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B4E-D4EB-4B97-A96B-FD0373CC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3327-FDCD-40BE-9403-275F5AF68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400B-A9F9-4F3A-8D7D-14484BC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BBA6-52E5-47AE-BF03-71E3C8A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1E2F-5251-44D1-910B-C3A3923A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CAC6-FBDA-444C-B01C-80E3E1BA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E784-6D1B-4030-BDD4-2E89E304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0574-6466-40EE-8298-309D964D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AD5F-FAA9-4CC4-A58B-1531519F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30CA-604C-40C9-A695-23459F40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2AB3E-895F-4A52-B752-B1C1B9149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3BD69-3EBC-47F2-A1A1-2D020CA9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13E-AACE-4B08-9019-208FADA7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A4F1-0E21-40A3-A428-9D603780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6106-F5B5-4916-ABC2-51920A6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68E0-80FA-42D4-B2E4-B265616C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D00B-60D1-4206-B824-C8B4BCB1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D400-A21D-4347-9E5A-10555C49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55F90-7CE0-405B-A1BF-0066914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5941-168E-4FBC-AA98-94FA673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8456-3E4F-4995-B64C-4EC7FC5A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5402-C2DB-4A15-8A91-DA503BC8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0F5A-F08C-40CE-9370-03E92EB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4D6F-C702-4146-BEE8-C4AF639D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C175-2A9F-4734-A59D-FB5F122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B8BB-402B-4AEF-A0A9-82C6C1C5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6A30-9D8A-44CA-BB0D-DBC0D92B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9EE10-620F-4965-9475-830D068C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49B7-0EE7-4691-9012-A720B542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FFED-829C-46A6-99CC-97E0FA39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70454-E051-4430-A6FF-F63497D1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2B0F-2341-4453-948E-13734337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630C-C985-499F-8557-645A9EFF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3ED3E-7BD6-40FE-92AD-B98B6288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B8B2-EAB7-49CB-85EE-AD7268E3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B687-DCCF-4449-96B4-A54094B2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3D2B0-EFBD-44EC-AFA1-61DFF208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03C0-9AA6-4486-99ED-EBB03EC8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22F08-DF77-4E47-B1A0-AC6CBA6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729-20BA-4B89-857C-D32181B1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BF32-900A-4049-ADB9-C581A7B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9F9F5-1635-4D8D-8D36-B6D19BD6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6E4B-D53F-40AD-A560-E8C801EC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BCA89-5A8A-4961-A88B-E598371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4DE6-0735-4934-8090-5A6B8779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EA0F-75C1-4544-AAF3-8C240376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F902-6E69-4A88-8496-7273AEA2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F6F2-A0AD-49B0-BCD4-C5E3AF45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49CA-3063-4030-8EF2-B5431466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328F-3B3A-4631-8A35-37F3C60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18DC-F1E0-4BC2-986F-830612EC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3071-7DEA-46D7-9794-CBC9C7E5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CAD3-C850-46B9-9D0D-73535D0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A2971-A75A-4A5E-A31E-DEF387746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BE20E-3A40-4028-B65A-81143206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33E6-D672-4799-A861-722A3484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D31B-A397-41D9-9B11-790BC6B9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153F-6E79-4EFA-9DDB-19BEA5F5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1E026-47F5-4422-BE43-816CE96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E3D2-6A23-4C7D-AF14-19A9B9A8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B19E-8126-4533-8496-742BA43B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BEE0-8992-4AF8-8A6F-7EECE63C97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76EC-FF79-4DDA-AE3C-8AA9E4124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2E79-8068-4A50-BF14-10DE0076A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0A00-007D-4F20-A0C3-30B67BB3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26E7-8BF8-4A13-9137-897764A5B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A661-6260-4A68-8FD5-564609A01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</p:spTree>
    <p:extLst>
      <p:ext uri="{BB962C8B-B14F-4D97-AF65-F5344CB8AC3E}">
        <p14:creationId xmlns:p14="http://schemas.microsoft.com/office/powerpoint/2010/main" val="56493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2834-4CF0-4103-A8E2-EA5A663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CE5E-0AC1-477E-BA60-5175791B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Functions/classes/libraries help to segment code by case.</a:t>
            </a:r>
          </a:p>
          <a:p>
            <a:r>
              <a:rPr lang="en-US" dirty="0"/>
              <a:t>These help reduce duplication (DRY)</a:t>
            </a:r>
          </a:p>
          <a:p>
            <a:r>
              <a:rPr lang="en-US" dirty="0"/>
              <a:t>Often times these make it easier for end users who depend on your code.</a:t>
            </a:r>
          </a:p>
          <a:p>
            <a:r>
              <a:rPr lang="en-US" dirty="0"/>
              <a:t>Helps in the aid of: “When I come back to this in 6 months, will I understand what was done?”</a:t>
            </a:r>
          </a:p>
        </p:txBody>
      </p:sp>
    </p:spTree>
    <p:extLst>
      <p:ext uri="{BB962C8B-B14F-4D97-AF65-F5344CB8AC3E}">
        <p14:creationId xmlns:p14="http://schemas.microsoft.com/office/powerpoint/2010/main" val="197647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76B-4D7F-43EC-93D5-5E148E26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with “Good names”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1775-36D7-4E40-805C-3FDDE9ED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Functions, variables, etc. should be well named.</a:t>
            </a:r>
          </a:p>
          <a:p>
            <a:r>
              <a:rPr lang="en-US" dirty="0"/>
              <a:t>Clearly describe (not too verbose) what it is, and what it holds.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58BB470-FB8F-48B4-AC44-8AA1C94E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99" y="2951065"/>
            <a:ext cx="7277945" cy="33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0A61-8F30-404B-971F-F3EFCC62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6119-E2DA-4C6D-8298-7D3E2F56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describe, at a high level, what the difference between functions and methods are.</a:t>
            </a:r>
          </a:p>
          <a:p>
            <a:r>
              <a:rPr lang="en-US" dirty="0"/>
              <a:t>How to define a function, and the types that exist.</a:t>
            </a:r>
          </a:p>
          <a:p>
            <a:r>
              <a:rPr lang="en-US" dirty="0"/>
              <a:t>A look, again, at the idea of lambdas.</a:t>
            </a:r>
          </a:p>
          <a:p>
            <a:r>
              <a:rPr lang="en-US" dirty="0"/>
              <a:t>Why use one over </a:t>
            </a:r>
            <a:r>
              <a:rPr lang="en-US"/>
              <a:t>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5D31-A78F-4018-A373-AE7ED96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Function, what is 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5443-B9D0-4034-BF80-07A7C88B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8397"/>
          </a:xfrm>
        </p:spPr>
        <p:txBody>
          <a:bodyPr/>
          <a:lstStyle/>
          <a:p>
            <a:r>
              <a:rPr lang="en-US" dirty="0"/>
              <a:t>Functions exist in the global namespace</a:t>
            </a:r>
          </a:p>
          <a:p>
            <a:r>
              <a:rPr lang="en-US" dirty="0"/>
              <a:t>Methods belong to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148AB-FCAB-4952-9CE8-69FAE03B69BD}"/>
              </a:ext>
            </a:extLst>
          </p:cNvPr>
          <p:cNvSpPr/>
          <p:nvPr/>
        </p:nvSpPr>
        <p:spPr>
          <a:xfrm>
            <a:off x="1647930" y="2914022"/>
            <a:ext cx="7847762" cy="380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94F16-E78A-4A53-B0C4-B6A466B8084B}"/>
              </a:ext>
            </a:extLst>
          </p:cNvPr>
          <p:cNvSpPr txBox="1"/>
          <p:nvPr/>
        </p:nvSpPr>
        <p:spPr>
          <a:xfrm>
            <a:off x="1647930" y="2971745"/>
            <a:ext cx="21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AA469-EA5B-40A9-B437-F0E873C250BC}"/>
              </a:ext>
            </a:extLst>
          </p:cNvPr>
          <p:cNvSpPr/>
          <p:nvPr/>
        </p:nvSpPr>
        <p:spPr>
          <a:xfrm>
            <a:off x="2542232" y="3449069"/>
            <a:ext cx="4491614" cy="1876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477E7-2B54-4C2B-AA0B-F15121F1A3A1}"/>
              </a:ext>
            </a:extLst>
          </p:cNvPr>
          <p:cNvSpPr txBox="1"/>
          <p:nvPr/>
        </p:nvSpPr>
        <p:spPr>
          <a:xfrm>
            <a:off x="2642716" y="3469138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CF5734-640D-456D-8485-DEABC3E33585}"/>
              </a:ext>
            </a:extLst>
          </p:cNvPr>
          <p:cNvSpPr/>
          <p:nvPr/>
        </p:nvSpPr>
        <p:spPr>
          <a:xfrm>
            <a:off x="3326004" y="3838470"/>
            <a:ext cx="3215472" cy="369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740B0-7666-4988-8823-6376A1C32037}"/>
              </a:ext>
            </a:extLst>
          </p:cNvPr>
          <p:cNvSpPr txBox="1"/>
          <p:nvPr/>
        </p:nvSpPr>
        <p:spPr>
          <a:xfrm flipH="1">
            <a:off x="3572689" y="3838470"/>
            <a:ext cx="8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4E2636-1A26-4047-9557-743124DCA58E}"/>
              </a:ext>
            </a:extLst>
          </p:cNvPr>
          <p:cNvSpPr/>
          <p:nvPr/>
        </p:nvSpPr>
        <p:spPr>
          <a:xfrm>
            <a:off x="3326004" y="4322515"/>
            <a:ext cx="3215472" cy="316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37CD5-64B2-4440-97DE-13C71D93D06E}"/>
              </a:ext>
            </a:extLst>
          </p:cNvPr>
          <p:cNvSpPr txBox="1"/>
          <p:nvPr/>
        </p:nvSpPr>
        <p:spPr>
          <a:xfrm>
            <a:off x="3557028" y="4279387"/>
            <a:ext cx="173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Method-A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730E8D-180C-440C-A048-81BBD81AAB3F}"/>
              </a:ext>
            </a:extLst>
          </p:cNvPr>
          <p:cNvSpPr/>
          <p:nvPr/>
        </p:nvSpPr>
        <p:spPr>
          <a:xfrm>
            <a:off x="3341665" y="4757894"/>
            <a:ext cx="3215472" cy="316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A72EF-A720-4626-9705-5CE95CF352E6}"/>
              </a:ext>
            </a:extLst>
          </p:cNvPr>
          <p:cNvSpPr txBox="1"/>
          <p:nvPr/>
        </p:nvSpPr>
        <p:spPr>
          <a:xfrm>
            <a:off x="3572689" y="4731544"/>
            <a:ext cx="173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68F02A-EA75-4361-BC0B-3C5DF8ED7EC8}"/>
              </a:ext>
            </a:extLst>
          </p:cNvPr>
          <p:cNvSpPr/>
          <p:nvPr/>
        </p:nvSpPr>
        <p:spPr>
          <a:xfrm>
            <a:off x="2542232" y="5642844"/>
            <a:ext cx="4491614" cy="3166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5325E-3904-4826-8D1E-45D823067DDF}"/>
              </a:ext>
            </a:extLst>
          </p:cNvPr>
          <p:cNvSpPr txBox="1"/>
          <p:nvPr/>
        </p:nvSpPr>
        <p:spPr>
          <a:xfrm>
            <a:off x="2672861" y="5624619"/>
            <a:ext cx="30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Function-A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4D5787-2A5F-40F8-B6B3-28BCBE825F5A}"/>
              </a:ext>
            </a:extLst>
          </p:cNvPr>
          <p:cNvSpPr/>
          <p:nvPr/>
        </p:nvSpPr>
        <p:spPr>
          <a:xfrm>
            <a:off x="2542232" y="6161837"/>
            <a:ext cx="4491614" cy="3166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B504C-AC2C-488B-8715-D3916EE7E5D0}"/>
              </a:ext>
            </a:extLst>
          </p:cNvPr>
          <p:cNvSpPr txBox="1"/>
          <p:nvPr/>
        </p:nvSpPr>
        <p:spPr>
          <a:xfrm>
            <a:off x="2672861" y="6143612"/>
            <a:ext cx="30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Function-B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E3DCD2-1AD1-4C1E-A9B0-880DCAF4F182}"/>
              </a:ext>
            </a:extLst>
          </p:cNvPr>
          <p:cNvSpPr/>
          <p:nvPr/>
        </p:nvSpPr>
        <p:spPr>
          <a:xfrm>
            <a:off x="7908053" y="3537020"/>
            <a:ext cx="1095270" cy="884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4E024-DF7C-4AF6-992B-E50B32A9EDFD}"/>
              </a:ext>
            </a:extLst>
          </p:cNvPr>
          <p:cNvSpPr txBox="1"/>
          <p:nvPr/>
        </p:nvSpPr>
        <p:spPr>
          <a:xfrm>
            <a:off x="8048642" y="3794481"/>
            <a:ext cx="73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Var-1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13BF34-C756-45DB-86D9-E9612B703DDD}"/>
              </a:ext>
            </a:extLst>
          </p:cNvPr>
          <p:cNvSpPr/>
          <p:nvPr/>
        </p:nvSpPr>
        <p:spPr>
          <a:xfrm>
            <a:off x="7938198" y="4597203"/>
            <a:ext cx="1095270" cy="884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5100B-4D92-4CE6-ACE9-B2EC166DC906}"/>
              </a:ext>
            </a:extLst>
          </p:cNvPr>
          <p:cNvSpPr txBox="1"/>
          <p:nvPr/>
        </p:nvSpPr>
        <p:spPr>
          <a:xfrm>
            <a:off x="8124092" y="4857053"/>
            <a:ext cx="68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Var-2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404118-595F-41BB-B1EB-788ECD22218E}"/>
              </a:ext>
            </a:extLst>
          </p:cNvPr>
          <p:cNvSpPr/>
          <p:nvPr/>
        </p:nvSpPr>
        <p:spPr>
          <a:xfrm>
            <a:off x="7958295" y="5745171"/>
            <a:ext cx="1095270" cy="884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94CA43-A864-4102-81C9-6FCC0ED38CC4}"/>
              </a:ext>
            </a:extLst>
          </p:cNvPr>
          <p:cNvSpPr txBox="1"/>
          <p:nvPr/>
        </p:nvSpPr>
        <p:spPr>
          <a:xfrm>
            <a:off x="8149213" y="6002632"/>
            <a:ext cx="7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Var-3</a:t>
            </a:r>
          </a:p>
        </p:txBody>
      </p:sp>
    </p:spTree>
    <p:extLst>
      <p:ext uri="{BB962C8B-B14F-4D97-AF65-F5344CB8AC3E}">
        <p14:creationId xmlns:p14="http://schemas.microsoft.com/office/powerpoint/2010/main" val="53990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7895-86A8-4589-B2EA-B6856CB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functions/classes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D91A-AB65-41DD-9FD4-9519B970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Cleaner code</a:t>
            </a:r>
          </a:p>
          <a:p>
            <a:pPr lvl="1"/>
            <a:r>
              <a:rPr lang="en-US" dirty="0"/>
              <a:t>Concept of DRY (Don’t repeat yourself)</a:t>
            </a:r>
          </a:p>
          <a:p>
            <a:r>
              <a:rPr lang="en-US" dirty="0"/>
              <a:t>Can be separated from other code (e.g. making a library)</a:t>
            </a:r>
          </a:p>
          <a:p>
            <a:r>
              <a:rPr lang="en-US" dirty="0"/>
              <a:t>Does make things a bit more complicated, but scale considerably better long term.</a:t>
            </a:r>
          </a:p>
        </p:txBody>
      </p:sp>
    </p:spTree>
    <p:extLst>
      <p:ext uri="{BB962C8B-B14F-4D97-AF65-F5344CB8AC3E}">
        <p14:creationId xmlns:p14="http://schemas.microsoft.com/office/powerpoint/2010/main" val="15276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BF0F-3041-46E0-85B1-DB83B09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use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4598-6799-4359-8ECC-06EB5553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should rarely, if ever, touch the global namespace.</a:t>
            </a:r>
          </a:p>
          <a:p>
            <a:r>
              <a:rPr lang="en-US" dirty="0"/>
              <a:t>They should do one thing, and one thing well (Single Responsibility Principal [SRP])</a:t>
            </a:r>
          </a:p>
          <a:p>
            <a:r>
              <a:rPr lang="en-US" dirty="0"/>
              <a:t>Should be clean, to the point.</a:t>
            </a:r>
          </a:p>
          <a:p>
            <a:r>
              <a:rPr lang="en-US" dirty="0"/>
              <a:t>It’s okay to chain functions together (e.g. function A, then function B, then function C) – either inside a function or outside the function.</a:t>
            </a:r>
          </a:p>
          <a:p>
            <a:r>
              <a:rPr lang="en-US" dirty="0"/>
              <a:t>Should exist in the “Helper Methods/Functions” section of your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Can take arguments, but try and limit the number included (&lt;= 3)</a:t>
            </a:r>
          </a:p>
        </p:txBody>
      </p:sp>
    </p:spTree>
    <p:extLst>
      <p:ext uri="{BB962C8B-B14F-4D97-AF65-F5344CB8AC3E}">
        <p14:creationId xmlns:p14="http://schemas.microsoft.com/office/powerpoint/2010/main" val="21865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17CF-17F1-4FA8-B67D-D3C9B110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DDA0E3-DB8A-4B78-8E74-28150F01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87" y="3195962"/>
            <a:ext cx="4115374" cy="1105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13D04-0785-4058-8CC7-D1B11D17243B}"/>
              </a:ext>
            </a:extLst>
          </p:cNvPr>
          <p:cNvSpPr txBox="1"/>
          <p:nvPr/>
        </p:nvSpPr>
        <p:spPr>
          <a:xfrm>
            <a:off x="1553379" y="2577947"/>
            <a:ext cx="1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with “def”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448C5-D0C0-4223-84AB-931C66BD46A3}"/>
              </a:ext>
            </a:extLst>
          </p:cNvPr>
          <p:cNvSpPr txBox="1"/>
          <p:nvPr/>
        </p:nvSpPr>
        <p:spPr>
          <a:xfrm>
            <a:off x="5622274" y="2404298"/>
            <a:ext cx="281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Parameters/Arguments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1DE29-C046-45E7-A2A8-7900352A3800}"/>
              </a:ext>
            </a:extLst>
          </p:cNvPr>
          <p:cNvSpPr txBox="1"/>
          <p:nvPr/>
        </p:nvSpPr>
        <p:spPr>
          <a:xfrm>
            <a:off x="2150124" y="5002443"/>
            <a:ext cx="3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value to the caller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AFBEA7-77C7-464A-A8DF-0425052217F3}"/>
              </a:ext>
            </a:extLst>
          </p:cNvPr>
          <p:cNvCxnSpPr/>
          <p:nvPr/>
        </p:nvCxnSpPr>
        <p:spPr>
          <a:xfrm>
            <a:off x="2798284" y="2947279"/>
            <a:ext cx="1189822" cy="33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50A1C-2ABB-46C4-9FB8-79D2D670A470}"/>
              </a:ext>
            </a:extLst>
          </p:cNvPr>
          <p:cNvCxnSpPr>
            <a:cxnSpLocks/>
          </p:cNvCxnSpPr>
          <p:nvPr/>
        </p:nvCxnSpPr>
        <p:spPr>
          <a:xfrm flipH="1">
            <a:off x="4933741" y="2677375"/>
            <a:ext cx="1162259" cy="6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3F70C-D807-431F-89FD-DE156C76B2D3}"/>
              </a:ext>
            </a:extLst>
          </p:cNvPr>
          <p:cNvCxnSpPr>
            <a:cxnSpLocks/>
          </p:cNvCxnSpPr>
          <p:nvPr/>
        </p:nvCxnSpPr>
        <p:spPr>
          <a:xfrm flipV="1">
            <a:off x="3094893" y="4129873"/>
            <a:ext cx="1095270" cy="87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8E69-6543-4843-841D-1130C158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2043B-55A8-4BE3-BBC4-D047F8EE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42" y="3309046"/>
            <a:ext cx="1495634" cy="43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A5C26-A569-46A4-80E3-B2EC24878572}"/>
              </a:ext>
            </a:extLst>
          </p:cNvPr>
          <p:cNvSpPr txBox="1"/>
          <p:nvPr/>
        </p:nvSpPr>
        <p:spPr>
          <a:xfrm>
            <a:off x="2655066" y="2723920"/>
            <a:ext cx="1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ADBB8-AD3A-4D14-8856-33E0B603E3AB}"/>
              </a:ext>
            </a:extLst>
          </p:cNvPr>
          <p:cNvCxnSpPr/>
          <p:nvPr/>
        </p:nvCxnSpPr>
        <p:spPr>
          <a:xfrm>
            <a:off x="3899971" y="3093252"/>
            <a:ext cx="1189822" cy="33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51110-5946-453D-BADE-2CB638DB5687}"/>
              </a:ext>
            </a:extLst>
          </p:cNvPr>
          <p:cNvSpPr txBox="1"/>
          <p:nvPr/>
        </p:nvSpPr>
        <p:spPr>
          <a:xfrm>
            <a:off x="5223203" y="2539254"/>
            <a:ext cx="1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B129C0-E7A1-429F-B6DC-E59056979FB2}"/>
              </a:ext>
            </a:extLst>
          </p:cNvPr>
          <p:cNvCxnSpPr>
            <a:cxnSpLocks/>
          </p:cNvCxnSpPr>
          <p:nvPr/>
        </p:nvCxnSpPr>
        <p:spPr>
          <a:xfrm flipH="1">
            <a:off x="5949108" y="2908586"/>
            <a:ext cx="519000" cy="5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6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DFC9-E964-4231-9BD9-994D6393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0908-2FD0-48FC-B7A3-DB8ACC6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“short” version of a function, generally single line, and a “one-off” or a specific use need.</a:t>
            </a:r>
          </a:p>
          <a:p>
            <a:r>
              <a:rPr lang="en-US" dirty="0"/>
              <a:t>Doesn’t have a return value, the evaluated contents are the return value.</a:t>
            </a:r>
          </a:p>
          <a:p>
            <a:r>
              <a:rPr lang="en-US" dirty="0"/>
              <a:t>Can accept arguments like any other function</a:t>
            </a:r>
          </a:p>
          <a:p>
            <a:r>
              <a:rPr lang="en-US" dirty="0"/>
              <a:t>Can be assigned to a variable and called like a function (not recommended)</a:t>
            </a:r>
          </a:p>
          <a:p>
            <a:r>
              <a:rPr lang="en-US" dirty="0"/>
              <a:t>Most used for filter, map, etc.</a:t>
            </a:r>
          </a:p>
        </p:txBody>
      </p:sp>
    </p:spTree>
    <p:extLst>
      <p:ext uri="{BB962C8B-B14F-4D97-AF65-F5344CB8AC3E}">
        <p14:creationId xmlns:p14="http://schemas.microsoft.com/office/powerpoint/2010/main" val="381968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B962-D966-4495-BE95-D58EB24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lambda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BD0561-1089-470F-8E3C-A23A691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34" y="3014604"/>
            <a:ext cx="3991532" cy="8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91562-D4E0-4A81-A8FE-6B2C4DCFC51D}"/>
              </a:ext>
            </a:extLst>
          </p:cNvPr>
          <p:cNvSpPr txBox="1"/>
          <p:nvPr/>
        </p:nvSpPr>
        <p:spPr>
          <a:xfrm>
            <a:off x="1905919" y="2536633"/>
            <a:ext cx="18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using lambda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E1566F-C65F-4A65-80C7-140F752CE4A2}"/>
              </a:ext>
            </a:extLst>
          </p:cNvPr>
          <p:cNvCxnSpPr>
            <a:cxnSpLocks/>
          </p:cNvCxnSpPr>
          <p:nvPr/>
        </p:nvCxnSpPr>
        <p:spPr>
          <a:xfrm>
            <a:off x="3150824" y="2905965"/>
            <a:ext cx="1057619" cy="38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C023EA-6EFC-4CBE-A2D6-394CB9151B92}"/>
              </a:ext>
            </a:extLst>
          </p:cNvPr>
          <p:cNvSpPr txBox="1"/>
          <p:nvPr/>
        </p:nvSpPr>
        <p:spPr>
          <a:xfrm>
            <a:off x="4706276" y="2352645"/>
            <a:ext cx="1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itself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75E3-7E0C-4444-82D5-30F59BBB587F}"/>
              </a:ext>
            </a:extLst>
          </p:cNvPr>
          <p:cNvSpPr txBox="1"/>
          <p:nvPr/>
        </p:nvSpPr>
        <p:spPr>
          <a:xfrm>
            <a:off x="6449170" y="2029480"/>
            <a:ext cx="18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to outer function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8939F3E-251B-4940-853A-D91ED20E528B}"/>
              </a:ext>
            </a:extLst>
          </p:cNvPr>
          <p:cNvSpPr/>
          <p:nvPr/>
        </p:nvSpPr>
        <p:spPr>
          <a:xfrm rot="5400000">
            <a:off x="5394096" y="2019840"/>
            <a:ext cx="198304" cy="1573943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D5EEF-8F51-4EF7-8D86-0165A5824C17}"/>
              </a:ext>
            </a:extLst>
          </p:cNvPr>
          <p:cNvCxnSpPr>
            <a:cxnSpLocks/>
          </p:cNvCxnSpPr>
          <p:nvPr/>
        </p:nvCxnSpPr>
        <p:spPr>
          <a:xfrm flipH="1">
            <a:off x="6900591" y="2674252"/>
            <a:ext cx="183497" cy="50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48E2F2-82B7-461D-A64B-7B2BC398664F}"/>
              </a:ext>
            </a:extLst>
          </p:cNvPr>
          <p:cNvCxnSpPr>
            <a:cxnSpLocks/>
          </p:cNvCxnSpPr>
          <p:nvPr/>
        </p:nvCxnSpPr>
        <p:spPr>
          <a:xfrm flipV="1">
            <a:off x="4706276" y="3526972"/>
            <a:ext cx="559060" cy="75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122C98-FD92-4DC1-989D-722DA0AFE8C2}"/>
              </a:ext>
            </a:extLst>
          </p:cNvPr>
          <p:cNvSpPr txBox="1"/>
          <p:nvPr/>
        </p:nvSpPr>
        <p:spPr>
          <a:xfrm>
            <a:off x="3784925" y="4279058"/>
            <a:ext cx="154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</a:t>
            </a:r>
          </a:p>
          <a:p>
            <a:r>
              <a:rPr lang="en-US" dirty="0"/>
              <a:t>Argument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26EE80D-B917-4BA1-9AB0-A37F2E26862B}"/>
              </a:ext>
            </a:extLst>
          </p:cNvPr>
          <p:cNvSpPr/>
          <p:nvPr/>
        </p:nvSpPr>
        <p:spPr>
          <a:xfrm rot="16200000">
            <a:off x="5780322" y="3586426"/>
            <a:ext cx="242929" cy="756866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4D0E4-D885-4789-838A-9CB6CACDD0AC}"/>
              </a:ext>
            </a:extLst>
          </p:cNvPr>
          <p:cNvSpPr txBox="1"/>
          <p:nvPr/>
        </p:nvSpPr>
        <p:spPr>
          <a:xfrm>
            <a:off x="5411335" y="4137548"/>
            <a:ext cx="1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body</a:t>
            </a:r>
          </a:p>
        </p:txBody>
      </p:sp>
    </p:spTree>
    <p:extLst>
      <p:ext uri="{BB962C8B-B14F-4D97-AF65-F5344CB8AC3E}">
        <p14:creationId xmlns:p14="http://schemas.microsoft.com/office/powerpoint/2010/main" val="33524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03.01</vt:lpstr>
      <vt:lpstr>Purpose</vt:lpstr>
      <vt:lpstr>What is a Function, what is  Method</vt:lpstr>
      <vt:lpstr>Why use functions/classes at all?</vt:lpstr>
      <vt:lpstr>Proper use of functions</vt:lpstr>
      <vt:lpstr>Defining a function</vt:lpstr>
      <vt:lpstr>Using a function</vt:lpstr>
      <vt:lpstr>Lambdas</vt:lpstr>
      <vt:lpstr>Using a lambda</vt:lpstr>
      <vt:lpstr>Concept: Clean Code</vt:lpstr>
      <vt:lpstr>Coming up with “Good names”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03.01</dc:title>
  <dc:creator>David Thole (UIBUS)</dc:creator>
  <cp:lastModifiedBy>David Thole (UIBUS)</cp:lastModifiedBy>
  <cp:revision>10</cp:revision>
  <dcterms:created xsi:type="dcterms:W3CDTF">2021-01-24T18:05:06Z</dcterms:created>
  <dcterms:modified xsi:type="dcterms:W3CDTF">2021-01-24T21:44:29Z</dcterms:modified>
</cp:coreProperties>
</file>