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20BE-1472-4210-8C25-A5F9872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DE21D-C677-48AC-8CA4-0F68F35BE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E745-8450-4B9E-A370-99A13297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F585-2340-40D2-9918-BA33F827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356D-6C57-4D51-AA14-2F4782A8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7CC8-7E7B-455C-ADD6-51835E92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5C28-5EED-4EE3-845A-7335391A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C4D1-AB90-4D0D-A79C-571FD8D5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84E7-FCD7-4E30-959B-4AF7A9A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AA58-4283-4AA6-8713-E0A493CE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8DD46-831A-4CB5-B803-8D32512C4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18F9E-888C-4821-8595-18281C0B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F7F2-FC53-4C1B-AC8F-85979048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73C2-3EAE-4F78-962B-51F94563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F6-E965-43DA-AEED-A9436E0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FBD8-E195-4CBD-B835-9D607075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A9E3-EA2E-489A-9687-5318FF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069D-5DA6-44B2-B32B-158CF32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893E-1825-4483-A586-0B842E47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6E41-F1AE-413D-BF94-A1D69F44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1B0C-9765-4FC3-B132-C2F00284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B01A-4A31-41D8-A86C-A6DF87AF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EAE9-2A9F-492F-9A85-BF990743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D48B-167D-42FE-928C-1D0605F6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9E60-3D52-409D-AB20-CE2CD731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30E8-D3C9-45B1-850A-0357CA3F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F6B0-44FF-4723-AA63-0E4C870D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E306-48AA-4F11-AE52-342960D12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0E737-BB0F-4A5C-B8CC-5F57014F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EBD0-E33F-439E-81B8-8DDD8E8D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AFFA-8D6C-4ABC-A9D0-7DE3BEAB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466-074A-46CC-B09B-B75A9D7D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BFFF-1A88-49E5-AD7E-5341DA92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25C75-426A-4848-8C05-A6D9DA5BE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40F13-CD43-4E1D-8B20-BB55DF007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90624-7E9C-4F0F-9240-DDCBEE558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AB01F-263B-4B81-8FDD-32C8BEEF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4308A-96FF-44A0-BD43-CFD1CE37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49086-ADE9-4029-A2B0-18A2257E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6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1FBF-7EED-48B9-B4FC-6B429A69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4161-49AF-4306-B139-A951F20A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A32D-869E-43FF-9D3D-5FA03965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2C82-4D88-4749-ADF7-C4041CB9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12EA2-6ACB-4A96-8DED-572393DC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841C8-E336-4E8B-85D1-767F88BC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1361B-EDFF-48F3-AFFB-9A4F645B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E88E-4D28-45CF-BC4B-5BBF9B49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FC07-2079-41B4-B605-FDCEE9E1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405C5-DE0B-4566-803F-457EC8B0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0601-4B64-4783-9E61-B64057A8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8ABF9-78EC-4AC6-949C-AEFA432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065F4-8FDE-46A3-A928-01F8155D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8FAA-79A2-480C-BEEA-E6D5B31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68058-4143-40F9-A3E0-8C3F56119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22322-BA02-464C-B881-F55F61CB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72E92-8BD7-49A7-9C7D-4E1CEBCB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CC5B-731F-4FD8-901F-5B204329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F84F3-1009-404E-BA45-A2A84EEF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A6332-1CD3-4972-ADF7-58268EE6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A153-A340-4758-AF63-2158B772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A1AA-E1F4-47E0-99C4-6EDC02CA2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36C5-F2F8-4854-8EB9-0F8CCA38C44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5D17-E391-4A60-AC86-361C46DCE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82A2-A99A-45B6-A21D-15A3B87EC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40DCD-3E4E-4710-80F2-0BB4D4F2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EB1E-C347-4850-9E3A-2911F7F65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03.03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FADF-74BB-427B-8985-7C2A44377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5407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32D7-C9A1-46F4-89A8-00490E4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NumPy?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9204-72AD-44A7-A8EF-024F4B82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package for handling arrays and matrices.</a:t>
            </a:r>
          </a:p>
          <a:p>
            <a:r>
              <a:rPr lang="en-US" dirty="0"/>
              <a:t>Very efficient library (compiled from C++)</a:t>
            </a:r>
          </a:p>
          <a:p>
            <a:r>
              <a:rPr lang="en-US" dirty="0"/>
              <a:t>More strict typing requirements than base Python</a:t>
            </a:r>
          </a:p>
          <a:p>
            <a:r>
              <a:rPr lang="en-US" dirty="0"/>
              <a:t>Lots of helper methods for generating data (part of homework)</a:t>
            </a:r>
          </a:p>
          <a:p>
            <a:r>
              <a:rPr lang="en-US" dirty="0"/>
              <a:t>Introduces some new terms</a:t>
            </a:r>
          </a:p>
        </p:txBody>
      </p:sp>
    </p:spTree>
    <p:extLst>
      <p:ext uri="{BB962C8B-B14F-4D97-AF65-F5344CB8AC3E}">
        <p14:creationId xmlns:p14="http://schemas.microsoft.com/office/powerpoint/2010/main" val="21945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0382-FC66-4F59-AADE-9BCADB1C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take a step back…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9C0BE-FDAC-4ABE-8298-2983AB9A3A37}"/>
              </a:ext>
            </a:extLst>
          </p:cNvPr>
          <p:cNvSpPr/>
          <p:nvPr/>
        </p:nvSpPr>
        <p:spPr>
          <a:xfrm>
            <a:off x="1182848" y="2063692"/>
            <a:ext cx="2365695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“Hello World”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ABB35F-5C46-42EE-B426-52F23FA6472A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1707160" y="2902591"/>
            <a:ext cx="658536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C93A38-C4BF-4932-A0CF-250A114777E4}"/>
              </a:ext>
            </a:extLst>
          </p:cNvPr>
          <p:cNvSpPr txBox="1"/>
          <p:nvPr/>
        </p:nvSpPr>
        <p:spPr>
          <a:xfrm>
            <a:off x="1300294" y="3590488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9F151-2A3E-4073-A987-706549E3799C}"/>
              </a:ext>
            </a:extLst>
          </p:cNvPr>
          <p:cNvSpPr/>
          <p:nvPr/>
        </p:nvSpPr>
        <p:spPr>
          <a:xfrm>
            <a:off x="1182848" y="4455953"/>
            <a:ext cx="2365695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5DA1E1-732F-45B9-BE86-C62A1D83D6E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707160" y="3959820"/>
            <a:ext cx="658536" cy="49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662D9-11B8-4C2E-9E37-F5C8C6D1AE86}"/>
              </a:ext>
            </a:extLst>
          </p:cNvPr>
          <p:cNvSpPr/>
          <p:nvPr/>
        </p:nvSpPr>
        <p:spPr>
          <a:xfrm>
            <a:off x="7533314" y="1963024"/>
            <a:ext cx="2365695" cy="372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5B596-39C2-4D89-A0C2-D61E3AD4990D}"/>
              </a:ext>
            </a:extLst>
          </p:cNvPr>
          <p:cNvSpPr/>
          <p:nvPr/>
        </p:nvSpPr>
        <p:spPr>
          <a:xfrm>
            <a:off x="7734650" y="2088859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EBB84-3A73-4136-A904-F40136B1BB56}"/>
              </a:ext>
            </a:extLst>
          </p:cNvPr>
          <p:cNvSpPr/>
          <p:nvPr/>
        </p:nvSpPr>
        <p:spPr>
          <a:xfrm>
            <a:off x="7734650" y="2830978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E6679F-A361-4D56-9464-84D6EDABDFEB}"/>
              </a:ext>
            </a:extLst>
          </p:cNvPr>
          <p:cNvSpPr/>
          <p:nvPr/>
        </p:nvSpPr>
        <p:spPr>
          <a:xfrm>
            <a:off x="7734650" y="3552846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24CD57-D64B-4B37-B65F-524FD909EE66}"/>
              </a:ext>
            </a:extLst>
          </p:cNvPr>
          <p:cNvSpPr/>
          <p:nvPr/>
        </p:nvSpPr>
        <p:spPr>
          <a:xfrm>
            <a:off x="7747233" y="4347028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“World”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1D043-AF7F-40CE-82BA-BAC6D4080645}"/>
              </a:ext>
            </a:extLst>
          </p:cNvPr>
          <p:cNvSpPr/>
          <p:nvPr/>
        </p:nvSpPr>
        <p:spPr>
          <a:xfrm>
            <a:off x="7747233" y="5043729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B22B0-2FA6-431B-84DC-96CB1463A183}"/>
              </a:ext>
            </a:extLst>
          </p:cNvPr>
          <p:cNvSpPr txBox="1"/>
          <p:nvPr/>
        </p:nvSpPr>
        <p:spPr>
          <a:xfrm>
            <a:off x="6224632" y="3053286"/>
            <a:ext cx="6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FB3AFC-0838-454A-B59A-E5748B146D05}"/>
              </a:ext>
            </a:extLst>
          </p:cNvPr>
          <p:cNvCxnSpPr>
            <a:stCxn id="20" idx="3"/>
          </p:cNvCxnSpPr>
          <p:nvPr/>
        </p:nvCxnSpPr>
        <p:spPr>
          <a:xfrm>
            <a:off x="6883168" y="3237952"/>
            <a:ext cx="650146" cy="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510EF4-83F0-4813-A7B2-0E4F94FDAE06}"/>
              </a:ext>
            </a:extLst>
          </p:cNvPr>
          <p:cNvSpPr txBox="1"/>
          <p:nvPr/>
        </p:nvSpPr>
        <p:spPr>
          <a:xfrm>
            <a:off x="10528183" y="2483141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2ED7BC-F727-42B4-95D0-8B6883AAF582}"/>
              </a:ext>
            </a:extLst>
          </p:cNvPr>
          <p:cNvCxnSpPr>
            <a:cxnSpLocks/>
            <a:stCxn id="23" idx="1"/>
            <a:endCxn id="15" idx="3"/>
          </p:cNvCxnSpPr>
          <p:nvPr/>
        </p:nvCxnSpPr>
        <p:spPr>
          <a:xfrm flipH="1" flipV="1">
            <a:off x="9672506" y="2336334"/>
            <a:ext cx="855677" cy="33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43192B-B581-46A1-9312-53FB313FA779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flipH="1">
            <a:off x="9672506" y="2667807"/>
            <a:ext cx="855677" cy="41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DDEB70-4F43-4B2A-8ECE-53E27769355B}"/>
              </a:ext>
            </a:extLst>
          </p:cNvPr>
          <p:cNvCxnSpPr>
            <a:cxnSpLocks/>
            <a:stCxn id="23" idx="2"/>
            <a:endCxn id="17" idx="3"/>
          </p:cNvCxnSpPr>
          <p:nvPr/>
        </p:nvCxnSpPr>
        <p:spPr>
          <a:xfrm flipH="1">
            <a:off x="9672506" y="2852473"/>
            <a:ext cx="151840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BE4F8C-7B68-40E3-8054-C6963E845D77}"/>
              </a:ext>
            </a:extLst>
          </p:cNvPr>
          <p:cNvCxnSpPr>
            <a:cxnSpLocks/>
            <a:stCxn id="23" idx="2"/>
            <a:endCxn id="18" idx="3"/>
          </p:cNvCxnSpPr>
          <p:nvPr/>
        </p:nvCxnSpPr>
        <p:spPr>
          <a:xfrm flipH="1">
            <a:off x="9685089" y="2852473"/>
            <a:ext cx="1505825" cy="174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02C705-B53B-42BE-BE0A-083356649F33}"/>
              </a:ext>
            </a:extLst>
          </p:cNvPr>
          <p:cNvCxnSpPr>
            <a:cxnSpLocks/>
            <a:stCxn id="23" idx="2"/>
            <a:endCxn id="19" idx="3"/>
          </p:cNvCxnSpPr>
          <p:nvPr/>
        </p:nvCxnSpPr>
        <p:spPr>
          <a:xfrm flipH="1">
            <a:off x="9685089" y="2852473"/>
            <a:ext cx="1505825" cy="243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5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9A0B-9847-4FFB-A87B-9BC35E53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55485-ADC8-4658-A631-5FD05BF01575}"/>
              </a:ext>
            </a:extLst>
          </p:cNvPr>
          <p:cNvSpPr/>
          <p:nvPr/>
        </p:nvSpPr>
        <p:spPr>
          <a:xfrm>
            <a:off x="7533314" y="1963024"/>
            <a:ext cx="2365695" cy="372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CC022-D236-4940-BF0B-DE5FBEC24198}"/>
              </a:ext>
            </a:extLst>
          </p:cNvPr>
          <p:cNvSpPr/>
          <p:nvPr/>
        </p:nvSpPr>
        <p:spPr>
          <a:xfrm>
            <a:off x="7734650" y="2088859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BDDB1-561A-45F9-A287-B3B8E7A6EFB2}"/>
              </a:ext>
            </a:extLst>
          </p:cNvPr>
          <p:cNvSpPr/>
          <p:nvPr/>
        </p:nvSpPr>
        <p:spPr>
          <a:xfrm>
            <a:off x="7734650" y="2830978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1BA49-D680-49F1-8577-74D521B407A8}"/>
              </a:ext>
            </a:extLst>
          </p:cNvPr>
          <p:cNvSpPr/>
          <p:nvPr/>
        </p:nvSpPr>
        <p:spPr>
          <a:xfrm>
            <a:off x="7734650" y="3552846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2BD-CEA2-4E80-851A-FFC2BDB6A99E}"/>
              </a:ext>
            </a:extLst>
          </p:cNvPr>
          <p:cNvSpPr/>
          <p:nvPr/>
        </p:nvSpPr>
        <p:spPr>
          <a:xfrm>
            <a:off x="7747233" y="4347028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81B579-FC55-4D1C-A231-F2A27704E0D8}"/>
              </a:ext>
            </a:extLst>
          </p:cNvPr>
          <p:cNvSpPr/>
          <p:nvPr/>
        </p:nvSpPr>
        <p:spPr>
          <a:xfrm>
            <a:off x="7747233" y="5043729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E86AA-909B-4EA9-A331-A7492754F9DC}"/>
              </a:ext>
            </a:extLst>
          </p:cNvPr>
          <p:cNvSpPr/>
          <p:nvPr/>
        </p:nvSpPr>
        <p:spPr>
          <a:xfrm>
            <a:off x="1110143" y="1963024"/>
            <a:ext cx="2365695" cy="372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99ECD-50BA-47FF-9B96-9E1081AD5DB4}"/>
              </a:ext>
            </a:extLst>
          </p:cNvPr>
          <p:cNvSpPr/>
          <p:nvPr/>
        </p:nvSpPr>
        <p:spPr>
          <a:xfrm>
            <a:off x="1311479" y="2088859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Hellooo</a:t>
            </a:r>
            <a:r>
              <a:rPr lang="en-US" dirty="0"/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14324-C1B5-4038-A805-505B7C512FFE}"/>
              </a:ext>
            </a:extLst>
          </p:cNvPr>
          <p:cNvSpPr/>
          <p:nvPr/>
        </p:nvSpPr>
        <p:spPr>
          <a:xfrm>
            <a:off x="1311479" y="2830978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5FAE0-D45E-4E14-A6BD-6AB8A752009B}"/>
              </a:ext>
            </a:extLst>
          </p:cNvPr>
          <p:cNvSpPr/>
          <p:nvPr/>
        </p:nvSpPr>
        <p:spPr>
          <a:xfrm>
            <a:off x="1311479" y="3552846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02981E-F859-4EE3-AB6C-11FC55D8D654}"/>
              </a:ext>
            </a:extLst>
          </p:cNvPr>
          <p:cNvSpPr/>
          <p:nvPr/>
        </p:nvSpPr>
        <p:spPr>
          <a:xfrm>
            <a:off x="1324062" y="4347028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“World”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CE20B-2A33-449F-B0B8-1C0AB9F0F14A}"/>
              </a:ext>
            </a:extLst>
          </p:cNvPr>
          <p:cNvSpPr/>
          <p:nvPr/>
        </p:nvSpPr>
        <p:spPr>
          <a:xfrm>
            <a:off x="1324062" y="5043729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“Can you hear me now..”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08736-13BE-4F0E-BD5B-2BEA6BCEF6E0}"/>
              </a:ext>
            </a:extLst>
          </p:cNvPr>
          <p:cNvSpPr txBox="1"/>
          <p:nvPr/>
        </p:nvSpPr>
        <p:spPr>
          <a:xfrm>
            <a:off x="6096000" y="3552846"/>
            <a:ext cx="1101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Proper Array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41A-4894-456A-892F-FE2BD3DC849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79640" y="3825380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A46BA6-DAE0-4D4D-A893-EFF03B89686D}"/>
              </a:ext>
            </a:extLst>
          </p:cNvPr>
          <p:cNvCxnSpPr/>
          <p:nvPr/>
        </p:nvCxnSpPr>
        <p:spPr>
          <a:xfrm>
            <a:off x="838200" y="1795244"/>
            <a:ext cx="2962013" cy="4269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863EC0-66DD-469F-BC4C-978CC2061379}"/>
              </a:ext>
            </a:extLst>
          </p:cNvPr>
          <p:cNvCxnSpPr>
            <a:cxnSpLocks/>
          </p:cNvCxnSpPr>
          <p:nvPr/>
        </p:nvCxnSpPr>
        <p:spPr>
          <a:xfrm flipH="1">
            <a:off x="728444" y="1795244"/>
            <a:ext cx="3082954" cy="4269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5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8D32-F935-41FF-90DD-16F586EF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0FCC0-E3D1-4C87-B5F2-073CA1B1D3BB}"/>
              </a:ext>
            </a:extLst>
          </p:cNvPr>
          <p:cNvSpPr/>
          <p:nvPr/>
        </p:nvSpPr>
        <p:spPr>
          <a:xfrm>
            <a:off x="1644243" y="2013358"/>
            <a:ext cx="2365695" cy="372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E19B4-EE46-4734-83FB-74DF1DBC4151}"/>
              </a:ext>
            </a:extLst>
          </p:cNvPr>
          <p:cNvSpPr/>
          <p:nvPr/>
        </p:nvSpPr>
        <p:spPr>
          <a:xfrm>
            <a:off x="1845579" y="2139193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0D772-B9F4-4F71-8BF2-20BB8E764346}"/>
              </a:ext>
            </a:extLst>
          </p:cNvPr>
          <p:cNvSpPr/>
          <p:nvPr/>
        </p:nvSpPr>
        <p:spPr>
          <a:xfrm>
            <a:off x="1845579" y="2881312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8AFD3-A90A-40B5-879F-62B0C76AEB73}"/>
              </a:ext>
            </a:extLst>
          </p:cNvPr>
          <p:cNvSpPr/>
          <p:nvPr/>
        </p:nvSpPr>
        <p:spPr>
          <a:xfrm>
            <a:off x="1845579" y="3603180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5DEDB-97FE-49C2-9DEF-443523EEB8AF}"/>
              </a:ext>
            </a:extLst>
          </p:cNvPr>
          <p:cNvSpPr/>
          <p:nvPr/>
        </p:nvSpPr>
        <p:spPr>
          <a:xfrm>
            <a:off x="1858162" y="4397362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4AA9FC-7F0C-46CE-99AF-A17011F3BE33}"/>
              </a:ext>
            </a:extLst>
          </p:cNvPr>
          <p:cNvSpPr/>
          <p:nvPr/>
        </p:nvSpPr>
        <p:spPr>
          <a:xfrm>
            <a:off x="1858162" y="5094063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8.123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89AE2-36F0-4FC7-B010-5F664A3B7800}"/>
              </a:ext>
            </a:extLst>
          </p:cNvPr>
          <p:cNvSpPr txBox="1"/>
          <p:nvPr/>
        </p:nvSpPr>
        <p:spPr>
          <a:xfrm>
            <a:off x="206929" y="3603180"/>
            <a:ext cx="11017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546B5-B759-438C-8CCF-38C7832B6EE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0569" y="3875714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1C0AB-A9F2-4777-81F0-54C17F3A3FDC}"/>
              </a:ext>
            </a:extLst>
          </p:cNvPr>
          <p:cNvSpPr/>
          <p:nvPr/>
        </p:nvSpPr>
        <p:spPr>
          <a:xfrm>
            <a:off x="5766035" y="2013358"/>
            <a:ext cx="5458435" cy="372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98400-F802-4FB8-A426-81306CD37A02}"/>
              </a:ext>
            </a:extLst>
          </p:cNvPr>
          <p:cNvSpPr/>
          <p:nvPr/>
        </p:nvSpPr>
        <p:spPr>
          <a:xfrm>
            <a:off x="5967371" y="2139193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65543D-ED50-4614-888C-0F655D135DFA}"/>
              </a:ext>
            </a:extLst>
          </p:cNvPr>
          <p:cNvSpPr/>
          <p:nvPr/>
        </p:nvSpPr>
        <p:spPr>
          <a:xfrm>
            <a:off x="5967371" y="2881312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4F619-8373-474B-A46E-309C73494761}"/>
              </a:ext>
            </a:extLst>
          </p:cNvPr>
          <p:cNvSpPr/>
          <p:nvPr/>
        </p:nvSpPr>
        <p:spPr>
          <a:xfrm>
            <a:off x="5967371" y="3603180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53DEFA-150E-4FC9-BF88-4426253DF1A9}"/>
              </a:ext>
            </a:extLst>
          </p:cNvPr>
          <p:cNvSpPr/>
          <p:nvPr/>
        </p:nvSpPr>
        <p:spPr>
          <a:xfrm>
            <a:off x="5979954" y="4397362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15.5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1BB132-32BD-481D-B22D-B09ECA7BA536}"/>
              </a:ext>
            </a:extLst>
          </p:cNvPr>
          <p:cNvSpPr/>
          <p:nvPr/>
        </p:nvSpPr>
        <p:spPr>
          <a:xfrm>
            <a:off x="5979954" y="5094063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8.123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43BD9E-B27B-4690-A4EB-A7E0CB76155B}"/>
              </a:ext>
            </a:extLst>
          </p:cNvPr>
          <p:cNvCxnSpPr>
            <a:cxnSpLocks/>
          </p:cNvCxnSpPr>
          <p:nvPr/>
        </p:nvCxnSpPr>
        <p:spPr>
          <a:xfrm>
            <a:off x="3397541" y="1090569"/>
            <a:ext cx="2281806" cy="899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FA3D8-58AE-42F8-9919-E83CEE399109}"/>
              </a:ext>
            </a:extLst>
          </p:cNvPr>
          <p:cNvSpPr/>
          <p:nvPr/>
        </p:nvSpPr>
        <p:spPr>
          <a:xfrm>
            <a:off x="8642760" y="2899488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11.23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A98001-A565-4887-84C2-DBA64AFC6458}"/>
              </a:ext>
            </a:extLst>
          </p:cNvPr>
          <p:cNvSpPr/>
          <p:nvPr/>
        </p:nvSpPr>
        <p:spPr>
          <a:xfrm>
            <a:off x="8658839" y="3628239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88.8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9FCE98-8367-46D9-BFD1-A086969257AD}"/>
              </a:ext>
            </a:extLst>
          </p:cNvPr>
          <p:cNvSpPr/>
          <p:nvPr/>
        </p:nvSpPr>
        <p:spPr>
          <a:xfrm>
            <a:off x="8642760" y="4397362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49.3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549B8-C074-4B11-9616-8BEF4BAE41D8}"/>
              </a:ext>
            </a:extLst>
          </p:cNvPr>
          <p:cNvSpPr/>
          <p:nvPr/>
        </p:nvSpPr>
        <p:spPr>
          <a:xfrm>
            <a:off x="8658839" y="5094063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921.1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83F8D7-99A7-44B4-AD62-5F5DA12DE524}"/>
              </a:ext>
            </a:extLst>
          </p:cNvPr>
          <p:cNvSpPr/>
          <p:nvPr/>
        </p:nvSpPr>
        <p:spPr>
          <a:xfrm>
            <a:off x="8658839" y="2150551"/>
            <a:ext cx="1937856" cy="494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12.0</a:t>
            </a:r>
          </a:p>
        </p:txBody>
      </p:sp>
    </p:spTree>
    <p:extLst>
      <p:ext uri="{BB962C8B-B14F-4D97-AF65-F5344CB8AC3E}">
        <p14:creationId xmlns:p14="http://schemas.microsoft.com/office/powerpoint/2010/main" val="338271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48C7-3B17-4A9C-9AB2-78FD2431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F1F6-5006-49C4-9266-90F80429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arrays are largely “static”, you can append to them but it returns a new copy with changes (think immutable)</a:t>
            </a:r>
          </a:p>
          <a:p>
            <a:r>
              <a:rPr lang="en-US" dirty="0"/>
              <a:t>They can be multiple dimensions (1d, 2d, 3d)</a:t>
            </a:r>
          </a:p>
          <a:p>
            <a:r>
              <a:rPr lang="en-US" dirty="0"/>
              <a:t>Accessing is similar to that of lists (things we’ve seen before)</a:t>
            </a:r>
          </a:p>
          <a:p>
            <a:pPr lvl="1"/>
            <a:r>
              <a:rPr lang="en-US" dirty="0"/>
              <a:t>Yes, they can be sliced in a similar fashion</a:t>
            </a:r>
          </a:p>
          <a:p>
            <a:r>
              <a:rPr lang="en-US" dirty="0"/>
              <a:t>Useful for more matrix-related mathematical operators.  For more performance with more complex data.</a:t>
            </a:r>
          </a:p>
          <a:p>
            <a:pPr lvl="1"/>
            <a:r>
              <a:rPr lang="en-US" dirty="0"/>
              <a:t>E.g. say processing information about images.</a:t>
            </a:r>
          </a:p>
          <a:p>
            <a:r>
              <a:rPr lang="en-US" dirty="0"/>
              <a:t>The layer that sits behind Pandas (a really useful library)</a:t>
            </a:r>
          </a:p>
        </p:txBody>
      </p:sp>
    </p:spTree>
    <p:extLst>
      <p:ext uri="{BB962C8B-B14F-4D97-AF65-F5344CB8AC3E}">
        <p14:creationId xmlns:p14="http://schemas.microsoft.com/office/powerpoint/2010/main" val="236851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205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03.03</vt:lpstr>
      <vt:lpstr>What’s NumPy?</vt:lpstr>
      <vt:lpstr>To take a step back…</vt:lpstr>
      <vt:lpstr>Arrays</vt:lpstr>
      <vt:lpstr>Matrices</vt:lpstr>
      <vt:lpstr>Remaining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03.02</dc:title>
  <dc:creator>David Thole (UIBUS)</dc:creator>
  <cp:lastModifiedBy>David Thole (UIBUS)</cp:lastModifiedBy>
  <cp:revision>12</cp:revision>
  <dcterms:created xsi:type="dcterms:W3CDTF">2021-01-30T19:53:03Z</dcterms:created>
  <dcterms:modified xsi:type="dcterms:W3CDTF">2021-02-06T23:42:51Z</dcterms:modified>
</cp:coreProperties>
</file>