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56E2-1D60-4889-A0AF-9F04EC5B4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EDCD5-6526-4325-9417-05EBE2589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03DEA-0E6E-4666-9C6B-6560EAFF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4709-1F40-4FB1-AC90-7CC1CDB8C4FE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C1E15-252B-46E3-8172-999F088B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17F20-16EB-45C8-A481-B8BE551A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18E3-5573-4484-AA6F-2450D2B3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BF95-16A1-4413-8657-780AC2F9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A8F1E-BF3F-496C-9FB5-746D4A32E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FE072-6F9C-4DEF-BA9F-76D14502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4709-1F40-4FB1-AC90-7CC1CDB8C4FE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F57B5-0C84-460A-AAAC-6210D1C7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F139B-904C-4C08-A296-F693A33B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18E3-5573-4484-AA6F-2450D2B3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6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56D00-40BE-45C7-9594-BC655FB4D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21260-FCDD-4B0C-B1B0-A5E633F31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46455-D7B8-4422-8702-FF71A70F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4709-1F40-4FB1-AC90-7CC1CDB8C4FE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34993-F3A4-4A79-8A3D-9A5A9B7C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BD23F-1C01-4244-ACD2-3BC6C78A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18E3-5573-4484-AA6F-2450D2B3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5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988C-38BD-41E6-9DC1-E106AE26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61C8A-AEEE-4480-BB78-BF1A98E3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BBBF4-6311-49B1-B50A-B04E031B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4709-1F40-4FB1-AC90-7CC1CDB8C4FE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5EE0C-5A5E-42F1-A80F-089F2F82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45E7D-F0A3-4EBC-8406-B6DE70D3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18E3-5573-4484-AA6F-2450D2B3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7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1012-80B5-4D89-9A7E-13668047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0A9F8-E8F7-46AE-9BEE-09C97ACD5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B1F29-C1CE-428C-9DE6-F2ED2018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4709-1F40-4FB1-AC90-7CC1CDB8C4FE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3903-5593-44C8-B1EC-5BFADC47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B0ED7-EC40-4239-AE27-DAA36A18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18E3-5573-4484-AA6F-2450D2B3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35B5-38F8-48E5-B160-F1782919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6F19-33E8-40D3-B13C-40403D62F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8CEC5-AED8-4C13-B9AE-39C68A4BD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FDBA1-E91C-4B56-BCE5-DED9140D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4709-1F40-4FB1-AC90-7CC1CDB8C4FE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85ECB-F310-4027-859D-C5F0F24D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BE166-BA2C-4939-A31D-A3F3063E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18E3-5573-4484-AA6F-2450D2B3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8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E157-0538-4FB8-9D4F-675FB574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E736B-C46C-43E6-8EE0-0E3DB0F2E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520B9-A02D-4F4F-8585-5156BD183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CCBE8-8894-496A-B052-B123F966A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B0F5D-465B-4D85-907A-5C38BFFE2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06FB6-3896-4907-8213-E399E8AC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4709-1F40-4FB1-AC90-7CC1CDB8C4FE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75F85-1134-463F-A976-123620E3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1F077-763C-487A-9436-CAEDFDD1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18E3-5573-4484-AA6F-2450D2B3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0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DD4A-1E90-4A8D-A797-8E663FD9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098CF-A07C-44AB-A6E6-9074A429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4709-1F40-4FB1-AC90-7CC1CDB8C4FE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F1306-C69F-424A-8BF9-2D945789C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02929-044C-4709-81D0-51B52F10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18E3-5573-4484-AA6F-2450D2B3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7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674C7-935E-47D7-9440-B13F8AC4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4709-1F40-4FB1-AC90-7CC1CDB8C4FE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9F00A-BEFA-4CA2-BF17-CAF8D62C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99A7F-E93C-4AD1-A6B3-8AC6A7AD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18E3-5573-4484-AA6F-2450D2B3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5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E8B0-D15A-421F-B4FE-F7FBF05F5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6AF73-0248-42A0-A27C-82020E64A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B93B5-A883-4333-8F36-4F496DB07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FAA31-DCD7-4B1A-883A-3A3B35A4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4709-1F40-4FB1-AC90-7CC1CDB8C4FE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064C9-12B7-44A2-9F14-864A5C66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2FEA4-FB84-43E7-B87D-FE8BF702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18E3-5573-4484-AA6F-2450D2B3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5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AB30-386E-413F-9D1A-D843531B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3311C-E94F-42C9-AFDC-1E3C93080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F7032-EACC-43B5-A334-0B7892D1B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D8769-9680-42D6-A0CC-F70AB16E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4709-1F40-4FB1-AC90-7CC1CDB8C4FE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D369F-40AE-44EF-82D6-07413985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653FB-4455-459E-8959-21A9123E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18E3-5573-4484-AA6F-2450D2B3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5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48C16-0AC9-42FC-B2C2-8515745A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BBA5F-6C16-4582-BBA7-830438314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999DC-AC38-44F8-8D5E-A022A8480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54709-1F40-4FB1-AC90-7CC1CDB8C4FE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44D2E-6727-4E34-889E-A5055475E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31A6F-918F-4730-96C6-3BCD7F43D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F18E3-5573-4484-AA6F-2450D2B3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2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AD48-5446-4DB5-A243-F54FE8251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08.00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05AE0-B5FD-45DA-8E53-240B9F123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4205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9474F-BC9B-4138-9906-C3205C1AE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151" y="2815526"/>
            <a:ext cx="9027253" cy="1420914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A picture is worth a thousand words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- </a:t>
            </a:r>
            <a:r>
              <a:rPr lang="en-US" sz="2400" i="1" dirty="0"/>
              <a:t>Fred R. Barnard</a:t>
            </a:r>
          </a:p>
        </p:txBody>
      </p:sp>
    </p:spTree>
    <p:extLst>
      <p:ext uri="{BB962C8B-B14F-4D97-AF65-F5344CB8AC3E}">
        <p14:creationId xmlns:p14="http://schemas.microsoft.com/office/powerpoint/2010/main" val="132733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03F0-3013-4025-BE64-B229CBBC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visualization helps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B0FCC-4728-456F-BB8B-80F6E2571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easier for most to grasp (people tend to be better, and gravitate toward images than text)</a:t>
            </a:r>
          </a:p>
          <a:p>
            <a:r>
              <a:rPr lang="en-US" dirty="0"/>
              <a:t>Can help show trending information (something goes up/down)</a:t>
            </a:r>
          </a:p>
          <a:p>
            <a:r>
              <a:rPr lang="en-US" dirty="0"/>
              <a:t>Can help show contrasting information (X vs Y vs Z vs …)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Ideally, both textual descriptions/summary and graphics should be used – not just images.  Largely depends on your audience, and their comfort level!</a:t>
            </a:r>
          </a:p>
        </p:txBody>
      </p:sp>
    </p:spTree>
    <p:extLst>
      <p:ext uri="{BB962C8B-B14F-4D97-AF65-F5344CB8AC3E}">
        <p14:creationId xmlns:p14="http://schemas.microsoft.com/office/powerpoint/2010/main" val="109509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C29E-3DED-4E24-9386-180BDE14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Covered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E3F82-40B9-45F8-97BD-C4A4E5E1CB5B}"/>
              </a:ext>
            </a:extLst>
          </p:cNvPr>
          <p:cNvSpPr/>
          <p:nvPr/>
        </p:nvSpPr>
        <p:spPr>
          <a:xfrm>
            <a:off x="1459684" y="5083728"/>
            <a:ext cx="3363986" cy="106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Matplotlib (8.1)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B464AC-BBCB-4B77-97F2-6994FE3003F7}"/>
              </a:ext>
            </a:extLst>
          </p:cNvPr>
          <p:cNvSpPr/>
          <p:nvPr/>
        </p:nvSpPr>
        <p:spPr>
          <a:xfrm>
            <a:off x="1459684" y="3173288"/>
            <a:ext cx="3363986" cy="106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Seaborn (8.2)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F4A00FD-B394-4CD5-BC04-C14D99B47B61}"/>
              </a:ext>
            </a:extLst>
          </p:cNvPr>
          <p:cNvSpPr/>
          <p:nvPr/>
        </p:nvSpPr>
        <p:spPr>
          <a:xfrm rot="10800000">
            <a:off x="2973897" y="4238690"/>
            <a:ext cx="381699" cy="8450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598FA4-D47C-4A12-96A2-03478822F852}"/>
              </a:ext>
            </a:extLst>
          </p:cNvPr>
          <p:cNvSpPr/>
          <p:nvPr/>
        </p:nvSpPr>
        <p:spPr>
          <a:xfrm>
            <a:off x="6525237" y="2107886"/>
            <a:ext cx="3363986" cy="106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Plotly</a:t>
            </a:r>
            <a:r>
              <a:rPr lang="en-US" dirty="0"/>
              <a:t> (8.3)</a:t>
            </a:r>
          </a:p>
        </p:txBody>
      </p:sp>
    </p:spTree>
    <p:extLst>
      <p:ext uri="{BB962C8B-B14F-4D97-AF65-F5344CB8AC3E}">
        <p14:creationId xmlns:p14="http://schemas.microsoft.com/office/powerpoint/2010/main" val="3746418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E886-8C4A-4B79-8908-5BDA1B9C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3A6C2-AF24-4BD6-846E-0984F0A3B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used in a </a:t>
            </a:r>
            <a:r>
              <a:rPr lang="en-US" dirty="0" err="1"/>
              <a:t>Jupyter</a:t>
            </a:r>
            <a:r>
              <a:rPr lang="en-US" dirty="0"/>
              <a:t> notebook (only)?</a:t>
            </a:r>
          </a:p>
          <a:p>
            <a:r>
              <a:rPr lang="en-US" dirty="0"/>
              <a:t>Will this be printed?</a:t>
            </a:r>
          </a:p>
          <a:p>
            <a:r>
              <a:rPr lang="en-US" dirty="0"/>
              <a:t>How important is the interactive component?</a:t>
            </a:r>
          </a:p>
          <a:p>
            <a:r>
              <a:rPr lang="en-US" dirty="0"/>
              <a:t>How much control over the graphs do you desire?</a:t>
            </a:r>
          </a:p>
          <a:p>
            <a:r>
              <a:rPr lang="en-US" dirty="0"/>
              <a:t>What types of charts best “tell the story” of my findings and/or data?</a:t>
            </a:r>
          </a:p>
        </p:txBody>
      </p:sp>
    </p:spTree>
    <p:extLst>
      <p:ext uri="{BB962C8B-B14F-4D97-AF65-F5344CB8AC3E}">
        <p14:creationId xmlns:p14="http://schemas.microsoft.com/office/powerpoint/2010/main" val="32736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60E76-4AD7-4A3E-B745-89841EA6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notes on this module…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6D614-A6A9-44A4-9741-2C88C7F54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Spend time with </a:t>
            </a:r>
            <a:r>
              <a:rPr lang="en-US" b="1" dirty="0"/>
              <a:t>each</a:t>
            </a:r>
            <a:r>
              <a:rPr lang="en-US" dirty="0"/>
              <a:t> of the libraries.  One may stick out to you as being the one you want to use (either simplicity or otherwise), but try to get experience in </a:t>
            </a:r>
            <a:r>
              <a:rPr lang="en-US" b="1" dirty="0"/>
              <a:t>each</a:t>
            </a:r>
            <a:r>
              <a:rPr lang="en-US" dirty="0"/>
              <a:t> library.</a:t>
            </a:r>
          </a:p>
          <a:p>
            <a:r>
              <a:rPr lang="en-US" b="1" dirty="0"/>
              <a:t>Read the documentation </a:t>
            </a:r>
            <a:r>
              <a:rPr lang="en-US" dirty="0"/>
              <a:t>– I’m covering the basics, but each library has a lot of functionality.  The graphs I’m using may not be the best graphs for you.  Check for a “Gallery” for each library, pick the visualization that best matches the needs, then go by that code!</a:t>
            </a:r>
          </a:p>
        </p:txBody>
      </p:sp>
    </p:spTree>
    <p:extLst>
      <p:ext uri="{BB962C8B-B14F-4D97-AF65-F5344CB8AC3E}">
        <p14:creationId xmlns:p14="http://schemas.microsoft.com/office/powerpoint/2010/main" val="178645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257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08.00</vt:lpstr>
      <vt:lpstr>PowerPoint Presentation</vt:lpstr>
      <vt:lpstr>Where visualization helps</vt:lpstr>
      <vt:lpstr>Libraries Covered</vt:lpstr>
      <vt:lpstr>Visualization Considerations</vt:lpstr>
      <vt:lpstr>Important notes on this module…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08.00</dc:title>
  <dc:creator>David Thole (UIBUS)</dc:creator>
  <cp:lastModifiedBy>David Thole (UIBUS)</cp:lastModifiedBy>
  <cp:revision>5</cp:revision>
  <dcterms:created xsi:type="dcterms:W3CDTF">2021-03-14T11:00:17Z</dcterms:created>
  <dcterms:modified xsi:type="dcterms:W3CDTF">2021-03-14T13:37:43Z</dcterms:modified>
</cp:coreProperties>
</file>