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CB6E-B8C4-486B-AE90-9FC80404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1E02B-9039-4333-BD3B-FA7E66D8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C399-80AC-437D-944F-7891E5D3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BE82-2BA0-484C-A03E-C3B6258F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4797-D801-4947-8D14-D642DB8F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785E-8175-45C5-95A8-D4260EA1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10850-3B3B-40F5-A57A-1832E817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80F2-792D-43A4-A3FC-7D113A69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7908-900E-4F7A-AE7D-7BDCAC96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C6FC-F81D-4DE4-A143-8E735AF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7A607-0737-4CA2-8B74-18863AE6E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D1D8F-72EC-46A2-8551-AAC2F8A2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2941-C8E4-40CD-AD3C-BF29E7D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9006-140E-49C9-BA73-B2F582A7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D4E6-34B9-4001-95BD-0D75797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EAEB-149A-4710-B764-120C5613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CA31-FE8C-4C91-A709-5539830D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C36B-FDE6-4770-BE25-7CA38FF4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24EF-4B21-4F35-85A9-98722C44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7B3E-E13E-4365-9F5E-E42CDA6E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B812-7166-4251-A535-FDD0DFDE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C63-D9E5-4BD4-9C47-9AA5F37F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7410-17FE-478C-9924-2A94DE5A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0DB2-AF8D-410A-88B8-BB4D2E62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4F2D-7FD3-48A7-98F8-D07F839A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7F4D-FA9A-43AF-80B0-AED82053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4134-F219-4B19-881B-E1B513E1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1A10-7A7D-42BB-99C2-F0587B524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9CBD6-97C5-41BB-AA7C-2BC82DCF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D5CB-6016-42C6-A21B-918100F9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67D54-1EDD-42E5-9F0C-FFAE0361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5F91-0E19-40DA-A655-E660CAA8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0282-FCFB-488D-BBF7-46B63A64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1F8B-7978-4876-AE3A-AA8F3C79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44BD-2BC1-46AB-9F37-105C1614C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98FA0-FAC7-4470-AF62-BD432F7D8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EBBDB-A705-40C3-9CBA-6999FCF4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94FE1-5590-4529-9E90-23261D99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C4EBC-B35C-4CEA-A9A6-C71B59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11FB-452C-48B2-B3A9-7DCF3F9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3837A-1099-4FDA-AB57-B990CF5A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98158-56BC-4D7D-8F2D-C35578CD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96D-253B-485B-8382-1B254410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BAE1-BA7D-4DE7-A3B9-08D3424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88122-9771-4A7E-84D3-190FB557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F0642-6113-426C-AC1A-9E6D7EA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59C-3E49-4008-88D1-A70152F4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86CA-0099-4E99-B2BC-17DBF1BF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55FB-8781-49B0-A280-F0E9E4D5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EA1C-28FD-4A4B-9189-E76C0204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1FD82-E1B5-4758-A710-F9C39A60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B1963-4F64-46E3-807C-38AFCE33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0306-6763-4AAA-B23E-E2EFCE30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BB462-D2C7-4300-A806-06CAB430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010A5-E03F-4574-8925-6CE83BA1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3BBCF-17BD-42EF-B70F-C6F096E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6007-71E1-44C6-8C87-137FE154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E334-0B78-42A8-A91E-60C63EB6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F7613-AFBE-4837-ACFE-731D3464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B0BEB-FAD7-4712-A48B-C33C0A7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A62C-B285-47E2-8758-923131C3A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7760-DBE4-436D-89AF-EB1F35050392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8437-6F41-46A3-9E48-12917461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59DF-9EE6-4EA3-A5EF-543F73CB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A341-8FD5-47DA-BE67-D8A4D4D9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5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4A3C-8A58-43BC-9006-8940A5881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08.01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917B0-5543-4417-81F9-A3CE4D929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404984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9851-8275-4545-B5F9-E1FCFA3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46A9-33BD-4DF8-9005-A4847E6B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lot of control over the graph/chart creation</a:t>
            </a:r>
          </a:p>
          <a:p>
            <a:r>
              <a:rPr lang="en-US" dirty="0"/>
              <a:t>Pretty universal library, you likely already have it installed</a:t>
            </a:r>
          </a:p>
          <a:p>
            <a:r>
              <a:rPr lang="en-US" dirty="0"/>
              <a:t>Best for static graphs (think printing, saving to PDF,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71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2ED2-41A4-4536-88F0-91105682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 of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EB1E-BB12-4EBB-BEBD-4D125225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“wordy” to get what you need done.</a:t>
            </a:r>
          </a:p>
          <a:p>
            <a:r>
              <a:rPr lang="en-US" dirty="0"/>
              <a:t>Doesn’t work with Pandas out of the box (directly)</a:t>
            </a:r>
          </a:p>
        </p:txBody>
      </p:sp>
    </p:spTree>
    <p:extLst>
      <p:ext uri="{BB962C8B-B14F-4D97-AF65-F5344CB8AC3E}">
        <p14:creationId xmlns:p14="http://schemas.microsoft.com/office/powerpoint/2010/main" val="232429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88E1-5736-4FF4-8305-0737215D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355C1F-7C83-4956-9768-3072D7F7C4D4}"/>
              </a:ext>
            </a:extLst>
          </p:cNvPr>
          <p:cNvSpPr/>
          <p:nvPr/>
        </p:nvSpPr>
        <p:spPr>
          <a:xfrm>
            <a:off x="1026953" y="1812022"/>
            <a:ext cx="10326847" cy="383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40135-27F8-4B53-A575-AEE5F1A6C083}"/>
              </a:ext>
            </a:extLst>
          </p:cNvPr>
          <p:cNvSpPr txBox="1"/>
          <p:nvPr/>
        </p:nvSpPr>
        <p:spPr>
          <a:xfrm>
            <a:off x="9831897" y="1812022"/>
            <a:ext cx="88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662B6-39B4-4D83-B38B-7ABE71BEF71C}"/>
              </a:ext>
            </a:extLst>
          </p:cNvPr>
          <p:cNvSpPr/>
          <p:nvPr/>
        </p:nvSpPr>
        <p:spPr>
          <a:xfrm>
            <a:off x="1619075" y="2365695"/>
            <a:ext cx="9034943" cy="504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Layer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D2551-DB20-4617-A8F2-08DB432008A6}"/>
              </a:ext>
            </a:extLst>
          </p:cNvPr>
          <p:cNvSpPr/>
          <p:nvPr/>
        </p:nvSpPr>
        <p:spPr>
          <a:xfrm>
            <a:off x="1619075" y="3154960"/>
            <a:ext cx="9034943" cy="504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Layer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0B191-0B12-47DD-B60B-0E313586F1AD}"/>
              </a:ext>
            </a:extLst>
          </p:cNvPr>
          <p:cNvSpPr/>
          <p:nvPr/>
        </p:nvSpPr>
        <p:spPr>
          <a:xfrm>
            <a:off x="4907560" y="5931017"/>
            <a:ext cx="2567031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12EA17-627F-4B5C-9F45-13B33A267A9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190377" y="5645791"/>
            <a:ext cx="699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F6648-D014-4244-A295-77DD4C24B582}"/>
              </a:ext>
            </a:extLst>
          </p:cNvPr>
          <p:cNvSpPr/>
          <p:nvPr/>
        </p:nvSpPr>
        <p:spPr>
          <a:xfrm>
            <a:off x="1619075" y="4400375"/>
            <a:ext cx="9034943" cy="504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Layer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00FEC-E6A0-46C6-8600-3875966E96BC}"/>
              </a:ext>
            </a:extLst>
          </p:cNvPr>
          <p:cNvSpPr txBox="1"/>
          <p:nvPr/>
        </p:nvSpPr>
        <p:spPr>
          <a:xfrm>
            <a:off x="5932414" y="3888430"/>
            <a:ext cx="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49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FA718D-A743-44B2-AD77-13D6F1444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" y="0"/>
            <a:ext cx="1174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3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08.01</vt:lpstr>
      <vt:lpstr>Benefits of Matplotlib</vt:lpstr>
      <vt:lpstr>Negatives of Matplotlib</vt:lpstr>
      <vt:lpstr>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08.01</dc:title>
  <dc:creator>David Thole (UIBUS)</dc:creator>
  <cp:lastModifiedBy>David Thole (UIBUS)</cp:lastModifiedBy>
  <cp:revision>2</cp:revision>
  <dcterms:created xsi:type="dcterms:W3CDTF">2021-03-14T11:57:05Z</dcterms:created>
  <dcterms:modified xsi:type="dcterms:W3CDTF">2021-03-14T12:30:13Z</dcterms:modified>
</cp:coreProperties>
</file>