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8ED-8D1E-4726-A4CC-B749094B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EA225-D092-4150-9398-93072C83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D456-8325-46D5-98E9-C551ADFF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83E4-CB6D-41CB-BBBB-5659F18E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C56D-B9F2-4751-BE2C-FCD7E1F1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0E3B-29B9-4FF1-A1BC-AD8240F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9AED-9520-4DA5-9E5C-F47FF9EB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9A81-DD96-4A35-8D9A-0524F691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D52C-E059-4355-919D-72826212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87D7-E15A-4BA1-88E6-F2CA3C1F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18179-DEAA-4578-8E0F-87B218F2B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7461-279D-48BD-B61D-168CBC87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9688-2172-4B5F-96B0-E1C600F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5D01-7218-49D7-B98B-EBBBC93E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0311-E626-4EE5-9261-E30F4CE6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313D-F340-4339-B3C5-BE12676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FD6F-AEC6-46CC-AB01-8AAB7914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1747-04EE-4BF7-BF58-9B58317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A895-6163-4CD6-B06A-F03E358A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EAC4-F10F-49DA-92EE-6428178D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701-6B82-4233-AF66-0A93097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C56A-52CE-4793-BE73-2AF0B69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62B0-229D-442E-8B67-AFC575E8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7AB4-9A7C-4F41-BB4A-7132EA12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92B0-43CE-404A-85CD-96E76E89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36C7-8CE1-4632-9A45-68FC2C37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36FB-9738-466E-AEE3-9E3E65BE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7B735-6A94-41EB-A48D-16EE38AE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A938-4D1C-40F8-BA4E-4F0F49C3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A06E-0231-4112-A452-2D090BA5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EBBD-4387-478F-B4B5-ED0588FF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1291-EE46-4926-916C-F688D6CD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D9DF-11B0-4F82-8ABA-F7F46E7A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62F9-E6EB-42B1-88E5-87FFDBEC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2CD51-FFB2-4489-A4C8-2A8D0F328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1965-E136-4BFA-9B03-AFB275E32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3F46-D0A9-4407-89DC-A5BF0500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0CCA9-5619-49C5-A0DB-9BBC3819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A0A0D-0954-4DBC-BDCA-3AA07E20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DCFB-B9A7-4B13-A6B6-E4B79FE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49677-2312-4C36-9BBA-F8A81B1A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6A771-9993-4215-832A-DB76A0EF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363AF-151A-4083-81D1-AB58A8C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7E04A-A10C-40C3-8944-17A2728A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15688-80F2-46E9-932E-067391C4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0C03-193F-421B-8303-35749418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BB3E-0BEA-48D6-94BC-3EC7D479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DB8C-5363-4060-A009-8A125AC6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1DD0-72A3-410D-A3C9-7D4952FD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B3F79-19B5-4C43-B60E-534BB19B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9B0E-B7BD-491F-91C6-79C049E9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4C0D8-6906-4BE9-ABA9-75E7B0BC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A1A5-B4AF-4825-807F-C33AFB8B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1F030-FE60-4941-9421-7A964718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7F95-6743-4669-A059-4F5541EF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D476-CE8F-4E38-B749-542A8EA6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68C1-19A5-432E-AC36-46F8722F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23C2-B3E5-4950-8776-AB848E12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1863-9D4E-45C7-9D98-E951A244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9107-135B-4E25-B6AC-2119EE81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C920-5701-4B69-B96F-A09ED3A7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C3CC-0B25-4E74-B426-7A3C264D112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B401-262B-4DBB-A0B3-5A4BAE3E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D9DC-15EA-40A6-8059-F78F781F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091-DE45-48E7-8D79-CCDBDFC9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786D-C3A8-4E90-B6E3-45C5766F8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54CB2-75FB-49B9-93E6-5D495686B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979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C918-A6FE-40AD-9C7B-07810905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Seaborn?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F59B-7504-49F1-A3E4-10990AB1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(very useful) extension on top of Matplotlib</a:t>
            </a:r>
          </a:p>
          <a:p>
            <a:pPr lvl="1"/>
            <a:r>
              <a:rPr lang="en-US" dirty="0"/>
              <a:t>NOT A REPLACEMENT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84995-F73C-4124-AD8A-A16F032439A8}"/>
              </a:ext>
            </a:extLst>
          </p:cNvPr>
          <p:cNvSpPr/>
          <p:nvPr/>
        </p:nvSpPr>
        <p:spPr>
          <a:xfrm>
            <a:off x="2189527" y="2768367"/>
            <a:ext cx="6400800" cy="302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098D11-D6D3-4669-9CA0-AE0AE467C266}"/>
              </a:ext>
            </a:extLst>
          </p:cNvPr>
          <p:cNvSpPr/>
          <p:nvPr/>
        </p:nvSpPr>
        <p:spPr>
          <a:xfrm>
            <a:off x="5389927" y="3429000"/>
            <a:ext cx="2755783" cy="1814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6A0D-B057-4B99-A35A-48AE34D882BB}"/>
              </a:ext>
            </a:extLst>
          </p:cNvPr>
          <p:cNvSpPr txBox="1"/>
          <p:nvPr/>
        </p:nvSpPr>
        <p:spPr>
          <a:xfrm>
            <a:off x="2390862" y="3040441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Seaborn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5BFAD-9EA6-4972-B271-4AE922053BEB}"/>
              </a:ext>
            </a:extLst>
          </p:cNvPr>
          <p:cNvSpPr txBox="1"/>
          <p:nvPr/>
        </p:nvSpPr>
        <p:spPr>
          <a:xfrm>
            <a:off x="5610137" y="3548072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8009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15DD-58DB-4D3A-955D-8F90891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99DC-DBC5-4BBA-82F2-7B452E12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get better looking graphs in less code</a:t>
            </a:r>
          </a:p>
          <a:p>
            <a:r>
              <a:rPr lang="en-US" dirty="0"/>
              <a:t>Able to use Pandas objects more directly</a:t>
            </a:r>
          </a:p>
          <a:p>
            <a:pPr lvl="1"/>
            <a:r>
              <a:rPr lang="en-US" dirty="0"/>
              <a:t>Really contrast this to the raw Matplotlib usage</a:t>
            </a:r>
          </a:p>
        </p:txBody>
      </p:sp>
    </p:spTree>
    <p:extLst>
      <p:ext uri="{BB962C8B-B14F-4D97-AF65-F5344CB8AC3E}">
        <p14:creationId xmlns:p14="http://schemas.microsoft.com/office/powerpoint/2010/main" val="24606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C68B84F-C225-4CA4-B289-05858A14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6" y="0"/>
            <a:ext cx="10001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08.02</vt:lpstr>
      <vt:lpstr>What’s Seaborn?</vt:lpstr>
      <vt:lpstr>Why use 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08.02</dc:title>
  <dc:creator>David Thole (UIBUS)</dc:creator>
  <cp:lastModifiedBy>David Thole (UIBUS)</cp:lastModifiedBy>
  <cp:revision>1</cp:revision>
  <dcterms:created xsi:type="dcterms:W3CDTF">2021-03-14T13:26:08Z</dcterms:created>
  <dcterms:modified xsi:type="dcterms:W3CDTF">2021-03-14T13:32:07Z</dcterms:modified>
</cp:coreProperties>
</file>