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7679-AB12-4314-9CB4-CCDDABE1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F4FC1-3265-4616-8DB2-D5CB9CFA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2D32-1FD6-42D8-AB75-47ABE46A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6B1-3C9D-4803-988B-A5CE1624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5531-DF69-4214-ADA0-F22E7D8F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3D4D-4182-405F-A7D4-2109FA63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9415-5DCB-4E31-B1F3-2EB3F0D4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F826-D1A2-469E-A3AB-B0F9BDB3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29AE-72C1-4FA2-BDC7-5B838349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9083-D2BC-4A78-995B-483B715E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7DCA3-9D6C-40AE-84D8-373070FC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76A01-122A-4C72-8BB3-C443A30B7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5FA1-12F9-49FB-A0F0-B8C787CB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6530-A671-4263-AD2D-12ECFEBC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2FA9-B6C3-408B-A4E6-3DFDA2A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EAA6-706E-4F8E-8C97-4308F9D4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6CA9-663B-4E1C-97D9-3D07AA9C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2483-2633-4A48-B933-8A740281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9BAE-C798-4558-B1AB-80D20B70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920D-21C4-45D3-9467-376ADDC0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315A-9E62-46EA-82F3-DFB3C696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057F4-E620-4317-B45E-E29A0431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1C18-8485-4A87-89BC-8B7D6B86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6EE5-AA9A-4735-8313-C842B39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A806-D78E-4D27-9362-1EC0C9E8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E45F-2A9D-4890-9B7E-0BC049D9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0F8D-266C-4648-8833-2F0908A8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36B5-E36E-4144-BA50-95248CCE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17B7-F877-426D-960A-3C7DB503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A7013-3A52-4821-B8F3-94F256B5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D0D3-5B1F-4934-AE6C-F353DDE8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E99F-B8A5-4D10-ABCE-C76C62F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14F2-BDB8-4C06-AF5D-A5EC1BC7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0C39-22F2-45E2-976B-5AFEBF93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FCE0-8336-41F6-8C54-00C5D27C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50686-F5C7-43EF-9780-FDCC31D1C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52C26-5588-44E5-9483-8188870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B736-6AD3-409C-B9A8-AF3084E6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DA7E9-1F55-406A-958E-AA0EB42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F66A-EAFD-4B4C-8675-C613AF8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24426-5440-452D-9AF9-D37E680F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D889D-B07F-43D7-A0E8-811AFE61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512C-EEF2-430A-8C30-DAD322F1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C1D39-0FCB-4FFC-98F4-FF572334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7C044-D0F0-431B-9C52-71D7B318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7D2D7-81A5-470C-BE56-18CD829D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C1E-1983-45B7-9A3A-E9D44AD0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2301-9D33-4417-BFD0-8223B868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CF096-74BD-40B4-B34A-CAA8974D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7727-2457-4238-9BCB-25079C1E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BF4FA-FF77-4344-AAF5-A0162751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46A1-42A2-4A90-8A28-E8409C0B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FF88-B7C5-4ABA-8AE8-7DBF9D50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7E5D9-107E-4276-81D6-E760CE03C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9DC7-DF4B-4B50-920A-186AE118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F29-64B4-4222-9DAD-BD8F72EC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FBC53-3CB0-4600-9AE4-CFF076F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5417F-BE60-464E-9AE4-BFEA31E5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9BBBC-0489-45B0-8514-B15C54DB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B450-9DA8-4D2C-8AFA-CE464EB8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A256-5773-40F3-9A60-9D9DA82BA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4F0F-288E-4CC9-9160-5B70FF4CD6E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448-DE1C-4045-AF7B-AA138598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CF13-6EEA-49B8-B0C6-0EC6A134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ECD9-F8E2-43BE-9FB7-C0BD1EA48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7D64-46F4-4B42-A8D1-7B4D59F93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08.03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AB83-848C-49CA-AEE4-F8A22FBD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396C-E1EC-486D-9D74-A498F260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Plotly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6782-EEF3-46DF-BB2F-FEEAF61D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interactive chart/graph library</a:t>
            </a:r>
          </a:p>
        </p:txBody>
      </p:sp>
    </p:spTree>
    <p:extLst>
      <p:ext uri="{BB962C8B-B14F-4D97-AF65-F5344CB8AC3E}">
        <p14:creationId xmlns:p14="http://schemas.microsoft.com/office/powerpoint/2010/main" val="20722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0D92-0AAC-4C37-9928-E5F2164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8F1B-6AEB-49A6-8F63-83D90F97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work with (probably the easiest I’ve seen)</a:t>
            </a:r>
          </a:p>
          <a:p>
            <a:r>
              <a:rPr lang="en-US" dirty="0"/>
              <a:t>Integrates well in web applications</a:t>
            </a:r>
          </a:p>
          <a:p>
            <a:r>
              <a:rPr lang="en-US" dirty="0"/>
              <a:t>Interactive graphs within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176-A6F8-409A-896B-78901F25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3595-A7D1-4161-AFDE-07FD12F9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a good deal of assumptions (like Seaborn)</a:t>
            </a:r>
          </a:p>
          <a:p>
            <a:r>
              <a:rPr lang="en-US" dirty="0"/>
              <a:t>Printability isn’t a focus with this library.  May not present all you need to convey without clicking.</a:t>
            </a:r>
          </a:p>
          <a:p>
            <a:r>
              <a:rPr lang="en-US" dirty="0"/>
              <a:t>Big library, open source-</a:t>
            </a:r>
            <a:r>
              <a:rPr lang="en-US" dirty="0" err="1"/>
              <a:t>ish</a:t>
            </a:r>
            <a:r>
              <a:rPr lang="en-US" dirty="0"/>
              <a:t>.  Your business may not want you using it.</a:t>
            </a:r>
          </a:p>
          <a:p>
            <a:r>
              <a:rPr lang="en-US" dirty="0"/>
              <a:t>Not installed </a:t>
            </a:r>
            <a:r>
              <a:rPr lang="en-US"/>
              <a:t>by default!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1D7D374-1A40-4C09-836C-B313E1DE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3" y="0"/>
            <a:ext cx="10467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08.03</vt:lpstr>
      <vt:lpstr>What’s Plotly?</vt:lpstr>
      <vt:lpstr>Why use it?</vt:lpstr>
      <vt:lpstr>Why not use 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08.03</dc:title>
  <dc:creator>David Thole (UIBUS)</dc:creator>
  <cp:lastModifiedBy>David Thole (UIBUS)</cp:lastModifiedBy>
  <cp:revision>1</cp:revision>
  <dcterms:created xsi:type="dcterms:W3CDTF">2021-03-14T13:51:38Z</dcterms:created>
  <dcterms:modified xsi:type="dcterms:W3CDTF">2021-03-14T13:58:32Z</dcterms:modified>
</cp:coreProperties>
</file>