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5FC0C-4045-4D79-A1C1-F79D44F02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AF8017-FA14-41DE-9E49-9E687ED93F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C92BE-761B-4062-BFA5-7A10B1FE7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8B16-4EEE-40FC-BBA0-EE8AAC36A15C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99F98-F7AD-4A80-8901-176CFAEC6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32A03-92E1-4373-A166-CC790BC27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4B3EB-4323-42B1-94E2-FF30765F5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5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679A0-BCF9-4310-95BF-0AF7E95E8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053160-977A-436F-8873-5A02B6FEB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F9B12-9044-46ED-A06D-7CAE8B5FD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8B16-4EEE-40FC-BBA0-EE8AAC36A15C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68CBA-6B65-4CE7-98B8-DF2CBE897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3E92E-297F-4869-B89E-45C81E843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4B3EB-4323-42B1-94E2-FF30765F5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7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D98BA5-1CB8-47E1-8F6B-2D84835040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E845DF-3B5E-4EBE-89B0-99FA9FA8B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5353B-4AB3-4846-BBE0-41A050431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8B16-4EEE-40FC-BBA0-EE8AAC36A15C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90E4C-2B0F-40A9-A417-54E1F699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54EB6-A744-4B29-8F71-6E6ACBD28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4B3EB-4323-42B1-94E2-FF30765F5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88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1410C-B147-4906-AFCE-8FFDDCD52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8C59D-BDEB-43D2-BEAB-C31170719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0E136-03EB-4BF2-9E42-9DBD7C1C9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8B16-4EEE-40FC-BBA0-EE8AAC36A15C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41187-41AA-439B-8D97-7CD85D2E1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B5A26-B5A3-43FB-8A7A-6F16A29E4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4B3EB-4323-42B1-94E2-FF30765F5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64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5EFAA-5CB3-4ADE-8F5F-5719FAEC1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18B30-1236-4727-9046-80517D2D3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0A8D0-3172-4BDD-90AE-0A44CA537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8B16-4EEE-40FC-BBA0-EE8AAC36A15C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4E831-056D-4D5B-89A4-CABBAB9F9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F6C52-296B-43DE-A8C3-BF5365EE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4B3EB-4323-42B1-94E2-FF30765F5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57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9C1B9-F3C6-444E-B1A5-163D4330B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5048F-61C1-49F2-952A-BF847D90C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7077F-1791-417F-944E-76231565F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6BB01A-5422-4354-BCF1-83F6A888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8B16-4EEE-40FC-BBA0-EE8AAC36A15C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4D25C3-2B39-46D9-819D-015BECF73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C0F2D-452C-4AF1-9852-FB8F4D747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4B3EB-4323-42B1-94E2-FF30765F5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50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A23C2-3838-4EA6-BEB1-B24944A6C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7BAC8-1E47-4427-8E9C-4C0EDF98F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78482-47DE-4590-BE6E-33D8B1C0C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A6FAEE-389D-4CCD-BBA4-7FF1A6387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0CD7D5-D13F-43D3-ABD1-4F2BCB471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FAE6F6-FD3A-45DC-B9FE-1CC74DCBA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8B16-4EEE-40FC-BBA0-EE8AAC36A15C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9436B7-B017-4431-AA0C-11ECE9DEF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D7EDAF-C334-429E-826B-3AED406C8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4B3EB-4323-42B1-94E2-FF30765F5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4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C6F49-3BDC-4BD2-9200-96128F3D5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1E41BD-DD03-4C51-8C27-52E4C0A9C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8B16-4EEE-40FC-BBA0-EE8AAC36A15C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557B2A-8F88-4E41-9978-555D88271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DFE457-25E5-415E-9246-AAF9EF952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4B3EB-4323-42B1-94E2-FF30765F5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53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BB8BA-16E2-4372-ACDF-76288674C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8B16-4EEE-40FC-BBA0-EE8AAC36A15C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BADAEC-562A-441E-9946-5E9580A93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40B55-252D-4CAB-B18A-4A18157EB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4B3EB-4323-42B1-94E2-FF30765F5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37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54155-EDD9-40D1-ACB1-58A35C622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407B4-A893-4B8D-A039-C650685D2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4E4B41-854D-4C9E-B658-AEF76254A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1DCEA-091C-4B4B-B3E7-2EB5AE611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8B16-4EEE-40FC-BBA0-EE8AAC36A15C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487E2-4798-41EE-A450-C151750D8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7C69D-271D-430E-953F-6AB7051C0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4B3EB-4323-42B1-94E2-FF30765F5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833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5D862-A4B4-494F-983A-FB74C77EA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9691E6-3917-45BE-8DDC-8A40FC6836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E9904C-B276-454F-843A-E50F79CA9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CE0AA3-7480-4157-9D01-1F6200FBF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8B16-4EEE-40FC-BBA0-EE8AAC36A15C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8FE65-4A45-4F90-A950-C40500497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70290-E0A5-42D1-A4BD-8D4595620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4B3EB-4323-42B1-94E2-FF30765F5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7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AC1E76-1543-40BC-9E9B-421E2C4FC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3C0F3-3962-4F5D-A763-BF2C1DB6C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316D3-D467-4C0E-8D78-6B17547812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B8B16-4EEE-40FC-BBA0-EE8AAC36A15C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6258E-7352-488A-81CC-13E6505F03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D97E6-B0FD-4D01-9432-91C704F413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4B3EB-4323-42B1-94E2-FF30765F5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9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85E94-1C1B-4024-86FE-07938062B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10.01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58D11B-44EB-4F58-A611-977B6AA8F4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Flask</a:t>
            </a:r>
          </a:p>
        </p:txBody>
      </p:sp>
    </p:spTree>
    <p:extLst>
      <p:ext uri="{BB962C8B-B14F-4D97-AF65-F5344CB8AC3E}">
        <p14:creationId xmlns:p14="http://schemas.microsoft.com/office/powerpoint/2010/main" val="2301343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DC20D-7A92-48C5-9A3B-F4A024892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Flask?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ED3B5-AA52-49FB-80C4-CBA4BD4F1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Simply, it’s a web application framework/library.  Much easier than other frameworks in this space, with far less requirements on structure.  A micro-framework, of sorts</a:t>
            </a:r>
          </a:p>
          <a:p>
            <a:r>
              <a:rPr lang="en-US" dirty="0"/>
              <a:t>Supports:</a:t>
            </a:r>
          </a:p>
          <a:p>
            <a:pPr lvl="1"/>
            <a:r>
              <a:rPr lang="en-US" dirty="0"/>
              <a:t>Templates – The ability to create a more generic page that can take inputs and do something.  Can also inherit from/extend from other templates.</a:t>
            </a:r>
          </a:p>
          <a:p>
            <a:pPr lvl="1"/>
            <a:r>
              <a:rPr lang="en-US" dirty="0"/>
              <a:t>Customized Requests – GET/POST like options.</a:t>
            </a:r>
          </a:p>
          <a:p>
            <a:pPr lvl="1"/>
            <a:r>
              <a:rPr lang="en-US" dirty="0"/>
              <a:t>Sessions</a:t>
            </a:r>
          </a:p>
          <a:p>
            <a:pPr lvl="1"/>
            <a:r>
              <a:rPr lang="en-US" dirty="0"/>
              <a:t>Command Line interface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…. And supports just like any other Python program to pull in other libraries.</a:t>
            </a:r>
          </a:p>
        </p:txBody>
      </p:sp>
    </p:spTree>
    <p:extLst>
      <p:ext uri="{BB962C8B-B14F-4D97-AF65-F5344CB8AC3E}">
        <p14:creationId xmlns:p14="http://schemas.microsoft.com/office/powerpoint/2010/main" val="4164423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9CB0F-09E7-4119-8DA1-3E5D44690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URL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35F5FB-E998-4BFD-B791-A5592108A73B}"/>
              </a:ext>
            </a:extLst>
          </p:cNvPr>
          <p:cNvSpPr txBox="1"/>
          <p:nvPr/>
        </p:nvSpPr>
        <p:spPr>
          <a:xfrm>
            <a:off x="1728916" y="1902941"/>
            <a:ext cx="8734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https://localhost:5000/pieChart?something=X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850C9D6E-609E-463D-BEA1-F6175DA7BB89}"/>
              </a:ext>
            </a:extLst>
          </p:cNvPr>
          <p:cNvSpPr/>
          <p:nvPr/>
        </p:nvSpPr>
        <p:spPr>
          <a:xfrm rot="16200000">
            <a:off x="2221211" y="2218981"/>
            <a:ext cx="255373" cy="9533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07902B0-2994-44CB-A3CB-91D10C0E5BDD}"/>
              </a:ext>
            </a:extLst>
          </p:cNvPr>
          <p:cNvSpPr/>
          <p:nvPr/>
        </p:nvSpPr>
        <p:spPr>
          <a:xfrm rot="16200000">
            <a:off x="3932622" y="1862694"/>
            <a:ext cx="255373" cy="16659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7330A607-8209-42D2-92C7-30FAA7BB2AB5}"/>
              </a:ext>
            </a:extLst>
          </p:cNvPr>
          <p:cNvSpPr/>
          <p:nvPr/>
        </p:nvSpPr>
        <p:spPr>
          <a:xfrm rot="16200000">
            <a:off x="5396899" y="2218981"/>
            <a:ext cx="255373" cy="9533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35953029-2219-4F23-B433-DDB175808B5F}"/>
              </a:ext>
            </a:extLst>
          </p:cNvPr>
          <p:cNvSpPr/>
          <p:nvPr/>
        </p:nvSpPr>
        <p:spPr>
          <a:xfrm rot="16200000">
            <a:off x="6829338" y="1890369"/>
            <a:ext cx="255373" cy="15895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FE31F5E1-5993-48B6-B4F2-2A2D3941D0F1}"/>
              </a:ext>
            </a:extLst>
          </p:cNvPr>
          <p:cNvSpPr/>
          <p:nvPr/>
        </p:nvSpPr>
        <p:spPr>
          <a:xfrm rot="16200000">
            <a:off x="9029785" y="1533349"/>
            <a:ext cx="255373" cy="23246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606911-5B73-416C-84F0-8268EBCA19CF}"/>
              </a:ext>
            </a:extLst>
          </p:cNvPr>
          <p:cNvSpPr txBox="1"/>
          <p:nvPr/>
        </p:nvSpPr>
        <p:spPr>
          <a:xfrm>
            <a:off x="1872217" y="2940908"/>
            <a:ext cx="1021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Protocol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68CC2B-DB91-46FF-8921-24869E277A6F}"/>
              </a:ext>
            </a:extLst>
          </p:cNvPr>
          <p:cNvSpPr txBox="1"/>
          <p:nvPr/>
        </p:nvSpPr>
        <p:spPr>
          <a:xfrm>
            <a:off x="3739032" y="2940908"/>
            <a:ext cx="1021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36FA73-801C-4D92-B3F9-6E5AF9B053B0}"/>
              </a:ext>
            </a:extLst>
          </p:cNvPr>
          <p:cNvSpPr txBox="1"/>
          <p:nvPr/>
        </p:nvSpPr>
        <p:spPr>
          <a:xfrm>
            <a:off x="5184858" y="2940908"/>
            <a:ext cx="679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B7C336-4F8A-4909-8452-FC410320DB0D}"/>
              </a:ext>
            </a:extLst>
          </p:cNvPr>
          <p:cNvSpPr txBox="1"/>
          <p:nvPr/>
        </p:nvSpPr>
        <p:spPr>
          <a:xfrm>
            <a:off x="6560146" y="2940908"/>
            <a:ext cx="793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F7B51B-C239-4889-ADC6-0200D9B84AC9}"/>
              </a:ext>
            </a:extLst>
          </p:cNvPr>
          <p:cNvSpPr txBox="1"/>
          <p:nvPr/>
        </p:nvSpPr>
        <p:spPr>
          <a:xfrm>
            <a:off x="8646724" y="2917054"/>
            <a:ext cx="1403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Arguments</a:t>
            </a:r>
          </a:p>
        </p:txBody>
      </p:sp>
    </p:spTree>
    <p:extLst>
      <p:ext uri="{BB962C8B-B14F-4D97-AF65-F5344CB8AC3E}">
        <p14:creationId xmlns:p14="http://schemas.microsoft.com/office/powerpoint/2010/main" val="426925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B1659-BEF7-4801-8D52-6A9D0E70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Flow of Flask Application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233946C-90E3-410A-A762-206D8185B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1438275"/>
            <a:ext cx="690562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896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F8A51-DF72-4354-A975-DA2BD571C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important notes…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ABBEC-4FA1-4123-96F5-10775A8AC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you call your actions (such as index) don’t matter.  There are conventions out there (index referred to as function index, or home, in many systems)</a:t>
            </a:r>
          </a:p>
          <a:p>
            <a:r>
              <a:rPr lang="en-US" dirty="0"/>
              <a:t>This is all PURE PYTHON, meaning no </a:t>
            </a:r>
            <a:r>
              <a:rPr lang="en-US" dirty="0" err="1"/>
              <a:t>Jupyter</a:t>
            </a:r>
            <a:r>
              <a:rPr lang="en-US" dirty="0"/>
              <a:t> Notebooks for any of this.</a:t>
            </a:r>
          </a:p>
        </p:txBody>
      </p:sp>
    </p:spTree>
    <p:extLst>
      <p:ext uri="{BB962C8B-B14F-4D97-AF65-F5344CB8AC3E}">
        <p14:creationId xmlns:p14="http://schemas.microsoft.com/office/powerpoint/2010/main" val="425335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171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10.01</vt:lpstr>
      <vt:lpstr>What’s Flask?</vt:lpstr>
      <vt:lpstr>What’s a URL</vt:lpstr>
      <vt:lpstr>Simple Flow of Flask Application</vt:lpstr>
      <vt:lpstr>Some important notes…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10.01</dc:title>
  <dc:creator>David Thole (UIBUS)</dc:creator>
  <cp:lastModifiedBy>David Thole (UIBUS)</cp:lastModifiedBy>
  <cp:revision>6</cp:revision>
  <dcterms:created xsi:type="dcterms:W3CDTF">2021-03-25T10:38:57Z</dcterms:created>
  <dcterms:modified xsi:type="dcterms:W3CDTF">2021-03-25T11:36:53Z</dcterms:modified>
</cp:coreProperties>
</file>