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C127-6CCA-4530-812B-0141EFC6E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8EC90-BE5B-4BB5-A3FE-1423EB1CE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770C8-281B-4CD0-A64F-520F74DD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4AD9-84D8-43F9-B7F8-8DDE99AE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CC12-96BC-4721-8245-B193B296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A737-9323-40C4-A25F-18AA8719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837F0-C777-428D-B896-757F9AA89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08ED-1080-4B79-8F3A-252B1FDC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6F7BC-8731-4B4F-A456-9BFA99FB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5E83-D44C-4733-A638-50A77BA3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D20ED-DDD1-42B4-A01F-43429FCFE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0C2E5-ACAD-47C1-94F7-1F066A4D5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6CB9-2AF3-4E5A-89C7-1412C276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FF91B-591E-4EF9-A6AD-6ECB3148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D6E46-632B-4E91-82C0-2FB15A27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CF05-06AD-4FFE-9AC7-50582E15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8167-0B5F-4F95-B5B4-A55939FD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57F0-A3BC-4941-A139-BB51C676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3125-AA0C-4D68-A791-A209B71C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0BCD-A6B6-4464-B421-BD04BA30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04DF-EF60-4F1B-B588-8ED2B9488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608DF-76A5-45D8-9D0E-AD308B42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EE366-5085-4EE2-AB9A-5A3269D08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1C65-9478-4513-B91A-B301B94C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E0058-0204-467B-A642-DF232AD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D12D-FBBF-4F85-A944-BFC58EEA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084A-80FB-44E1-83AF-8D8FF2592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A0E9C-CB63-4E15-8D1D-AAFA19521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94B39-CBCF-4DE8-B8F7-1AFB42F4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5DB0-A22D-4602-A0FA-623BBABB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555BD-2430-4002-BF2D-F1122E8A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7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74EF-C5FD-4220-96F5-ADA22B05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74B0-FFBC-4DAF-BABB-631D86B8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AB2F4-B619-45E4-AA67-0C1389E3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E02D6-6157-49ED-AE63-FCB511E4D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6E149-08CF-45CE-8E9F-2219FDF6D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3F90D-7974-491A-B8ED-1F9766DE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63E55-E18C-4A92-9B95-8AFF7875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37195-A976-4588-A9E0-EF8F6DC4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1814-0257-47AD-9A6A-6EF3B581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EDB01-270B-4F40-B0F9-E2DBDC61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AA3F0-9BC6-4F72-BCBE-85310A36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9BA21-4F29-4A6E-821F-1509B5E1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3169B-52CA-4425-AEC3-A4092E2E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42475-19F7-4A93-9467-89090573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75D9-0108-4C5A-BC8A-6DC3F513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69B6-31CD-4301-BA1F-9E76D1A8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9BEA-297C-40CB-8219-343172B7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E3954-FD6B-4386-864E-3B0491FD1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EB5F-24FB-4B00-85C5-D7E9F0B5F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9F6AA-A5FB-4879-8D28-CC9EE3B6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40C86-7D81-4E1E-90FE-1300F695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1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4243-7F21-463D-BE4C-AB9AD63C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A9942-66DF-4A5C-92E4-E2A61FB39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525CD-0BE9-42C2-8848-CAA431BBA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CAB50-EAC8-4A6D-A373-19E79AA3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72D02-2295-423F-83C9-80538B6A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2333F-3DF8-4CB5-A101-52F8D802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B9AE7-9657-4E67-9EBF-95A09483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E5202-B2B3-4D7A-B09B-22B02468F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7B641-DA8A-443B-91A4-4B62A7B7D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DDFC-E388-4CC8-A19E-0AB737733702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D4ABD-A846-48EA-A423-01D431CF3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64955-6E2C-4EBD-80FA-66D65B728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2410-5A81-4410-B279-13A1A8667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@thedarktrumpet.com" TargetMode="External"/><Relationship Id="rId2" Type="http://schemas.openxmlformats.org/officeDocument/2006/relationships/hyperlink" Target="mailto:david-thole@uiowa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6621-6A47-446E-A49E-21CDEC77F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FABEC-6495-4D2C-88C1-3D2B47024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4129447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796C-203A-4F05-A8F6-376E67E9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6BD5-CD47-4DA4-AA97-5098D9AD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~15m =&gt; Review over last week, goals for this week and answer questions received via email/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~45m =&gt; Upcoming Week and special notes</a:t>
            </a:r>
          </a:p>
          <a:p>
            <a:pPr lvl="1"/>
            <a:r>
              <a:rPr lang="en-US" dirty="0"/>
              <a:t>35m =&gt; Summary of lecture</a:t>
            </a:r>
          </a:p>
          <a:p>
            <a:pPr lvl="1"/>
            <a:r>
              <a:rPr lang="en-US" dirty="0"/>
              <a:t>10m =&gt; Homework/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~30m =&gt; Q&amp;A and Other</a:t>
            </a:r>
          </a:p>
          <a:p>
            <a:pPr lvl="1"/>
            <a:r>
              <a:rPr lang="en-US" dirty="0"/>
              <a:t>Article Review / Teaching Methodology</a:t>
            </a:r>
          </a:p>
          <a:p>
            <a:pPr lvl="1"/>
            <a:r>
              <a:rPr lang="en-US" dirty="0"/>
              <a:t>Any questions from last week.</a:t>
            </a:r>
          </a:p>
        </p:txBody>
      </p:sp>
    </p:spTree>
    <p:extLst>
      <p:ext uri="{BB962C8B-B14F-4D97-AF65-F5344CB8AC3E}">
        <p14:creationId xmlns:p14="http://schemas.microsoft.com/office/powerpoint/2010/main" val="228340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14EF-7F15-4739-AA3F-211F71BE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over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BED8-76BC-4049-B4B7-D0B7B09C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Options:</a:t>
            </a:r>
          </a:p>
          <a:p>
            <a:pPr lvl="1"/>
            <a:r>
              <a:rPr lang="en-US" dirty="0"/>
              <a:t>Please email (</a:t>
            </a:r>
            <a:r>
              <a:rPr lang="en-US" dirty="0">
                <a:hlinkClick r:id="rId2"/>
              </a:rPr>
              <a:t>david-thole@uiowa.edu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david@thedarktrumpet.com</a:t>
            </a:r>
            <a:r>
              <a:rPr lang="en-US" dirty="0"/>
              <a:t>).  Email replies will be from </a:t>
            </a:r>
            <a:r>
              <a:rPr lang="en-US" dirty="0">
                <a:hlinkClick r:id="rId3"/>
              </a:rPr>
              <a:t>david@thedarktrumpet.com</a:t>
            </a:r>
            <a:endParaRPr lang="en-US" dirty="0"/>
          </a:p>
          <a:p>
            <a:pPr lvl="1"/>
            <a:r>
              <a:rPr lang="en-US" dirty="0"/>
              <a:t>ICON is fine too, but replies may be slower.</a:t>
            </a:r>
          </a:p>
          <a:p>
            <a:r>
              <a:rPr lang="en-US" dirty="0"/>
              <a:t>Think about your project, will need to start assigning groups early next week</a:t>
            </a:r>
          </a:p>
          <a:p>
            <a:r>
              <a:rPr lang="en-US" dirty="0"/>
              <a:t>Homework was due at 6PM.  If you can’t get it in, and are running into technical difficulties, </a:t>
            </a:r>
            <a:r>
              <a:rPr lang="en-US" dirty="0">
                <a:solidFill>
                  <a:srgbClr val="FF0000"/>
                </a:solidFill>
              </a:rPr>
              <a:t>see me ASAP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1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B5E6-75CD-43DE-842E-571B67DF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18CF-51C3-4652-AA35-FF9C0350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#2 is due next Monday. It should be up.</a:t>
            </a:r>
          </a:p>
          <a:p>
            <a:pPr lvl="1"/>
            <a:r>
              <a:rPr lang="en-US" dirty="0"/>
              <a:t>Note, this is considerably more challenging and focused than the previous homework.  Don’t let this wait.</a:t>
            </a:r>
          </a:p>
          <a:p>
            <a:r>
              <a:rPr lang="en-US" dirty="0"/>
              <a:t>Module 2’s content is up.</a:t>
            </a:r>
          </a:p>
          <a:p>
            <a:r>
              <a:rPr lang="en-US" dirty="0"/>
              <a:t>Module 3 should be up soon (if not by the time this lecture is given)</a:t>
            </a:r>
          </a:p>
          <a:p>
            <a:r>
              <a:rPr lang="en-US" dirty="0"/>
              <a:t>Start formalizing group project ideas</a:t>
            </a:r>
          </a:p>
        </p:txBody>
      </p:sp>
    </p:spTree>
    <p:extLst>
      <p:ext uri="{BB962C8B-B14F-4D97-AF65-F5344CB8AC3E}">
        <p14:creationId xmlns:p14="http://schemas.microsoft.com/office/powerpoint/2010/main" val="21797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ACE9-97CA-4C6C-B145-A4BA1F2F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received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22DA-F780-41A3-8596-9A303DA49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can’t view the </a:t>
            </a:r>
            <a:r>
              <a:rPr lang="en-US" dirty="0" err="1"/>
              <a:t>Jupyter</a:t>
            </a:r>
            <a:r>
              <a:rPr lang="en-US" dirty="0"/>
              <a:t> notebook (from browser), </a:t>
            </a:r>
            <a:r>
              <a:rPr lang="en-US" dirty="0" err="1"/>
              <a:t>api</a:t>
            </a:r>
            <a:r>
              <a:rPr lang="en-US" dirty="0"/>
              <a:t> key missing/</a:t>
            </a:r>
            <a:r>
              <a:rPr lang="en-US" dirty="0" err="1"/>
              <a:t>etc</a:t>
            </a:r>
            <a:r>
              <a:rPr lang="en-US" dirty="0"/>
              <a:t>, relaunch anaconda entirely.</a:t>
            </a:r>
          </a:p>
          <a:p>
            <a:r>
              <a:rPr lang="en-US" dirty="0"/>
              <a:t>F-strings (Demo – will go over in a bit.)</a:t>
            </a:r>
          </a:p>
        </p:txBody>
      </p:sp>
    </p:spTree>
    <p:extLst>
      <p:ext uri="{BB962C8B-B14F-4D97-AF65-F5344CB8AC3E}">
        <p14:creationId xmlns:p14="http://schemas.microsoft.com/office/powerpoint/2010/main" val="186008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BEC8-DBEA-45AB-8BAA-4AF58ED5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D9E7-7106-42F1-B6B3-3B63C707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Advanced Types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246DCE-268E-4021-8B50-A51B568BA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344042"/>
              </p:ext>
            </p:extLst>
          </p:nvPr>
        </p:nvGraphicFramePr>
        <p:xfrm>
          <a:off x="1738385" y="2330352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794216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79888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834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Mutable, a core data structure with different types of elements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63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a list, but immutable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Mutable, but can only contain one of any one specific value (case sensitive)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Key/Value Pair to look up values quickly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546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14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8354-B9F6-4988-A4CA-49251572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CE4AC-7E36-4424-88AD-80664EEAA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Flow Control</a:t>
            </a:r>
          </a:p>
          <a:p>
            <a:r>
              <a:rPr lang="en-US" dirty="0"/>
              <a:t>For loops (iterate through collection)</a:t>
            </a:r>
          </a:p>
          <a:p>
            <a:r>
              <a:rPr lang="en-US" dirty="0"/>
              <a:t>While loops (iterate while true)</a:t>
            </a:r>
          </a:p>
          <a:p>
            <a:r>
              <a:rPr lang="en-US" dirty="0"/>
              <a:t>Lambda Functions (very brief in relation to map/</a:t>
            </a:r>
            <a:r>
              <a:rPr lang="en-US" dirty="0" err="1"/>
              <a:t>etc</a:t>
            </a:r>
            <a:r>
              <a:rPr lang="en-US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36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325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02</vt:lpstr>
      <vt:lpstr>Format of Lecture</vt:lpstr>
      <vt:lpstr>Review over last week</vt:lpstr>
      <vt:lpstr>Goals for this week</vt:lpstr>
      <vt:lpstr>Questions received</vt:lpstr>
      <vt:lpstr>Summary of Topics</vt:lpstr>
      <vt:lpstr>Summary of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David Thole (UIBUS)</dc:creator>
  <cp:lastModifiedBy>David Thole (UIBUS)</cp:lastModifiedBy>
  <cp:revision>7</cp:revision>
  <dcterms:created xsi:type="dcterms:W3CDTF">2021-01-31T18:22:07Z</dcterms:created>
  <dcterms:modified xsi:type="dcterms:W3CDTF">2021-02-01T01:30:22Z</dcterms:modified>
</cp:coreProperties>
</file>