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A9F6-E638-415F-9959-7908C6703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7E9D1-E21D-4C75-9C2D-AC016AEF0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FF132-96F3-4A1F-A1CC-940DA231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EA3C-C5BE-4A67-A76F-6A24EFF1F09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42F5C-5921-47AF-9B4F-68574698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B1C25-4E29-479C-814F-36372809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7BC6-97E6-43DA-BFB9-F5771369C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7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058A-D8C8-41E1-9ADB-9846D1A9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B6C3D-3CFF-4272-A875-BCEFAC7F3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3769A-3CA1-4C4E-8927-528A6D25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EA3C-C5BE-4A67-A76F-6A24EFF1F09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E8886-E21D-4167-A6BF-13387C36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630AB-A5FC-46DD-96F1-A6E67CF8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7BC6-97E6-43DA-BFB9-F5771369C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6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FCFC0-D845-4AA7-AECB-74F93971D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6BA39-E6B1-4CF9-8149-0BEBA1CA3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E5439-0888-45E7-A673-3D565EB8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EA3C-C5BE-4A67-A76F-6A24EFF1F09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EBD6F-8206-4316-B1DB-D1B94662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03321-5F52-4139-A0D9-3B484459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7BC6-97E6-43DA-BFB9-F5771369C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6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4A34-79FB-442F-830C-E6212A84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ADAB-F6B6-4E4A-B7D2-8A25DEB7D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D1279-0D3E-4E01-992E-6119AB46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EA3C-C5BE-4A67-A76F-6A24EFF1F09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6089F-F72E-496A-813D-859F91C4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52B3E-1017-43D1-9705-B959183F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7BC6-97E6-43DA-BFB9-F5771369C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14AE-AA59-4DF8-B5BF-28A0A9AB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E2735-B471-480A-848E-A71CC672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1DC7B-2BD3-4136-AA4B-EF871B01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EA3C-C5BE-4A67-A76F-6A24EFF1F09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5AD2D-4C2C-438C-BCAC-D1F13092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04447-8619-4422-BE08-27C4D1E0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7BC6-97E6-43DA-BFB9-F5771369C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2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5BA5-51F0-430D-AC26-922474AC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D43A3-3D5C-45E8-932C-38169161E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FDF96-0E79-49A5-AE7C-00F77DA16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905F-F615-4219-8274-F3052ECD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EA3C-C5BE-4A67-A76F-6A24EFF1F09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38865-A176-4315-929E-55B6201B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47400-7533-4F18-BD70-67BF7565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7BC6-97E6-43DA-BFB9-F5771369C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643F-A0A7-4FE2-A27D-E199B7B2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056A5-1475-449B-9B66-9C1A2496E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F3AC0-6F9D-4189-A0FB-FBA8379E4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C208F-A847-4EA2-B18C-7B2FBB77E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F129A-0CD8-46EC-BA4F-929CCA152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AF9DE-5BCC-4C00-8260-C5111B7A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EA3C-C5BE-4A67-A76F-6A24EFF1F09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198A3B-AC87-458B-82F6-3C03A258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4AE38-C3A6-4127-8DE5-4C6ADF6A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7BC6-97E6-43DA-BFB9-F5771369C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9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C277-E90E-49E6-AE98-242EC267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23934-A30E-438E-9EDC-737E6984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EA3C-C5BE-4A67-A76F-6A24EFF1F09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4B597-AF6F-4427-BD56-1E7E37DB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40E42-EBB8-4E05-91BC-4E2B43B8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7BC6-97E6-43DA-BFB9-F5771369C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6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DB6FA9-6DAB-4861-8F03-8D7EB39E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EA3C-C5BE-4A67-A76F-6A24EFF1F09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ED810-4AF4-489B-92E9-86CB4C73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7D6EF-1850-466B-8ECF-AB9D959D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7BC6-97E6-43DA-BFB9-F5771369C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8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7A07-96EA-4775-97E2-6A5BE04D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7C767-66FF-4AE5-9154-0003FC01F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5A94D-9719-4D80-B580-97B0CCF33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09433-8DD1-4B0A-BB53-402B8769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EA3C-C5BE-4A67-A76F-6A24EFF1F09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76876-21B0-4F84-ACA5-5E865512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6A5B9-0DB9-47E9-BB83-F9384040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7BC6-97E6-43DA-BFB9-F5771369C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5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416A-8929-4A25-A3B2-43FE257A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AF650-BE6D-4711-BF65-45A8EE58A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484BE-36BC-4DBB-83F9-9DB719A5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23363-5689-4540-B15A-A24C8FFD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EA3C-C5BE-4A67-A76F-6A24EFF1F09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7DABB-CC82-47EA-9349-30A96CE2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1F3A1-EA1D-477D-A121-F20BA3FB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7BC6-97E6-43DA-BFB9-F5771369C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4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75618-824B-4DB4-98BD-4D17CAF80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47854-9E77-4584-B255-02B39AABE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4D41B-CBE3-4452-A035-16F0B7BC7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EA3C-C5BE-4A67-A76F-6A24EFF1F09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389CB-44A2-43E7-AC73-2EC7D6546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B6B40-403D-4606-8D1D-8385A9372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B7BC6-97E6-43DA-BFB9-F5771369C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4ADC-B26E-42D0-9C9E-CC8CA68F7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02.01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32E71-1009-4CFC-B22E-3321B5B86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Data Types</a:t>
            </a:r>
          </a:p>
        </p:txBody>
      </p:sp>
    </p:spTree>
    <p:extLst>
      <p:ext uri="{BB962C8B-B14F-4D97-AF65-F5344CB8AC3E}">
        <p14:creationId xmlns:p14="http://schemas.microsoft.com/office/powerpoint/2010/main" val="365677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CDD5-6B3C-41CE-A8B7-43418935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02E12-743B-4082-B0FE-A74320EB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– a collection of items, ordered by index (think a shopping list)</a:t>
            </a:r>
          </a:p>
          <a:p>
            <a:pPr lvl="1"/>
            <a:r>
              <a:rPr lang="en-US" dirty="0"/>
              <a:t>(1, 2, 3, 4) is a list.  So is (“hello”, “world”)</a:t>
            </a:r>
          </a:p>
          <a:p>
            <a:r>
              <a:rPr lang="en-US" dirty="0"/>
              <a:t>Tuple</a:t>
            </a:r>
          </a:p>
          <a:p>
            <a:pPr lvl="1"/>
            <a:r>
              <a:rPr lang="en-US" dirty="0"/>
              <a:t>Like a list, but is immutable (can’t be changed)</a:t>
            </a:r>
          </a:p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Key, value pairs. A way to look up something by an index.</a:t>
            </a:r>
          </a:p>
          <a:p>
            <a:r>
              <a:rPr lang="en-US" dirty="0"/>
              <a:t>Set – a unique collection of items.  </a:t>
            </a:r>
          </a:p>
          <a:p>
            <a:pPr lvl="1"/>
            <a:r>
              <a:rPr lang="en-US" dirty="0"/>
              <a:t>(1, 2, 2, 3) is NOT a set, duplicate 2’s</a:t>
            </a:r>
          </a:p>
          <a:p>
            <a:pPr lvl="1"/>
            <a:r>
              <a:rPr lang="en-US" dirty="0"/>
              <a:t>(1, 2, 3) is a set</a:t>
            </a:r>
          </a:p>
        </p:txBody>
      </p:sp>
    </p:spTree>
    <p:extLst>
      <p:ext uri="{BB962C8B-B14F-4D97-AF65-F5344CB8AC3E}">
        <p14:creationId xmlns:p14="http://schemas.microsoft.com/office/powerpoint/2010/main" val="199539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E0F0-9C2E-49EC-ACEF-23D15177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</a:t>
            </a:r>
            <a:r>
              <a:rPr lang="en-US" sz="2400" dirty="0"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8002-070F-430A-9B8A-5AB46DC32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Mutable – A value that can be changed.  A list is mutable in the sense that we can add items to it.</a:t>
            </a:r>
          </a:p>
          <a:p>
            <a:r>
              <a:rPr lang="en-US" dirty="0"/>
              <a:t>Immutable – A value that can’t be changed.  A tuple isn’t mutable (thus immutable) because once defined, it can’t be changed.</a:t>
            </a:r>
          </a:p>
        </p:txBody>
      </p:sp>
    </p:spTree>
    <p:extLst>
      <p:ext uri="{BB962C8B-B14F-4D97-AF65-F5344CB8AC3E}">
        <p14:creationId xmlns:p14="http://schemas.microsoft.com/office/powerpoint/2010/main" val="222275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968B-F859-4527-AE23-746C2164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Lists, and reference/operations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47ACB-C2C5-4553-8B79-5DF79F45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can be added together (e.g. </a:t>
            </a:r>
            <a:r>
              <a:rPr lang="en-US" dirty="0" err="1"/>
              <a:t>ListA</a:t>
            </a:r>
            <a:r>
              <a:rPr lang="en-US" dirty="0"/>
              <a:t> + </a:t>
            </a:r>
            <a:r>
              <a:rPr lang="en-US" dirty="0" err="1"/>
              <a:t>ListB</a:t>
            </a:r>
            <a:r>
              <a:rPr lang="en-US" dirty="0"/>
              <a:t>), and assigned</a:t>
            </a:r>
          </a:p>
          <a:p>
            <a:r>
              <a:rPr lang="en-US" dirty="0"/>
              <a:t>Can be indexed by number.  These start at 0.</a:t>
            </a:r>
          </a:p>
          <a:p>
            <a:pPr lvl="1"/>
            <a:r>
              <a:rPr lang="en-US" dirty="0"/>
              <a:t>So item 1 in a list is list[0], item N in a list is list[N-1]</a:t>
            </a:r>
          </a:p>
          <a:p>
            <a:pPr lvl="1"/>
            <a:r>
              <a:rPr lang="en-US" dirty="0"/>
              <a:t>It’s an ordered list</a:t>
            </a:r>
          </a:p>
          <a:p>
            <a:r>
              <a:rPr lang="en-US" dirty="0"/>
              <a:t>Can be iterated over (going over in flow control)</a:t>
            </a:r>
          </a:p>
          <a:p>
            <a:r>
              <a:rPr lang="en-US" dirty="0"/>
              <a:t>Is an ordered collection of items</a:t>
            </a:r>
          </a:p>
          <a:p>
            <a:r>
              <a:rPr lang="en-US" dirty="0"/>
              <a:t>Some operators work, well, one - +</a:t>
            </a:r>
          </a:p>
          <a:p>
            <a:r>
              <a:rPr lang="en-US" dirty="0"/>
              <a:t>To append, remove, use append() and remove()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4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8E98-86D2-4914-B7EB-13DFAB74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6539D-447F-41E6-BB2E-59031B840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much the same as a list, just that it’s immutable</a:t>
            </a:r>
          </a:p>
          <a:p>
            <a:r>
              <a:rPr lang="en-US" dirty="0"/>
              <a:t>Operations are the same as lists</a:t>
            </a:r>
          </a:p>
        </p:txBody>
      </p:sp>
    </p:spTree>
    <p:extLst>
      <p:ext uri="{BB962C8B-B14F-4D97-AF65-F5344CB8AC3E}">
        <p14:creationId xmlns:p14="http://schemas.microsoft.com/office/powerpoint/2010/main" val="335299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D66F-4C71-4D98-A6FB-F183F378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1457-9E67-4F3D-8AB1-D70E26FA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Value Pair.  Lists/Tuples we reference by an index (0-[N-1]), Dictionaries are by name.  E.g. dictionary[‘cat’]</a:t>
            </a:r>
          </a:p>
          <a:p>
            <a:r>
              <a:rPr lang="en-US" dirty="0"/>
              <a:t>Can be iterated over by converting to a list of tuples</a:t>
            </a:r>
          </a:p>
          <a:p>
            <a:r>
              <a:rPr lang="en-US" dirty="0"/>
              <a:t>Can be modified</a:t>
            </a:r>
          </a:p>
          <a:p>
            <a:pPr lvl="1"/>
            <a:r>
              <a:rPr lang="en-US" dirty="0"/>
              <a:t>dictionary[‘</a:t>
            </a:r>
            <a:r>
              <a:rPr lang="en-US" dirty="0" err="1"/>
              <a:t>NewKey</a:t>
            </a:r>
            <a:r>
              <a:rPr lang="en-US" dirty="0"/>
              <a:t>’] = ‘</a:t>
            </a:r>
            <a:r>
              <a:rPr lang="en-US" dirty="0" err="1"/>
              <a:t>NewValue</a:t>
            </a:r>
            <a:r>
              <a:rPr lang="en-US" dirty="0"/>
              <a:t>’</a:t>
            </a:r>
          </a:p>
          <a:p>
            <a:pPr lvl="1"/>
            <a:r>
              <a:rPr lang="en-US" dirty="0" err="1"/>
              <a:t>dictionary.pop</a:t>
            </a:r>
            <a:r>
              <a:rPr lang="en-US" dirty="0"/>
              <a:t>(‘</a:t>
            </a:r>
            <a:r>
              <a:rPr lang="en-US" dirty="0" err="1"/>
              <a:t>OldKey</a:t>
            </a:r>
            <a:r>
              <a:rPr lang="en-US" dirty="0"/>
              <a:t>’)</a:t>
            </a:r>
          </a:p>
          <a:p>
            <a:r>
              <a:rPr lang="en-US" dirty="0"/>
              <a:t>Can’t merge dictionaries using + (like lists)</a:t>
            </a:r>
          </a:p>
          <a:p>
            <a:pPr lvl="1"/>
            <a:r>
              <a:rPr lang="en-US" dirty="0"/>
              <a:t>Use dictionary1.update(dictionary2)</a:t>
            </a:r>
          </a:p>
        </p:txBody>
      </p:sp>
    </p:spTree>
    <p:extLst>
      <p:ext uri="{BB962C8B-B14F-4D97-AF65-F5344CB8AC3E}">
        <p14:creationId xmlns:p14="http://schemas.microsoft.com/office/powerpoint/2010/main" val="422277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C7FD-7E9E-41A8-8E01-CD281371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FEDA-572F-4577-840A-D08FF8194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similar look as dictionaries, and have a similar set of interface operations (e.g. no +, use update)</a:t>
            </a:r>
          </a:p>
          <a:p>
            <a:r>
              <a:rPr lang="en-US" dirty="0"/>
              <a:t>Not indexed (again, like a dictionary in this sense), so harder to pull an individual item out of it.  Can convert to other types.  Can be iterated over, though.</a:t>
            </a:r>
          </a:p>
        </p:txBody>
      </p:sp>
    </p:spTree>
    <p:extLst>
      <p:ext uri="{BB962C8B-B14F-4D97-AF65-F5344CB8AC3E}">
        <p14:creationId xmlns:p14="http://schemas.microsoft.com/office/powerpoint/2010/main" val="267851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7135-43B3-410E-8DF1-62045F94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E072F-4A33-459C-9E21-CDDE3D82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and Dictionaries used the most</a:t>
            </a:r>
          </a:p>
          <a:p>
            <a:r>
              <a:rPr lang="en-US" dirty="0"/>
              <a:t>Tuples used moderately often</a:t>
            </a:r>
          </a:p>
          <a:p>
            <a:r>
              <a:rPr lang="en-US" dirty="0"/>
              <a:t>Sets used rarely</a:t>
            </a:r>
          </a:p>
        </p:txBody>
      </p:sp>
    </p:spTree>
    <p:extLst>
      <p:ext uri="{BB962C8B-B14F-4D97-AF65-F5344CB8AC3E}">
        <p14:creationId xmlns:p14="http://schemas.microsoft.com/office/powerpoint/2010/main" val="284978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424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02.01</vt:lpstr>
      <vt:lpstr>Definitions</vt:lpstr>
      <vt:lpstr>Definitions (cont.)</vt:lpstr>
      <vt:lpstr>Lists, and reference/operations</vt:lpstr>
      <vt:lpstr>Tuples</vt:lpstr>
      <vt:lpstr>Dictionaries</vt:lpstr>
      <vt:lpstr>Sets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02.01</dc:title>
  <dc:creator>David Thole (UIBUS)</dc:creator>
  <cp:lastModifiedBy>David Thole (UIBUS)</cp:lastModifiedBy>
  <cp:revision>9</cp:revision>
  <dcterms:created xsi:type="dcterms:W3CDTF">2021-01-17T03:01:06Z</dcterms:created>
  <dcterms:modified xsi:type="dcterms:W3CDTF">2021-01-17T16:46:04Z</dcterms:modified>
</cp:coreProperties>
</file>