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BE2C-BA5E-4780-B72F-D91B2DF8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5A03-3AB5-4FA1-8E37-6682C30D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75B2-10F0-475F-8445-50C9FAAD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B766-8DAB-4583-8C42-2C82D3F1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1A0-99EB-45C9-8190-18F01657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69DF-5213-4390-8C4A-F770FE1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765D-8D36-4725-A2D1-4EE42BB1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9DC1-F18F-453C-94FA-1640982F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104E-4DC0-447C-B171-A4CF9986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C943-9F62-4038-9E8A-68B0CE8A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CAE21-3C2B-4C3C-B024-6A79EB1D1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DB78-E802-4D14-AAE7-0ED0598F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1489-86D5-4225-B46A-D98FC4E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9CC7-4FAB-4730-9891-D245D80C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273B-31A4-4685-9C76-44DEB076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1CAF-CCFA-4FC1-917E-E739FD5A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0BFC-D718-43EF-8C55-7BD0CB34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FEED-1632-416C-9B4D-1E2D9D8A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8FDD-B1BA-4F8E-92CF-24515C05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67E9-04F2-46EF-9D59-D5B75AE6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A48-FAD6-48F0-9416-61960F92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CABF-3223-4BAE-9F80-19B88258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4D05-D89E-4D40-B867-2A16A0D3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556B-BE36-4E71-901E-D092C3EB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2385-8CC9-48A6-86DD-6E8C939A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1242-79B2-446E-AC06-EAF2D95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7940-92FE-450C-A90E-CCAF029D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C6E2-85E4-4A68-944A-B3AA4878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58BF-42FD-4569-A3DF-AC5FDFF7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7024-51C8-4A3F-9371-F6723250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E27B9-5B02-4429-B31A-6E488E79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17DB-BF57-47F1-9B97-A4CB183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07B4-0B0B-4043-A9FF-74DAB7FD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5260-F0AB-484C-9585-AC52C174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027A-A4AE-40E1-BD59-F0994AAB8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81EF-2E32-435A-A197-A36972B96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CE054-F568-45DA-A5E3-A8196B9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952D0-70A8-4BB3-B283-96BC4586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6DB3C-4E59-4595-AF6B-D589E446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3161-D626-4CDC-A68B-C6B3D586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3CAAF-12EA-4181-A2FE-844E6C1A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DA58-6CFF-4AC4-9840-BB4AC52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3F60-6C9C-4912-902D-39777CF5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6F6B3-0224-47AC-9312-319067D1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6F03B-8EF4-416E-9FFD-350638E8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81FF4-71F7-4BD9-AAC5-339F2DF5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2A5-3E03-47C2-B721-2485B12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7979-24EE-4916-B4DC-2FC4428B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83291-6B01-496C-B0F7-084F9766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3830-C6C0-4CC2-86E1-430D297E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F07E-EA6E-4249-8B29-977C2497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2EE-3EB6-422C-8FA5-232B3A6C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8A1A-ADAC-4982-BE29-E480C5CC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49999-4451-4312-BE57-C98ED0B4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D1C1-045E-4474-AAD3-FB844FBD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1EAC7-0CC5-4FF5-98AB-E59F439D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800B-877E-4CFF-80BC-1E131F6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BADB-ACF2-4FCD-8A01-8CAA66C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12F3F-E962-4CDC-9F8B-64797279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0FC5-8D35-4004-9EB8-4CF33835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DA15-A577-4E90-9A00-1D452449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9F23-8418-4618-9EEE-BDB5F0905F5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F230-46ED-472F-B7A4-7C3A928DB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C5C7-AEB8-4B0A-B92C-04A3E140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B9D6-1EA0-4FA3-AB83-52B9D82C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0C1B-7730-45FE-A6ED-48FAD65B5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AB35C-A727-4730-A6C0-E8190A11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0770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0BC-3CAF-4999-A9E5-4B36EE56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758-5117-4CB2-8CE2-12FE6F3F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module/library for Python</a:t>
            </a:r>
          </a:p>
          <a:p>
            <a:r>
              <a:rPr lang="en-US" dirty="0"/>
              <a:t>An extension on NumPy</a:t>
            </a:r>
          </a:p>
          <a:p>
            <a:r>
              <a:rPr lang="en-US" dirty="0"/>
              <a:t>Handles tabular data very well, can have headers!</a:t>
            </a:r>
          </a:p>
        </p:txBody>
      </p:sp>
    </p:spTree>
    <p:extLst>
      <p:ext uri="{BB962C8B-B14F-4D97-AF65-F5344CB8AC3E}">
        <p14:creationId xmlns:p14="http://schemas.microsoft.com/office/powerpoint/2010/main" val="61297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04.01</vt:lpstr>
      <vt:lpstr>What’s Pandas?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04.01</dc:title>
  <dc:creator>David Thole (UIBUS)</dc:creator>
  <cp:lastModifiedBy>David Thole (UIBUS)</cp:lastModifiedBy>
  <cp:revision>4</cp:revision>
  <dcterms:created xsi:type="dcterms:W3CDTF">2021-02-07T22:37:53Z</dcterms:created>
  <dcterms:modified xsi:type="dcterms:W3CDTF">2021-02-08T19:23:41Z</dcterms:modified>
</cp:coreProperties>
</file>