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984D-655D-F84E-A604-82A69D84C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FC7C0-649D-CF41-9177-E08BAB2F4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A001-7468-9249-91C8-65625BC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111-8CED-A440-BC08-13B4A86450F0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105A-2640-2C45-86BA-766D6D13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FFA4A-B058-3348-9611-4041B031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98EC-A96E-B04D-BAF2-5B3C3693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7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1842-3A2B-A343-9E71-AAAAFA44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C87D2-0737-4249-983D-5F2D764F4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DF4D-F397-3F4A-B6D5-C88AD7F0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111-8CED-A440-BC08-13B4A86450F0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4409-78E7-5947-A9C4-F11BDA7A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8561-1841-244E-893F-384384E7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98EC-A96E-B04D-BAF2-5B3C3693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5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2513B-EC69-9A4D-9B0D-7F3369CEF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C4648-E4FF-8748-B4ED-690585FE8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B4EF-1CCA-5E43-982D-52CE1D4A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111-8CED-A440-BC08-13B4A86450F0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BBB52-D62B-2B4E-8F08-07C94B79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0CD4D-8DB3-2C4F-ADCF-233E9ABA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98EC-A96E-B04D-BAF2-5B3C3693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7C95-C1AF-DF4F-A66C-C9426B4C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B090-CCBD-754D-9464-5D32AF2C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92FDA-71D6-C740-88BD-ED4FFBF6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111-8CED-A440-BC08-13B4A86450F0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41CC-A5DB-0F44-8E19-DCC33335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BDD2-1845-DB48-B608-626C5053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98EC-A96E-B04D-BAF2-5B3C3693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1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2B75-ED17-8D46-8849-99693099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D2B3D-DA31-D44C-AEE1-D1982006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46C8D-12C7-2D45-B8EA-CE9B9433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111-8CED-A440-BC08-13B4A86450F0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A28A-5967-BC4F-AFAA-FECBD3FC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0ABA-81B6-A24B-98DA-F7DED226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98EC-A96E-B04D-BAF2-5B3C3693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767D-9342-2E46-ABB8-EFBB9C24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6C95-014C-334D-8472-CF0E3FC82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7E54D-2464-2344-A4EA-1DAF2527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83D75-1AF9-FA49-B794-FA046DD9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111-8CED-A440-BC08-13B4A86450F0}" type="datetimeFigureOut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10E5D-9CBA-A443-9CF0-F781AFC0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BCA54-A28C-9740-9173-CA05A0D2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98EC-A96E-B04D-BAF2-5B3C3693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0CCB-914F-104C-A162-33E8E2B3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D0A97-81D4-5043-AA02-1C431B53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4426E-A25D-3A40-AA65-6819D7F1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CC002-FB5E-D347-A47E-A50B4D008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21170-3C2C-D342-908C-9547751F1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67B0B-D199-4B47-BCF0-21FE5209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111-8CED-A440-BC08-13B4A86450F0}" type="datetimeFigureOut">
              <a:rPr lang="en-US" smtClean="0"/>
              <a:t>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CABC8-C243-FB47-AA9A-F2B690A9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B64DF-B230-4B4D-A790-916AD56D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98EC-A96E-B04D-BAF2-5B3C3693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D964-3AAD-4046-AD55-C705C771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200CA-EE3C-4C41-AFE4-8BDAA45B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111-8CED-A440-BC08-13B4A86450F0}" type="datetimeFigureOut">
              <a:rPr lang="en-US" smtClean="0"/>
              <a:t>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CFEC4-3FA7-AE47-9283-DB7E4D6F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38B3C-936A-9D44-BAF9-86ECD9E0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98EC-A96E-B04D-BAF2-5B3C3693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0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F221A-6E08-4A44-B0BD-24BB013E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111-8CED-A440-BC08-13B4A86450F0}" type="datetimeFigureOut">
              <a:rPr lang="en-US" smtClean="0"/>
              <a:t>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01C16-8CB7-044B-91DF-29A75124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68A5D-3D91-BC4F-B198-F031410B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98EC-A96E-B04D-BAF2-5B3C3693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57CE-8969-604C-8065-A9221CD0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203C-1E72-FE4F-BC2F-A2268461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E3D78-2B4C-4444-944C-104B201F4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EF1AA-54A5-3042-BBFA-4C0EC0C9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111-8CED-A440-BC08-13B4A86450F0}" type="datetimeFigureOut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F4F83-44FA-3147-9748-A12D3892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63F22-50AD-664D-869D-937FACA2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98EC-A96E-B04D-BAF2-5B3C3693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D05F-855B-5F49-9279-9FB0BFBA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0D9DB-4589-B549-9434-83D7447E1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1443A-4E7D-3445-B1AF-B71E2A045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41D86-96BD-FA42-83CF-F10FBCC9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111-8CED-A440-BC08-13B4A86450F0}" type="datetimeFigureOut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FB81-8BD6-4047-92A4-96818D9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18E9F-6D59-954B-A8A5-95716485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98EC-A96E-B04D-BAF2-5B3C3693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6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7E11A-0145-2944-AD98-54E5897F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725E1-CB08-7B4E-A481-F0C1049B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D3F8-4D33-1A43-9ECB-7DC20CADC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2111-8CED-A440-BC08-13B4A86450F0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222B-EB40-7F42-8573-06BB062A1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7489-85ED-C746-BC34-0C94EE9C9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98EC-A96E-B04D-BAF2-5B3C3693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6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#requirem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uiowa.instructure.com/courses/171828/modules/items/411233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4AE3-E166-7140-B610-66C573035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00.01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C2C97-88D5-264D-BADF-85BB23CA9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36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DB4B-0C47-4147-A276-092471AE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A648-A4C0-4C41-989B-CC5B163B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To obtain a basic-mid level understanding of Python in an applied sense.</a:t>
            </a:r>
          </a:p>
          <a:p>
            <a:pPr lvl="1"/>
            <a:r>
              <a:rPr lang="en-US" dirty="0"/>
              <a:t>To be able to load data, manipulate, summarize, plot, and further analyze the data</a:t>
            </a:r>
          </a:p>
          <a:p>
            <a:pPr lvl="1"/>
            <a:endParaRPr lang="en-US" dirty="0"/>
          </a:p>
          <a:p>
            <a:r>
              <a:rPr lang="en-US" dirty="0"/>
              <a:t>General Course Structure</a:t>
            </a:r>
          </a:p>
          <a:p>
            <a:pPr lvl="1"/>
            <a:r>
              <a:rPr lang="en-US" dirty="0"/>
              <a:t>Phase 1 – Modules 0-3.5: Basic Python, understanding python in a general sense</a:t>
            </a:r>
          </a:p>
          <a:p>
            <a:pPr lvl="1"/>
            <a:r>
              <a:rPr lang="en-US" dirty="0"/>
              <a:t>Phase 2 – Modules 3.5-7: Loading and Processing Data</a:t>
            </a:r>
          </a:p>
          <a:p>
            <a:pPr lvl="1"/>
            <a:r>
              <a:rPr lang="en-US" dirty="0"/>
              <a:t>Phase 3 – Modules 7+: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4316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98AC-370A-A242-A60E-5059366A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99F6-28A9-7E41-9FAF-957D5A1C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that’s able to run Anaconda (see </a:t>
            </a:r>
            <a:r>
              <a:rPr lang="en-US" dirty="0">
                <a:hlinkClick r:id="rId2"/>
              </a:rPr>
              <a:t>https://docs.anaconda.com/anaconda/install/#requirements</a:t>
            </a:r>
            <a:r>
              <a:rPr lang="en-US" dirty="0"/>
              <a:t>)</a:t>
            </a:r>
          </a:p>
          <a:p>
            <a:r>
              <a:rPr lang="en-US" dirty="0"/>
              <a:t>The machine should have a mic and webcam (most laptops have this) for Zoom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Installation help will be given in Windows, but if you need assistance for those on Mac or Linux devices, please contact me.</a:t>
            </a:r>
          </a:p>
        </p:txBody>
      </p:sp>
    </p:spTree>
    <p:extLst>
      <p:ext uri="{BB962C8B-B14F-4D97-AF65-F5344CB8AC3E}">
        <p14:creationId xmlns:p14="http://schemas.microsoft.com/office/powerpoint/2010/main" val="115938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F4B0-8AB2-9840-A7C1-FEF71C0E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Lectures/Content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AFBF-BDBD-5640-9431-7ED0F6B0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review the lectures for discussion before the class time itself</a:t>
            </a:r>
          </a:p>
          <a:p>
            <a:pPr lvl="1"/>
            <a:r>
              <a:rPr lang="en-US" dirty="0"/>
              <a:t>For example, if we’re going over Module 1, please review Module 1’s contents before the lecture.</a:t>
            </a:r>
          </a:p>
          <a:p>
            <a:r>
              <a:rPr lang="en-US" dirty="0"/>
              <a:t>Jupiter notebooks will be stored on GitHub as an authoritative source, while the lectures themselves will be in ICON.  Slides will be in both places.</a:t>
            </a:r>
          </a:p>
          <a:p>
            <a:r>
              <a:rPr lang="en-US" dirty="0"/>
              <a:t>The purpose of the lecture is mostly to answer questions.</a:t>
            </a:r>
          </a:p>
          <a:p>
            <a:r>
              <a:rPr lang="en-US" dirty="0"/>
              <a:t>Supplemental lectures can be held during semester to talk about topics related, but not required for attendance.</a:t>
            </a:r>
          </a:p>
        </p:txBody>
      </p:sp>
    </p:spTree>
    <p:extLst>
      <p:ext uri="{BB962C8B-B14F-4D97-AF65-F5344CB8AC3E}">
        <p14:creationId xmlns:p14="http://schemas.microsoft.com/office/powerpoint/2010/main" val="61371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3436-CA55-BC45-AE6A-BBBF1632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3694-E49F-6547-BBD7-76173964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in general is best learned through application</a:t>
            </a:r>
          </a:p>
          <a:p>
            <a:r>
              <a:rPr lang="en-US" dirty="0"/>
              <a:t>Best to make the language “your own”</a:t>
            </a:r>
          </a:p>
          <a:p>
            <a:pPr lvl="1"/>
            <a:r>
              <a:rPr lang="en-US" dirty="0"/>
              <a:t>Find ways of using it outside class.  Some examples could include finding file types, duplicate files, creating playlists, connecting to an API (Application Programming Interface), among many others.</a:t>
            </a:r>
          </a:p>
          <a:p>
            <a:r>
              <a:rPr lang="en-US" dirty="0"/>
              <a:t>Focus on the concepts, since those will transfer to other languages.  Generalized use still important.</a:t>
            </a:r>
          </a:p>
          <a:p>
            <a:pPr lvl="1"/>
            <a:r>
              <a:rPr lang="en-US" dirty="0"/>
              <a:t>“How iteration works” &gt; ”What is a for loop” &gt; “How to do a for loop”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3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1F21-9208-BB43-8440-3DF5BD81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Day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1BD7-7B5E-7E44-8298-2213C49E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have Anaconda installed</a:t>
            </a:r>
          </a:p>
          <a:p>
            <a:r>
              <a:rPr lang="en-US" dirty="0"/>
              <a:t>Please introduce yourself (example to follow)</a:t>
            </a:r>
          </a:p>
          <a:p>
            <a:pPr lvl="1"/>
            <a:r>
              <a:rPr lang="en-US" dirty="0"/>
              <a:t>There’s a forum in ICON specific to introductions</a:t>
            </a:r>
          </a:p>
          <a:p>
            <a:r>
              <a:rPr lang="en-US" dirty="0"/>
              <a:t>Please consider and think about a type of project you would be interested in doing for this course.  It’s a group project, and doesn’t need to be “set in stone”</a:t>
            </a:r>
          </a:p>
        </p:txBody>
      </p:sp>
    </p:spTree>
    <p:extLst>
      <p:ext uri="{BB962C8B-B14F-4D97-AF65-F5344CB8AC3E}">
        <p14:creationId xmlns:p14="http://schemas.microsoft.com/office/powerpoint/2010/main" val="37953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91FA-EB45-394A-B27D-2D03C653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AA6F-E846-9F44-B623-A415C443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little information about yourself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your background is and what your hopes are to get out of the course.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personal information (likes, dislikes, family, etc., etc.)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see the example in the forum</a:t>
            </a:r>
          </a:p>
        </p:txBody>
      </p:sp>
    </p:spTree>
    <p:extLst>
      <p:ext uri="{BB962C8B-B14F-4D97-AF65-F5344CB8AC3E}">
        <p14:creationId xmlns:p14="http://schemas.microsoft.com/office/powerpoint/2010/main" val="304044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97FB-C81C-F34F-8B7E-0F1C6F29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(pt.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069C-EA3E-BA4C-A125-B32928A8B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David Thole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Enterprise Data Architect at UFG and independent consultant.  Background largely from programming (C#, Python, etc), with experience working with Microsoft SQL Server as a consultant, data analytics in a lab, programmer in administrative units, and so 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Enjoys anything related to cats and technology.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See: </a:t>
            </a:r>
            <a:r>
              <a:rPr lang="en-US" sz="1600" dirty="0">
                <a:hlinkClick r:id="rId2"/>
              </a:rPr>
              <a:t>https://uiowa.instructure.com/courses/171828/modules/items/4112333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D7E28-BC1F-2F49-B83B-7949A341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US" dirty="0"/>
              <a:t>Group Project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E9E6B-8BFC-DE48-A54C-F84AAA1F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US" dirty="0"/>
              <a:t>See the “Python Group Project </a:t>
            </a:r>
            <a:r>
              <a:rPr kumimoji="1" lang="en-US" altLang="ja-US" dirty="0" err="1"/>
              <a:t>Description.pdf</a:t>
            </a:r>
            <a:r>
              <a:rPr kumimoji="1" lang="en-US" altLang="ja-US" dirty="0"/>
              <a:t>” on ICON</a:t>
            </a:r>
          </a:p>
          <a:p>
            <a:r>
              <a:rPr kumimoji="1" lang="en-US" altLang="ja-US" dirty="0"/>
              <a:t>Something to start thinking about, groups should form around Module 2ish.  Ideally sooner.</a:t>
            </a:r>
          </a:p>
          <a:p>
            <a:r>
              <a:rPr kumimoji="1" lang="en-US" altLang="ja-US" dirty="0"/>
              <a:t>The focus of the project is primarily dealing with the data (consuming, cleaning, investigating) – not the predictive models!</a:t>
            </a: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247973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564</Words>
  <Application>Microsoft Macintosh PowerPoint</Application>
  <PresentationFormat>ワイド画面</PresentationFormat>
  <Paragraphs>52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00.01</vt:lpstr>
      <vt:lpstr>Introduction to Course</vt:lpstr>
      <vt:lpstr>Course Requirements</vt:lpstr>
      <vt:lpstr>Structure of Lectures/Content</vt:lpstr>
      <vt:lpstr>How to approach programming</vt:lpstr>
      <vt:lpstr>First Day Needs</vt:lpstr>
      <vt:lpstr>Introductions Format</vt:lpstr>
      <vt:lpstr>Introductions (pt. 1)</vt:lpstr>
      <vt:lpstr>Group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00.01 - Introduction</dc:title>
  <dc:creator>David Thole</dc:creator>
  <cp:lastModifiedBy>David Thole</cp:lastModifiedBy>
  <cp:revision>7</cp:revision>
  <dcterms:created xsi:type="dcterms:W3CDTF">2020-12-28T07:27:33Z</dcterms:created>
  <dcterms:modified xsi:type="dcterms:W3CDTF">2021-01-04T02:04:23Z</dcterms:modified>
</cp:coreProperties>
</file>