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2AAD-1BB2-4C69-9989-E435D2746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5E69C-02B2-4149-8C7A-78A5B063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8EF2-0EC4-47BA-8107-1901B807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DEDF-1678-40BA-95EE-82F5B5F6874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6DDF-71A8-4825-9B71-C51AF6EA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A782-8A03-4E07-B473-C7CB5D8B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1B6E-8CE1-439D-B2F9-39237D1B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8E90-A514-4716-B600-9D7C6E79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B75D0-5CCA-4E89-BA1D-B175782F5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F505-9C74-4113-AF19-C4F1E71E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DEDF-1678-40BA-95EE-82F5B5F6874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E7406-E8CD-4653-B348-7978AF29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FE7E-D895-4CA9-987A-7495E913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1B6E-8CE1-439D-B2F9-39237D1B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4D3FA-1B09-43C3-92DE-1494BCAB5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932DF-7043-4DBB-8D6B-81437779D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E7C99-43FD-4298-B243-DD84BAA5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DEDF-1678-40BA-95EE-82F5B5F6874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1A3FF-F3A2-4377-966A-5A994C05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B4A51-03DA-40CB-A5D9-21431222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1B6E-8CE1-439D-B2F9-39237D1B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D51C-A546-47F9-A01F-E5EA2150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290A-140B-4325-B571-5D759AD0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9D3E-81D3-4C06-88FC-8175EAA9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DEDF-1678-40BA-95EE-82F5B5F6874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3F39-4704-4D50-9872-1F648CA0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1ED94-08B3-42C7-9A08-0DEA597E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1B6E-8CE1-439D-B2F9-39237D1B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7BA9-6AA5-491E-B24C-B9D4904B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0991B-3ABE-4308-AA5A-4DC0B5A2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9468-EF0F-4B4F-9A40-BEA9CCE5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DEDF-1678-40BA-95EE-82F5B5F6874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BDF7-B80A-4775-A5C5-416DB459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ED244-C78A-4AB3-A7A6-1A1D972E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1B6E-8CE1-439D-B2F9-39237D1B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6E7A-12FF-48D4-9867-A55DDE11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F6E5-ED66-455F-B15B-093738559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DA066-0073-4C9A-B1F7-6014D7408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28B08-0283-479C-839A-8E0257B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DEDF-1678-40BA-95EE-82F5B5F6874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EE671-7572-4494-8580-C5C70BB5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F3D-5D43-4EED-BB28-E6335F5F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1B6E-8CE1-439D-B2F9-39237D1B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19DB-4E7E-4771-A7BA-390876B8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1B229-B442-4DB6-A601-CF7C03C13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43433-6E41-4342-A322-F343B29DD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54396-96AC-4DA0-BA50-5CDEA5EDC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8C382-D5A1-4675-A501-CBA479936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62484-CA84-46B7-9A64-CE851C37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DEDF-1678-40BA-95EE-82F5B5F6874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C86A5-7466-4B6F-9483-C7445666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85A4E-195A-4A6A-973E-6808D7E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1B6E-8CE1-439D-B2F9-39237D1B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7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920E-7721-493D-9B57-DFEA2D9C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D2913-7C2C-43D9-AF80-1B637968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DEDF-1678-40BA-95EE-82F5B5F6874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AC951-87A2-47DB-90E4-8A1B5A16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3C986-A2A5-482D-A477-E408BC56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1B6E-8CE1-439D-B2F9-39237D1B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8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635DF-A885-41B7-A520-54F69C91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DEDF-1678-40BA-95EE-82F5B5F6874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11F4E-A9E2-4136-B3A0-763FD0C0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A576E-BDDA-4A3A-982D-4A280EDF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1B6E-8CE1-439D-B2F9-39237D1B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3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8D36-9A4E-49CC-919B-1DF3ACCB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9EDB-3685-4917-B90E-93DB3467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7D003-2441-4837-9272-5973DA0EE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2D3B4-FBA7-400E-991D-6A1A0AB2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DEDF-1678-40BA-95EE-82F5B5F6874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A8A37-39CE-44B8-9692-E3DDCC24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9CC18-5337-4AB2-A459-B1294370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1B6E-8CE1-439D-B2F9-39237D1B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1A48-CD0E-4E62-B7ED-C88838B3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E95EA-6683-4F26-87A7-DA6DE92C5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2D921-0398-4979-865E-2AB160EB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40CCA-1A88-406B-85B9-E8805CA9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DEDF-1678-40BA-95EE-82F5B5F6874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A2FAB-852C-4F4B-9BF0-57B7567C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344C5-36C0-4684-9DD7-E7C34933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1B6E-8CE1-439D-B2F9-39237D1B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3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472C3-321A-44EF-A47F-E3BF1C41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A4BCD-9627-4405-9FBE-175157AC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14018-5053-436B-9732-E9082D6D2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DEDF-1678-40BA-95EE-82F5B5F6874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482D-0917-499B-95EA-2E256F225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01D5-190A-48B2-B92F-6FE707579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1B6E-8CE1-439D-B2F9-39237D1B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2A95-F6C1-4F2C-BFA3-613B37DFC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01.02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29919-78C8-466C-913D-A97593575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90856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FAA1-F216-4E81-BB2D-95AD979E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1E2F-F1B1-42C0-843F-7FC2C13C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Programmatic Statement: A phrase, or block of code, which the system will interpret and execute the contents of the statement.</a:t>
            </a:r>
          </a:p>
          <a:p>
            <a:pPr lvl="1"/>
            <a:r>
              <a:rPr lang="en-US" dirty="0"/>
              <a:t>Think of this like a sentence in a grammatical concept</a:t>
            </a:r>
          </a:p>
          <a:p>
            <a:r>
              <a:rPr lang="en-US" dirty="0"/>
              <a:t>Literal: A fixed value in source code</a:t>
            </a:r>
          </a:p>
          <a:p>
            <a:r>
              <a:rPr lang="en-US" dirty="0"/>
              <a:t>Variable: A symbol that is assigned to some value in memory</a:t>
            </a:r>
          </a:p>
          <a:p>
            <a:r>
              <a:rPr lang="en-US" dirty="0"/>
              <a:t>Operator: A symbol that denotes an operation within a statement</a:t>
            </a:r>
          </a:p>
        </p:txBody>
      </p:sp>
    </p:spTree>
    <p:extLst>
      <p:ext uri="{BB962C8B-B14F-4D97-AF65-F5344CB8AC3E}">
        <p14:creationId xmlns:p14="http://schemas.microsoft.com/office/powerpoint/2010/main" val="266427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58F9A-F132-4533-91B1-28DC4ABDA4E2}"/>
              </a:ext>
            </a:extLst>
          </p:cNvPr>
          <p:cNvSpPr/>
          <p:nvPr/>
        </p:nvSpPr>
        <p:spPr>
          <a:xfrm>
            <a:off x="926757" y="4399005"/>
            <a:ext cx="6013622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</a:t>
            </a:r>
            <a:r>
              <a:rPr lang="en-US" dirty="0" err="1"/>
              <a:t>someFunction</a:t>
            </a:r>
            <a:r>
              <a:rPr lang="en-US" dirty="0"/>
              <a:t>() + </a:t>
            </a:r>
            <a:r>
              <a:rPr lang="en-US" dirty="0" err="1"/>
              <a:t>someVariable</a:t>
            </a:r>
            <a:r>
              <a:rPr lang="en-US" dirty="0"/>
              <a:t> *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2B76-B1C8-443C-8BA0-921A18DC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3695-CB25-4E59-B9E6-BBF217DE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sentence.  It has a grammar associated with it.</a:t>
            </a:r>
          </a:p>
          <a:p>
            <a:r>
              <a:rPr lang="en-US" dirty="0"/>
              <a:t>Encompasses the entire operation for a specific part of code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1E2B2-82C0-4B93-B1A4-D26A7C64F849}"/>
              </a:ext>
            </a:extLst>
          </p:cNvPr>
          <p:cNvSpPr/>
          <p:nvPr/>
        </p:nvSpPr>
        <p:spPr>
          <a:xfrm>
            <a:off x="926757" y="3367710"/>
            <a:ext cx="6013622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922EE-374F-4A90-AE11-89AB49868B60}"/>
              </a:ext>
            </a:extLst>
          </p:cNvPr>
          <p:cNvSpPr/>
          <p:nvPr/>
        </p:nvSpPr>
        <p:spPr>
          <a:xfrm>
            <a:off x="926757" y="5534412"/>
            <a:ext cx="6013622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21D2D4-5F76-4C8E-B8B1-47D7DE3782FB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6940379" y="3688986"/>
            <a:ext cx="1334529" cy="92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C0ACD4-3778-4AC2-AE4E-9FBCDF22900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940379" y="4654378"/>
            <a:ext cx="1334529" cy="6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61D2B0-5CD3-4F2A-A5EB-BE9B5A225EB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940379" y="4769708"/>
            <a:ext cx="1334529" cy="108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D88D1C-9B0F-4D1F-9289-681599D75F85}"/>
              </a:ext>
            </a:extLst>
          </p:cNvPr>
          <p:cNvSpPr txBox="1"/>
          <p:nvPr/>
        </p:nvSpPr>
        <p:spPr>
          <a:xfrm>
            <a:off x="8316097" y="4522573"/>
            <a:ext cx="19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Statements!</a:t>
            </a:r>
          </a:p>
        </p:txBody>
      </p:sp>
    </p:spTree>
    <p:extLst>
      <p:ext uri="{BB962C8B-B14F-4D97-AF65-F5344CB8AC3E}">
        <p14:creationId xmlns:p14="http://schemas.microsoft.com/office/powerpoint/2010/main" val="10157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7B46-32A7-4889-86F8-2B3103C4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365A-C666-4D3E-B6EE-92549B5B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symbol assigned that points to some area of memory</a:t>
            </a:r>
          </a:p>
          <a:p>
            <a:r>
              <a:rPr lang="en-US" dirty="0"/>
              <a:t>Can change over time, and isn’t fixed to a specific type of value</a:t>
            </a:r>
          </a:p>
          <a:p>
            <a:pPr lvl="1"/>
            <a:r>
              <a:rPr lang="en-US" dirty="0"/>
              <a:t>A variable that’s a string now, can be an integer later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19C62-5B89-404C-994F-2559F101DC75}"/>
              </a:ext>
            </a:extLst>
          </p:cNvPr>
          <p:cNvSpPr/>
          <p:nvPr/>
        </p:nvSpPr>
        <p:spPr>
          <a:xfrm>
            <a:off x="838200" y="3822357"/>
            <a:ext cx="5257800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 *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83EC1-4E12-487E-BA8A-0F3405BE4004}"/>
              </a:ext>
            </a:extLst>
          </p:cNvPr>
          <p:cNvSpPr/>
          <p:nvPr/>
        </p:nvSpPr>
        <p:spPr>
          <a:xfrm>
            <a:off x="838200" y="4946822"/>
            <a:ext cx="5257800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“I like cats”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076F8-2567-40EC-843C-7B26F74D2C6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096000" y="4098325"/>
            <a:ext cx="786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0A754-8860-4D56-9233-017B9E8BA9D7}"/>
              </a:ext>
            </a:extLst>
          </p:cNvPr>
          <p:cNvCxnSpPr>
            <a:cxnSpLocks/>
          </p:cNvCxnSpPr>
          <p:nvPr/>
        </p:nvCxnSpPr>
        <p:spPr>
          <a:xfrm flipH="1">
            <a:off x="6096000" y="5247503"/>
            <a:ext cx="786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CD9E9B-90D0-4AB1-A23C-5670F2DFF0F5}"/>
              </a:ext>
            </a:extLst>
          </p:cNvPr>
          <p:cNvSpPr txBox="1"/>
          <p:nvPr/>
        </p:nvSpPr>
        <p:spPr>
          <a:xfrm>
            <a:off x="6998043" y="3937686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9CA06-6CCB-44AC-9711-6EEB64731ACE}"/>
              </a:ext>
            </a:extLst>
          </p:cNvPr>
          <p:cNvSpPr txBox="1"/>
          <p:nvPr/>
        </p:nvSpPr>
        <p:spPr>
          <a:xfrm>
            <a:off x="6998043" y="5051834"/>
            <a:ext cx="21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90865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7A25-D140-4978-AF4D-EE9097BB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8334-B8A5-488A-BD1F-D9B06B98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 that denotes an operation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7F9EF0-1ED8-4C4C-9E30-52AE32445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99713"/>
              </p:ext>
            </p:extLst>
          </p:nvPr>
        </p:nvGraphicFramePr>
        <p:xfrm>
          <a:off x="1521254" y="260613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573349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4102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9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5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6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3129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0A1F88F-CB9F-4ACC-8D15-E9AC8C21BDE0}"/>
              </a:ext>
            </a:extLst>
          </p:cNvPr>
          <p:cNvSpPr/>
          <p:nvPr/>
        </p:nvSpPr>
        <p:spPr>
          <a:xfrm>
            <a:off x="2956354" y="5140411"/>
            <a:ext cx="5257800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 *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37563-0162-4FEE-89DB-C987F14B7B12}"/>
              </a:ext>
            </a:extLst>
          </p:cNvPr>
          <p:cNvSpPr txBox="1"/>
          <p:nvPr/>
        </p:nvSpPr>
        <p:spPr>
          <a:xfrm>
            <a:off x="6339016" y="6063049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Multiplication Operator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CEE2BA8-A0A2-4787-B08D-C154AF8D1244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5745892" y="5494639"/>
            <a:ext cx="593124" cy="753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9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57A0-4142-468D-8BCC-603C396C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Together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027568-B526-4163-97F0-CA86485F7697}"/>
              </a:ext>
            </a:extLst>
          </p:cNvPr>
          <p:cNvSpPr/>
          <p:nvPr/>
        </p:nvSpPr>
        <p:spPr>
          <a:xfrm>
            <a:off x="3424881" y="3429000"/>
            <a:ext cx="5257800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b *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B5A64-5883-4A23-ABFC-3E4FB1DD8400}"/>
              </a:ext>
            </a:extLst>
          </p:cNvPr>
          <p:cNvSpPr txBox="1"/>
          <p:nvPr/>
        </p:nvSpPr>
        <p:spPr>
          <a:xfrm>
            <a:off x="5128054" y="4637903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74EB1-B27E-4ADF-BADB-276BDED79E4B}"/>
              </a:ext>
            </a:extLst>
          </p:cNvPr>
          <p:cNvSpPr txBox="1"/>
          <p:nvPr/>
        </p:nvSpPr>
        <p:spPr>
          <a:xfrm>
            <a:off x="1746422" y="3518928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F5524-DF41-4596-A0A9-87FEAA11B5F2}"/>
              </a:ext>
            </a:extLst>
          </p:cNvPr>
          <p:cNvSpPr txBox="1"/>
          <p:nvPr/>
        </p:nvSpPr>
        <p:spPr>
          <a:xfrm>
            <a:off x="4843848" y="2261286"/>
            <a:ext cx="139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8DA21-1DC9-447F-A974-0E8346D63ED8}"/>
              </a:ext>
            </a:extLst>
          </p:cNvPr>
          <p:cNvSpPr txBox="1"/>
          <p:nvPr/>
        </p:nvSpPr>
        <p:spPr>
          <a:xfrm>
            <a:off x="6923902" y="2264034"/>
            <a:ext cx="139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Literal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E40A4E-C315-491A-A876-88447C0D53A0}"/>
              </a:ext>
            </a:extLst>
          </p:cNvPr>
          <p:cNvCxnSpPr/>
          <p:nvPr/>
        </p:nvCxnSpPr>
        <p:spPr>
          <a:xfrm flipH="1">
            <a:off x="6396681" y="2578443"/>
            <a:ext cx="815546" cy="104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74CA6E-0EBA-42A6-9C54-A0B408D3208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42005" y="2630618"/>
            <a:ext cx="614749" cy="95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F11939-35EC-4BEF-903C-11B2BB7A3D8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42005" y="2630618"/>
            <a:ext cx="307374" cy="99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AF99DC-DD88-48E5-AA7A-187FAF4C5ECF}"/>
              </a:ext>
            </a:extLst>
          </p:cNvPr>
          <p:cNvCxnSpPr>
            <a:cxnSpLocks/>
          </p:cNvCxnSpPr>
          <p:nvPr/>
        </p:nvCxnSpPr>
        <p:spPr>
          <a:xfrm flipV="1">
            <a:off x="5695692" y="3838832"/>
            <a:ext cx="358089" cy="79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18F0E7-7662-435F-A441-D3A06C487FE5}"/>
              </a:ext>
            </a:extLst>
          </p:cNvPr>
          <p:cNvCxnSpPr>
            <a:cxnSpLocks/>
          </p:cNvCxnSpPr>
          <p:nvPr/>
        </p:nvCxnSpPr>
        <p:spPr>
          <a:xfrm flipV="1">
            <a:off x="5695693" y="3888260"/>
            <a:ext cx="0" cy="74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FFA8A8A6-78C1-40B0-946A-6BB7C5BDF0C0}"/>
              </a:ext>
            </a:extLst>
          </p:cNvPr>
          <p:cNvSpPr/>
          <p:nvPr/>
        </p:nvSpPr>
        <p:spPr>
          <a:xfrm>
            <a:off x="2948377" y="3429000"/>
            <a:ext cx="243785" cy="551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9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AFFD-933A-438B-B565-5E9ED5AE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discussion on memory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C2AF09B-C922-45D7-A1F7-B5E61163F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21" y="1765110"/>
            <a:ext cx="9543210" cy="48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5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91F8-9B91-4EB5-8205-8F8417C2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D33-7EA4-4F77-9E83-D65CB610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mathematical principles.  Same as we had in Algebra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AA2EB-ACB6-40FB-8029-C25995C86B15}"/>
              </a:ext>
            </a:extLst>
          </p:cNvPr>
          <p:cNvSpPr/>
          <p:nvPr/>
        </p:nvSpPr>
        <p:spPr>
          <a:xfrm>
            <a:off x="1140941" y="3253946"/>
            <a:ext cx="880624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(2 + 5) * 5 * 5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EDF8943-4100-4CED-A271-1FFBBA869E03}"/>
              </a:ext>
            </a:extLst>
          </p:cNvPr>
          <p:cNvSpPr/>
          <p:nvPr/>
        </p:nvSpPr>
        <p:spPr>
          <a:xfrm rot="5400000">
            <a:off x="5259860" y="3750040"/>
            <a:ext cx="230659" cy="502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DCF76AC-CEF2-40AF-8EC4-0A8FC678F874}"/>
              </a:ext>
            </a:extLst>
          </p:cNvPr>
          <p:cNvSpPr/>
          <p:nvPr/>
        </p:nvSpPr>
        <p:spPr>
          <a:xfrm rot="16200000">
            <a:off x="5708824" y="2901543"/>
            <a:ext cx="230659" cy="3212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279DAF0-D42E-400E-A9BA-82C52215BDDB}"/>
              </a:ext>
            </a:extLst>
          </p:cNvPr>
          <p:cNvSpPr/>
          <p:nvPr/>
        </p:nvSpPr>
        <p:spPr>
          <a:xfrm rot="16200000">
            <a:off x="6141309" y="2901542"/>
            <a:ext cx="230659" cy="3212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29821-6570-494B-8631-EF11B663AE5C}"/>
              </a:ext>
            </a:extLst>
          </p:cNvPr>
          <p:cNvSpPr txBox="1"/>
          <p:nvPr/>
        </p:nvSpPr>
        <p:spPr>
          <a:xfrm>
            <a:off x="5210432" y="4267200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D3700-8647-4E96-8451-3F9B50467B0A}"/>
              </a:ext>
            </a:extLst>
          </p:cNvPr>
          <p:cNvSpPr txBox="1"/>
          <p:nvPr/>
        </p:nvSpPr>
        <p:spPr>
          <a:xfrm>
            <a:off x="5663515" y="2551434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25F05-9ED1-4CF1-975A-774F84E9DEF2}"/>
              </a:ext>
            </a:extLst>
          </p:cNvPr>
          <p:cNvSpPr txBox="1"/>
          <p:nvPr/>
        </p:nvSpPr>
        <p:spPr>
          <a:xfrm>
            <a:off x="6096000" y="2551434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C9754CE-38EC-426A-9AA0-4D45D2F64162}"/>
              </a:ext>
            </a:extLst>
          </p:cNvPr>
          <p:cNvSpPr/>
          <p:nvPr/>
        </p:nvSpPr>
        <p:spPr>
          <a:xfrm rot="16200000">
            <a:off x="5253683" y="3985051"/>
            <a:ext cx="626075" cy="1635213"/>
          </a:xfrm>
          <a:prstGeom prst="leftBrace">
            <a:avLst>
              <a:gd name="adj1" fmla="val 8333"/>
              <a:gd name="adj2" fmla="val 505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E71C29-2C07-4F81-8B57-B13CC8EC66D3}"/>
              </a:ext>
            </a:extLst>
          </p:cNvPr>
          <p:cNvSpPr txBox="1"/>
          <p:nvPr/>
        </p:nvSpPr>
        <p:spPr>
          <a:xfrm>
            <a:off x="5422557" y="5234202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294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232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01.02</vt:lpstr>
      <vt:lpstr>Definition(s)</vt:lpstr>
      <vt:lpstr>Programmatic Statement</vt:lpstr>
      <vt:lpstr>Variable </vt:lpstr>
      <vt:lpstr>Operator</vt:lpstr>
      <vt:lpstr>All Together</vt:lpstr>
      <vt:lpstr>A discussion on memory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01.02</dc:title>
  <dc:creator>David Thole (UIBUS)</dc:creator>
  <cp:lastModifiedBy>David Thole (UIBUS)</cp:lastModifiedBy>
  <cp:revision>7</cp:revision>
  <dcterms:created xsi:type="dcterms:W3CDTF">2021-01-16T13:56:19Z</dcterms:created>
  <dcterms:modified xsi:type="dcterms:W3CDTF">2021-01-16T19:07:24Z</dcterms:modified>
</cp:coreProperties>
</file>