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3F7D-8160-4A6B-B5E6-44A9051E5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8020-6F54-46AA-9A60-B978FB763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DB2A-EAC8-4138-A87E-3B0BF2A3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5461-DA6E-4C1A-B71C-819DFFE9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58CB1-D861-45D7-81C7-A805DF94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AFCE-C1C3-4A98-90F9-D457FD02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7780E-580D-4E66-93AB-5248982D2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7A3D3-63D7-4DF8-A32B-71060EF1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8336-5FE5-4D2D-9E1B-CDD81ECA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92688-5D82-46F2-B039-14CA5C19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B000A-37D0-4167-A315-4A16D36C8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362F-2E13-4A62-84AA-2E55ABDDA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E520-D32A-4C50-84E1-1A9F183C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E0B58-0100-494B-8255-9ECEA8E3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E074-881E-43CE-B6E2-A38CB5A5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919A-F2AA-4E59-913E-CC0B85A7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3AB8-E902-44DE-8933-40A744B7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56CE-63E4-415A-9C31-FA450F29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D97B-9090-4807-AFE4-54D3FA31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12F0-EF0A-4FC6-8F78-0D25B98A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42F1-B90A-4BA0-836C-D87367A9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2F780-E0F4-4B7D-982A-56007077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A7EE-16CC-4027-A68B-695695BD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0481-EE78-4B90-A801-2A7F4B03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2E2B-580E-427E-A051-4DF52C96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215E-3A5C-4D37-B53A-67450BFA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0B35-FC20-46E7-BC2E-6C7318188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02358-12E4-4FE5-9746-EE2685BC7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F5EE-12C6-43E1-A92D-7D5AB1D1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74C8A-EBEA-4153-A78F-BD75A4E7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569BB-DAC6-436F-B90E-8EE73B1C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EEDE-239C-4F04-AB09-C0F7EF11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1341B-833F-4C9A-A436-9EC905280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DBDF-A36D-4F84-ABD2-67C4947CF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12AB-C494-4A5B-AB41-49D01E0D4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03C5F-D405-4864-982D-CB16A848E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D7DFE-0A8A-4855-A6BC-6D2F8BCF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0840B-FC42-42C2-AA79-6CC014DF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A549-4900-4EBF-8FF9-24F82C6C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AE92-3114-4D41-A897-AEF44BA9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3A635-CFDE-4786-956C-E92E762D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4A7C0-0F61-4F38-9E38-C0C9B3AA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C84DC-69FF-42A6-B4C2-195CDB3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93507-C05C-4F37-804D-86405931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49177-7561-479C-B11C-93678A38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45E0B-C3E9-4EDA-9CBE-B4641E0A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8A06-0F29-4150-AEEC-CFFF237D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608B-ED06-4547-8F92-63FFE39B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8B95-267F-4A77-BBBE-C1A4600F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0047-687F-44DE-9BB9-F11234FF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CCD8D-1F51-4CA9-BAA2-3A2553B9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02045-2A94-41EA-A833-9E9C2FE5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7A89-60F5-4242-A00C-7392518E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B72B0-3A08-4EFE-AB13-E2FFA72E8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EB675-162D-4B62-8ECB-FB72C78B4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E5E6-EC11-4674-A169-013CC14B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C697A-0166-4CF9-A4D0-732EC37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7A066-1DF9-4E97-8A7F-60735F91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631BD-F83C-4A52-B98D-C9E46AA8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F9A3-19C9-4B17-A56C-3C8D3FE5D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9AC3-03C0-469C-9D17-96E7EDE17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EBDE-9EA6-4EA8-8595-B783E7E3091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9FD7-FA86-482C-BCA7-8A4F1AD99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A722-5924-4EF9-AA6B-56D3503D0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B221-21EA-4FA0-ABD1-0EC290B1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9F48-4041-4BD1-BB9D-3260BF873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65D8-2A9E-4A9D-AE3C-F54A1A340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6208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61A7-A28B-4FE9-B3B7-270E22E5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6285-E3D3-4F70-927B-E6758EF1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verify if something is True or False (remember how I said pay attention to Booleans? here’s why)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A745F4-EC09-4A07-B736-DF6B9F3DE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97364"/>
              </p:ext>
            </p:extLst>
          </p:nvPr>
        </p:nvGraphicFramePr>
        <p:xfrm>
          <a:off x="1513016" y="3009785"/>
          <a:ext cx="81280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845610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4001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0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4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7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9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2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membership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8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77A-84C8-4CFA-A728-45E13437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Primary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E4DB-CC8A-420D-A659-0749B48F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  <a:p>
            <a:pPr lvl="1"/>
            <a:r>
              <a:rPr lang="en-US" dirty="0"/>
              <a:t>Used to iterate over a collection (list, set, </a:t>
            </a:r>
            <a:r>
              <a:rPr lang="en-US" dirty="0" err="1"/>
              <a:t>etc</a:t>
            </a:r>
            <a:r>
              <a:rPr lang="en-US" dirty="0"/>
              <a:t>), 1 item at a time.</a:t>
            </a:r>
          </a:p>
          <a:p>
            <a:r>
              <a:rPr lang="en-US" dirty="0"/>
              <a:t>While Loops</a:t>
            </a:r>
          </a:p>
          <a:p>
            <a:pPr lvl="1"/>
            <a:r>
              <a:rPr lang="en-US" dirty="0"/>
              <a:t>Loops while a particular condition is true</a:t>
            </a:r>
          </a:p>
          <a:p>
            <a:r>
              <a:rPr lang="en-US" dirty="0"/>
              <a:t>Maps/filters/functions</a:t>
            </a:r>
          </a:p>
          <a:p>
            <a:pPr lvl="1"/>
            <a:r>
              <a:rPr lang="en-US" dirty="0"/>
              <a:t>The more functional aspect of Python, really awesome stuff.</a:t>
            </a:r>
          </a:p>
          <a:p>
            <a:pPr lvl="1"/>
            <a:r>
              <a:rPr lang="en-US" dirty="0"/>
              <a:t>A way to keep code very clean.</a:t>
            </a:r>
          </a:p>
        </p:txBody>
      </p:sp>
    </p:spTree>
    <p:extLst>
      <p:ext uri="{BB962C8B-B14F-4D97-AF65-F5344CB8AC3E}">
        <p14:creationId xmlns:p14="http://schemas.microsoft.com/office/powerpoint/2010/main" val="35809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F561-EA4F-49D7-ACC4-2CD2D1C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E2541-422D-45F6-9890-A8D62876B15F}"/>
              </a:ext>
            </a:extLst>
          </p:cNvPr>
          <p:cNvSpPr/>
          <p:nvPr/>
        </p:nvSpPr>
        <p:spPr>
          <a:xfrm>
            <a:off x="3628767" y="1820562"/>
            <a:ext cx="3410465" cy="4366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75970-E1B4-47C7-A653-5F704A8D2FB4}"/>
              </a:ext>
            </a:extLst>
          </p:cNvPr>
          <p:cNvSpPr/>
          <p:nvPr/>
        </p:nvSpPr>
        <p:spPr>
          <a:xfrm>
            <a:off x="4164227" y="2331308"/>
            <a:ext cx="2166551" cy="609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FD18A1-AF22-46BE-AB53-6C46889DF40E}"/>
              </a:ext>
            </a:extLst>
          </p:cNvPr>
          <p:cNvSpPr/>
          <p:nvPr/>
        </p:nvSpPr>
        <p:spPr>
          <a:xfrm>
            <a:off x="4164226" y="3451654"/>
            <a:ext cx="2166551" cy="609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3E65A-DD74-482E-89B3-FAF5DA13FFD6}"/>
              </a:ext>
            </a:extLst>
          </p:cNvPr>
          <p:cNvSpPr/>
          <p:nvPr/>
        </p:nvSpPr>
        <p:spPr>
          <a:xfrm>
            <a:off x="4164225" y="4716162"/>
            <a:ext cx="2166551" cy="609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D7877E7-BABB-4897-A0AC-F2351E943E1D}"/>
              </a:ext>
            </a:extLst>
          </p:cNvPr>
          <p:cNvCxnSpPr>
            <a:cxnSpLocks/>
            <a:stCxn id="5" idx="5"/>
            <a:endCxn id="6" idx="6"/>
          </p:cNvCxnSpPr>
          <p:nvPr/>
        </p:nvCxnSpPr>
        <p:spPr>
          <a:xfrm rot="16200000" flipH="1">
            <a:off x="5719725" y="3145402"/>
            <a:ext cx="904820" cy="317283"/>
          </a:xfrm>
          <a:prstGeom prst="bentConnector4">
            <a:avLst>
              <a:gd name="adj1" fmla="val 28224"/>
              <a:gd name="adj2" fmla="val 172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37522FD-2C98-406D-87CE-4B49311F6BAB}"/>
              </a:ext>
            </a:extLst>
          </p:cNvPr>
          <p:cNvCxnSpPr>
            <a:cxnSpLocks/>
            <a:stCxn id="6" idx="5"/>
            <a:endCxn id="7" idx="6"/>
          </p:cNvCxnSpPr>
          <p:nvPr/>
        </p:nvCxnSpPr>
        <p:spPr>
          <a:xfrm rot="16200000" flipH="1">
            <a:off x="5647643" y="4337829"/>
            <a:ext cx="1048982" cy="317283"/>
          </a:xfrm>
          <a:prstGeom prst="bentConnector4">
            <a:avLst>
              <a:gd name="adj1" fmla="val 31216"/>
              <a:gd name="adj2" fmla="val 172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40839-6ABB-4FD6-A3A2-1841CA6C8DD0}"/>
              </a:ext>
            </a:extLst>
          </p:cNvPr>
          <p:cNvSpPr/>
          <p:nvPr/>
        </p:nvSpPr>
        <p:spPr>
          <a:xfrm>
            <a:off x="1307819" y="2380735"/>
            <a:ext cx="1812324" cy="5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= item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8457C-05AA-4E50-AB73-576CD8165117}"/>
              </a:ext>
            </a:extLst>
          </p:cNvPr>
          <p:cNvSpPr/>
          <p:nvPr/>
        </p:nvSpPr>
        <p:spPr>
          <a:xfrm>
            <a:off x="1307819" y="3550508"/>
            <a:ext cx="1812324" cy="5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= item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ECF5-6F92-407D-B72C-F4ACCEA5E13B}"/>
              </a:ext>
            </a:extLst>
          </p:cNvPr>
          <p:cNvSpPr/>
          <p:nvPr/>
        </p:nvSpPr>
        <p:spPr>
          <a:xfrm>
            <a:off x="1270618" y="4773827"/>
            <a:ext cx="1812324" cy="5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= item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0F305-D811-4612-82F3-84791004E99E}"/>
              </a:ext>
            </a:extLst>
          </p:cNvPr>
          <p:cNvSpPr txBox="1"/>
          <p:nvPr/>
        </p:nvSpPr>
        <p:spPr>
          <a:xfrm>
            <a:off x="3653480" y="1819188"/>
            <a:ext cx="12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A1744-D652-4D5D-AC18-32AEF41226FD}"/>
              </a:ext>
            </a:extLst>
          </p:cNvPr>
          <p:cNvCxnSpPr>
            <a:cxnSpLocks/>
            <a:stCxn id="5" idx="2"/>
            <a:endCxn id="17" idx="3"/>
          </p:cNvCxnSpPr>
          <p:nvPr/>
        </p:nvCxnSpPr>
        <p:spPr>
          <a:xfrm flipH="1">
            <a:off x="3120143" y="2636108"/>
            <a:ext cx="1044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067444-8458-4157-BBC2-DAE4C5D14D49}"/>
              </a:ext>
            </a:extLst>
          </p:cNvPr>
          <p:cNvCxnSpPr>
            <a:cxnSpLocks/>
          </p:cNvCxnSpPr>
          <p:nvPr/>
        </p:nvCxnSpPr>
        <p:spPr>
          <a:xfrm flipH="1">
            <a:off x="3120141" y="3756454"/>
            <a:ext cx="1044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8BEC38-A870-4B6C-BF2F-66A3CB22DF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082943" y="5020962"/>
            <a:ext cx="108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882545-88B5-4EBF-8D06-C338FD0911E7}"/>
              </a:ext>
            </a:extLst>
          </p:cNvPr>
          <p:cNvSpPr/>
          <p:nvPr/>
        </p:nvSpPr>
        <p:spPr>
          <a:xfrm>
            <a:off x="6013492" y="5774724"/>
            <a:ext cx="2557978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1554B-00C9-4630-A6B9-01CACF03AFC9}"/>
              </a:ext>
            </a:extLst>
          </p:cNvPr>
          <p:cNvSpPr txBox="1"/>
          <p:nvPr/>
        </p:nvSpPr>
        <p:spPr>
          <a:xfrm>
            <a:off x="8662086" y="5774724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Loop</a:t>
            </a:r>
          </a:p>
        </p:txBody>
      </p:sp>
    </p:spTree>
    <p:extLst>
      <p:ext uri="{BB962C8B-B14F-4D97-AF65-F5344CB8AC3E}">
        <p14:creationId xmlns:p14="http://schemas.microsoft.com/office/powerpoint/2010/main" val="23668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551E-C8F6-480E-8962-35CE1C9F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656D2-8B5A-4A7B-8A5F-D88AA56D45E6}"/>
              </a:ext>
            </a:extLst>
          </p:cNvPr>
          <p:cNvSpPr/>
          <p:nvPr/>
        </p:nvSpPr>
        <p:spPr>
          <a:xfrm>
            <a:off x="7269892" y="2907957"/>
            <a:ext cx="2776151" cy="1721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Something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10084EB-815D-4C93-9925-A7AA7B6222E9}"/>
              </a:ext>
            </a:extLst>
          </p:cNvPr>
          <p:cNvSpPr/>
          <p:nvPr/>
        </p:nvSpPr>
        <p:spPr>
          <a:xfrm>
            <a:off x="2879125" y="2907957"/>
            <a:ext cx="2290120" cy="14828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5ACE02-59F4-404E-9643-01AAA5578D29}"/>
              </a:ext>
            </a:extLst>
          </p:cNvPr>
          <p:cNvSpPr/>
          <p:nvPr/>
        </p:nvSpPr>
        <p:spPr>
          <a:xfrm>
            <a:off x="3538150" y="1309815"/>
            <a:ext cx="99677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01C68E-C8E2-408E-B0C6-B732D346D8BF}"/>
              </a:ext>
            </a:extLst>
          </p:cNvPr>
          <p:cNvSpPr/>
          <p:nvPr/>
        </p:nvSpPr>
        <p:spPr>
          <a:xfrm>
            <a:off x="778478" y="3186113"/>
            <a:ext cx="99677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4A5B35-E908-4673-B15F-F3987C102F5E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4024185" y="2224215"/>
            <a:ext cx="12355" cy="68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FE2C07-82B7-4653-8EB4-6C536ED1B9B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69245" y="3649362"/>
            <a:ext cx="2100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E5BC1F-26FC-45B7-8DE8-CF2D48C88D9D}"/>
              </a:ext>
            </a:extLst>
          </p:cNvPr>
          <p:cNvCxnSpPr>
            <a:stCxn id="6" idx="1"/>
            <a:endCxn id="8" idx="6"/>
          </p:cNvCxnSpPr>
          <p:nvPr/>
        </p:nvCxnSpPr>
        <p:spPr>
          <a:xfrm flipH="1" flipV="1">
            <a:off x="1775257" y="3643313"/>
            <a:ext cx="1103868" cy="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8C77A76-1C00-4A39-A039-A7667D07F99E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>
            <a:off x="6221628" y="2193326"/>
            <a:ext cx="238897" cy="4633783"/>
          </a:xfrm>
          <a:prstGeom prst="bentConnector3">
            <a:avLst>
              <a:gd name="adj1" fmla="val -95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34D342-16AE-468C-8124-E11A8DCC5876}"/>
              </a:ext>
            </a:extLst>
          </p:cNvPr>
          <p:cNvSpPr txBox="1"/>
          <p:nvPr/>
        </p:nvSpPr>
        <p:spPr>
          <a:xfrm>
            <a:off x="5706762" y="3338384"/>
            <a:ext cx="63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5853A-A1B2-4B04-A69A-4F13BEAA9A93}"/>
              </a:ext>
            </a:extLst>
          </p:cNvPr>
          <p:cNvSpPr txBox="1"/>
          <p:nvPr/>
        </p:nvSpPr>
        <p:spPr>
          <a:xfrm>
            <a:off x="2024450" y="3326713"/>
            <a:ext cx="74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835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1813-8E54-4734-8534-353B4F58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Maps/filter/functions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6D89-275F-462F-8617-02D89386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one of my favorite topics</a:t>
            </a:r>
          </a:p>
          <a:p>
            <a:r>
              <a:rPr lang="en-US" dirty="0"/>
              <a:t>Best shown by example, so the </a:t>
            </a:r>
            <a:r>
              <a:rPr lang="en-US" dirty="0" err="1"/>
              <a:t>Jupyter</a:t>
            </a:r>
            <a:r>
              <a:rPr lang="en-US" dirty="0"/>
              <a:t> notebook will have the most on this.</a:t>
            </a:r>
          </a:p>
          <a:p>
            <a:r>
              <a:rPr lang="en-US" dirty="0"/>
              <a:t>Lambda is an anonymous function (we get to that next module more), but some introduction needed here.</a:t>
            </a:r>
          </a:p>
          <a:p>
            <a:r>
              <a:rPr lang="en-US" dirty="0"/>
              <a:t>We can pass a collection, and a filter/operation to map, filter, </a:t>
            </a:r>
            <a:r>
              <a:rPr lang="en-US" dirty="0" err="1"/>
              <a:t>etc</a:t>
            </a:r>
            <a:r>
              <a:rPr lang="en-US" dirty="0"/>
              <a:t> to return elements we really care about or to do special stuff.</a:t>
            </a:r>
          </a:p>
        </p:txBody>
      </p:sp>
    </p:spTree>
    <p:extLst>
      <p:ext uri="{BB962C8B-B14F-4D97-AF65-F5344CB8AC3E}">
        <p14:creationId xmlns:p14="http://schemas.microsoft.com/office/powerpoint/2010/main" val="391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02.02</vt:lpstr>
      <vt:lpstr>Conditionals</vt:lpstr>
      <vt:lpstr>3 Primary Topics</vt:lpstr>
      <vt:lpstr>For Loops</vt:lpstr>
      <vt:lpstr>While Loops</vt:lpstr>
      <vt:lpstr>Maps/filter/functions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Thole (UIBUS)</dc:creator>
  <cp:lastModifiedBy>David Thole (UIBUS)</cp:lastModifiedBy>
  <cp:revision>5</cp:revision>
  <dcterms:created xsi:type="dcterms:W3CDTF">2021-01-17T16:26:13Z</dcterms:created>
  <dcterms:modified xsi:type="dcterms:W3CDTF">2021-01-17T16:46:09Z</dcterms:modified>
</cp:coreProperties>
</file>