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F4F6-3961-473E-91F5-E52CD0A6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A193F-7996-492B-AF3B-7F2378BC8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4DC-D4EC-45A7-99B3-ADECC6CA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8D21-19EF-4EE4-AB64-09B2CAAE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964A-70C6-4F36-8192-48B67649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B9D-3900-447F-93F5-6777720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7017D-9564-4764-8356-E37CBC42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77D5-DB7E-46BB-A0E3-03E2DC29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E92A-D051-4F6C-8236-C9657F12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590E-F6C9-4E05-89DE-1E8ED2E5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20AA0-46C1-44FE-A27E-F052C1C0A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723F-AED8-4CF6-B657-133A976E5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98E0-2FE0-4BCC-99BD-24248301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F062-DF78-43FC-A5F6-3161E280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61B5-E645-4F35-952E-BDD83CF2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5CB-C3EE-42D7-AEB1-BE220883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3940-0713-4B11-AF33-023158D3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ACDF-B3BF-494C-BDD5-2C3E4D7A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326D-06BE-4F86-8B26-D7499ED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F80C-93E2-445A-A6E8-6004CD02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C651-4032-424B-9F97-F9F1EA73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F006-CF55-4D71-821C-03DBCA69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6143-E7C2-4F8E-A433-8E61F96B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502B-D8F8-4278-B3BB-EBC0F78E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9DEC-8590-4C8E-BDB0-E0D3FE67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9937-206A-44B6-896C-D35F9CDD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7DEB-6F9B-44F4-A267-9786A34B8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80C37-5AA9-44E9-8234-4DB6E1F7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2C909-76F4-4503-A96C-3ED9B293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3526E-7E98-443F-B0DE-163DF12E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1317-9CD6-4C1C-A03E-4AED01E1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84EB-FDF7-4BF5-BFDA-0BEDB5B5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C3B8-599B-4292-992C-8B18DF36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6B9F8-886F-4F70-98AD-0465AFE5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CFFF4-C2EE-44B3-8D7C-DCCEFB3BB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D4FF2-AFAA-42B3-B063-DD73AB129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C3ADD-A48A-4B6C-A966-0A32AF0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77EF8-5475-4BE9-BC21-B859808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5C16E-F4AD-4232-841B-42FC1221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5038-D5CB-4CEF-9D65-FD41BF65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0048F-C2D8-4B26-9399-DE77057D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48C64-8742-4922-8E34-82BFB295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DDD1-17BB-4318-BB84-700B317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4A3C6-73E5-4F33-9F59-616112F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DEF4-3607-4421-B737-A36E4E74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C132-9C28-434F-B211-A8DE765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3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3B7A-F055-410F-8C5C-8D198403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22ED-7C76-4599-B11A-42B28D78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0864F-AD78-49D7-9550-2CCDAC45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7B60-A078-4A31-A448-9ED3960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949CD-B629-47AF-8DDD-E225C560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3C9C3-107E-4022-BBF9-43273126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596B-873D-4C1F-9D61-9298A09D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12AC5-8B34-4898-8080-B52F73C17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A18E-C9BF-4684-A55D-05508CB0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953D-9160-4D46-85F5-5AEC32C9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66A7-E4E6-474C-9A69-1CB6464F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45CBD-819C-4BE4-9D55-4903A5DE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5E58E-0E2E-43A0-ADFA-A3578274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2BEE-06A7-478E-9AA6-0F3B48A6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5587-D418-48FB-9EC0-4D9F489CB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67E3-BDF5-4392-ABD9-0F6EE56EB74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6A8A-8365-42F2-9387-BCB722908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0FD2-4C31-4D15-BB10-002CE0AD7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29DB-75C5-44F8-8EA8-AA64BF07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8B3-1D21-4959-85CD-994B9EDC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06 - Lecture</a:t>
            </a:r>
          </a:p>
        </p:txBody>
      </p:sp>
    </p:spTree>
    <p:extLst>
      <p:ext uri="{BB962C8B-B14F-4D97-AF65-F5344CB8AC3E}">
        <p14:creationId xmlns:p14="http://schemas.microsoft.com/office/powerpoint/2010/main" val="30927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EB-1CAC-4A69-B2D4-5C395F59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8393-C64E-4289-96FB-0FD42E6D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Notes – Deadlines/etc. – 5 minutes</a:t>
            </a:r>
          </a:p>
          <a:p>
            <a:r>
              <a:rPr lang="en-US" dirty="0"/>
              <a:t>Theory/concept exam – 30 minutes</a:t>
            </a:r>
          </a:p>
          <a:p>
            <a:pPr lvl="1"/>
            <a:r>
              <a:rPr lang="en-US" dirty="0"/>
              <a:t>Cameras on if you have them.</a:t>
            </a:r>
          </a:p>
          <a:p>
            <a:pPr lvl="1"/>
            <a:r>
              <a:rPr lang="en-US" dirty="0"/>
              <a:t>If you finish early, feel free to turn off the camera.</a:t>
            </a:r>
          </a:p>
          <a:p>
            <a:pPr lvl="1"/>
            <a:r>
              <a:rPr lang="en-US" dirty="0"/>
              <a:t>Closed book! Closed net (except for links requested in the exam)</a:t>
            </a:r>
          </a:p>
          <a:p>
            <a:r>
              <a:rPr lang="en-US" dirty="0"/>
              <a:t>Explanation of practical exam, describe link to it, etc. - 15m</a:t>
            </a:r>
          </a:p>
          <a:p>
            <a:r>
              <a:rPr lang="en-US" dirty="0"/>
              <a:t>Remainder of time: Split between two options</a:t>
            </a:r>
          </a:p>
          <a:p>
            <a:pPr lvl="1"/>
            <a:r>
              <a:rPr lang="en-US" dirty="0"/>
              <a:t>Option A: Meet with your groups and go over the project and/or the practice exam (the main exam is off limits)</a:t>
            </a:r>
          </a:p>
          <a:p>
            <a:pPr lvl="1"/>
            <a:r>
              <a:rPr lang="en-US" dirty="0"/>
              <a:t>Option B: Stay in the main room, and ask questions regarding the practice exam or previous concepts as needed.</a:t>
            </a:r>
          </a:p>
        </p:txBody>
      </p:sp>
    </p:spTree>
    <p:extLst>
      <p:ext uri="{BB962C8B-B14F-4D97-AF65-F5344CB8AC3E}">
        <p14:creationId xmlns:p14="http://schemas.microsoft.com/office/powerpoint/2010/main" val="14097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23D2-F77B-49FF-A109-DAE60ABE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BE01078-BAF6-4107-AA06-FAD5E214B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47940"/>
              </p:ext>
            </p:extLst>
          </p:nvPr>
        </p:nvGraphicFramePr>
        <p:xfrm>
          <a:off x="1447346" y="189125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86064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70349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127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End/Due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2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Theory/Concept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Practical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Homework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3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7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Survey (</a:t>
                      </a:r>
                      <a:r>
                        <a:rPr lang="en-US" dirty="0" err="1"/>
                        <a:t>CoB</a:t>
                      </a:r>
                      <a:r>
                        <a:rPr lang="en-US" dirty="0"/>
                        <a:t> Ver.)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Survey (My Ver.)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05 (Fri)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92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13FD-9D4B-4AAA-83BD-4F97C1BE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 Grading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894E3-49BB-45BD-8270-CDBDCA771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5338"/>
              </p:ext>
            </p:extLst>
          </p:nvPr>
        </p:nvGraphicFramePr>
        <p:xfrm>
          <a:off x="1735221" y="2652738"/>
          <a:ext cx="8128000" cy="24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270484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0021471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r>
                        <a:rPr lang="en-US" dirty="0"/>
                        <a:t>Portion/Part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00521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r>
                        <a:rPr lang="en-US" dirty="0"/>
                        <a:t>Concept/Theory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73730"/>
                  </a:ext>
                </a:extLst>
              </a:tr>
              <a:tr h="283945">
                <a:tc>
                  <a:txBody>
                    <a:bodyPr/>
                    <a:lstStyle/>
                    <a:p>
                      <a:r>
                        <a:rPr lang="en-US" dirty="0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35670"/>
                  </a:ext>
                </a:extLst>
              </a:tr>
              <a:tr h="13256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031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29E410-EDCD-468A-BB0C-2578FA54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33800"/>
              </p:ext>
            </p:extLst>
          </p:nvPr>
        </p:nvGraphicFramePr>
        <p:xfrm>
          <a:off x="3017252" y="3872244"/>
          <a:ext cx="5563938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04390">
                  <a:extLst>
                    <a:ext uri="{9D8B030D-6E8A-4147-A177-3AD203B41FA5}">
                      <a16:colId xmlns:a16="http://schemas.microsoft.com/office/drawing/2014/main" val="3490347818"/>
                    </a:ext>
                  </a:extLst>
                </a:gridCol>
                <a:gridCol w="1859548">
                  <a:extLst>
                    <a:ext uri="{9D8B030D-6E8A-4147-A177-3AD203B41FA5}">
                      <a16:colId xmlns:a16="http://schemas.microsoft.com/office/drawing/2014/main" val="4111531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1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Clarity of Notebook (doc./concise)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5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0439-3B6A-4475-B9B1-D339B0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A237-518F-41D4-AC86-B1D6A3B8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“Checkpoint” on slide 4, what I want to know are the following:</a:t>
            </a:r>
          </a:p>
          <a:p>
            <a:pPr lvl="1"/>
            <a:r>
              <a:rPr lang="en-US" dirty="0"/>
              <a:t>What project are you all doing, and why did you choose it as a project?</a:t>
            </a:r>
          </a:p>
          <a:p>
            <a:pPr lvl="1"/>
            <a:r>
              <a:rPr lang="en-US" dirty="0"/>
              <a:t>What kind of data is it (relates to the above)? Is it from one source, or from multiple sources?</a:t>
            </a:r>
          </a:p>
          <a:p>
            <a:pPr lvl="1"/>
            <a:r>
              <a:rPr lang="en-US" dirty="0"/>
              <a:t>What kind of analysis have you done so far (note, analysis here doesn’t mean with Python – often times you have to investigate the data in various ways before you code about it)</a:t>
            </a:r>
          </a:p>
          <a:p>
            <a:pPr lvl="1"/>
            <a:r>
              <a:rPr lang="en-US" dirty="0"/>
              <a:t>**Remember** The largest part of programming is thinking about problems, and how to approach them.  That’s what I’m looking for at this checkpoint.</a:t>
            </a:r>
          </a:p>
        </p:txBody>
      </p:sp>
    </p:spTree>
    <p:extLst>
      <p:ext uri="{BB962C8B-B14F-4D97-AF65-F5344CB8AC3E}">
        <p14:creationId xmlns:p14="http://schemas.microsoft.com/office/powerpoint/2010/main" val="597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9B23-14B7-4E5E-8D4C-A7F75556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CD23-9898-4F61-84C0-029ABAB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turn on webcams</a:t>
            </a:r>
          </a:p>
          <a:p>
            <a:r>
              <a:rPr lang="en-US" dirty="0"/>
              <a:t>Closed book/material</a:t>
            </a:r>
          </a:p>
          <a:p>
            <a:r>
              <a:rPr lang="en-US" dirty="0"/>
              <a:t>Called “Midterm Concept Exam” within ICON</a:t>
            </a:r>
          </a:p>
          <a:p>
            <a:r>
              <a:rPr lang="en-US" dirty="0"/>
              <a:t>30 minute time limit.</a:t>
            </a:r>
          </a:p>
          <a:p>
            <a:r>
              <a:rPr lang="en-US" dirty="0"/>
              <a:t>Once finished, feel free to turn off webcam and just wait.</a:t>
            </a:r>
          </a:p>
        </p:txBody>
      </p:sp>
    </p:spTree>
    <p:extLst>
      <p:ext uri="{BB962C8B-B14F-4D97-AF65-F5344CB8AC3E}">
        <p14:creationId xmlns:p14="http://schemas.microsoft.com/office/powerpoint/2010/main" val="103206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6F54-5D83-46F7-8765-9BD29902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EACC-EC77-4F28-800C-2BBBC271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</a:t>
            </a:r>
            <a:r>
              <a:rPr lang="en-US" dirty="0" err="1"/>
              <a:t>Github</a:t>
            </a:r>
            <a:r>
              <a:rPr lang="en-US" dirty="0"/>
              <a:t>, will post link in ICON as well.</a:t>
            </a:r>
          </a:p>
          <a:p>
            <a:r>
              <a:rPr lang="en-US" dirty="0"/>
              <a:t>The format for this should be similar to the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Pay particular attention to the output.  Some setup code is given so you can get the same results as I did.</a:t>
            </a:r>
          </a:p>
          <a:p>
            <a:r>
              <a:rPr lang="en-US" dirty="0"/>
              <a:t>Read the instructions </a:t>
            </a:r>
            <a:r>
              <a:rPr lang="en-US" dirty="0">
                <a:highlight>
                  <a:srgbClr val="FFFF00"/>
                </a:highlight>
              </a:rPr>
              <a:t>very carefully</a:t>
            </a:r>
            <a:r>
              <a:rPr lang="en-US" dirty="0"/>
              <a:t>, and follow </a:t>
            </a:r>
            <a:r>
              <a:rPr lang="en-US"/>
              <a:t>the guidelines.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06 - Lecture</vt:lpstr>
      <vt:lpstr>Timeline for class</vt:lpstr>
      <vt:lpstr>Deadlines</vt:lpstr>
      <vt:lpstr>Midterm Exam Grading</vt:lpstr>
      <vt:lpstr>Group Projects</vt:lpstr>
      <vt:lpstr>Conceptual Exam</vt:lpstr>
      <vt:lpstr>Practical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06 - Lecture</dc:title>
  <dc:creator>David Thole (UIBUS)</dc:creator>
  <cp:lastModifiedBy>David Thole (UIBUS)</cp:lastModifiedBy>
  <cp:revision>4</cp:revision>
  <dcterms:created xsi:type="dcterms:W3CDTF">2021-02-28T14:53:32Z</dcterms:created>
  <dcterms:modified xsi:type="dcterms:W3CDTF">2021-02-28T16:26:53Z</dcterms:modified>
</cp:coreProperties>
</file>