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49" r:id="rId2"/>
    <p:sldId id="2552" r:id="rId3"/>
    <p:sldId id="2554" r:id="rId4"/>
    <p:sldId id="2558" r:id="rId5"/>
    <p:sldId id="2548" r:id="rId6"/>
    <p:sldId id="2561" r:id="rId7"/>
    <p:sldId id="2562" r:id="rId8"/>
    <p:sldId id="2563" r:id="rId9"/>
    <p:sldId id="2564" r:id="rId10"/>
    <p:sldId id="2565" r:id="rId11"/>
    <p:sldId id="25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8/25/2023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swo3RC9xldD4crrOMFLwjGmneqiRZio/edit?usp=drive_link&amp;ouid=105378441798796000692&amp;rtpof=true&amp;sd=true" TargetMode="External"/><Relationship Id="rId2" Type="http://schemas.openxmlformats.org/officeDocument/2006/relationships/hyperlink" Target="file:///C:\Users\sagar\Desktop\Hiring%20process%20Statistics.xls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Hiring process analytics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Bhagyashree</a:t>
            </a:r>
            <a:r>
              <a:rPr lang="en-US" dirty="0"/>
              <a:t> parate</a:t>
            </a:r>
          </a:p>
          <a:p>
            <a:r>
              <a:rPr lang="en-US" dirty="0"/>
              <a:t>Date-2023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922906-3878-4970-A6D3-C5E7E4719A6D}"/>
              </a:ext>
            </a:extLst>
          </p:cNvPr>
          <p:cNvSpPr txBox="1"/>
          <p:nvPr/>
        </p:nvSpPr>
        <p:spPr>
          <a:xfrm>
            <a:off x="1640910" y="1380994"/>
            <a:ext cx="468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Excel link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5207C-3600-49C8-96D9-B0CDDB70246C}"/>
              </a:ext>
            </a:extLst>
          </p:cNvPr>
          <p:cNvSpPr txBox="1"/>
          <p:nvPr/>
        </p:nvSpPr>
        <p:spPr>
          <a:xfrm>
            <a:off x="2342368" y="2110728"/>
            <a:ext cx="29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  <a:hlinkClick r:id="rId2" action="ppaction://hlinkfile"/>
              </a:rPr>
              <a:t>Hiring process Statistics.xlsx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7A316-02F7-4F07-9A88-D627C77F05EA}"/>
              </a:ext>
            </a:extLst>
          </p:cNvPr>
          <p:cNvSpPr txBox="1"/>
          <p:nvPr/>
        </p:nvSpPr>
        <p:spPr>
          <a:xfrm>
            <a:off x="614597" y="3013022"/>
            <a:ext cx="464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Google drive link :</a:t>
            </a: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https://docs.google.com/spreadsheets/d/1eswo3RC9xldD4crrOMFLwjGmneqiRZio/edit?usp=drive_link&amp;ouid=105378441798796000692&amp;rtpof=true&amp;sd=true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2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913CF-EB3F-43D2-9C38-E8AC64F1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1" y="1927820"/>
            <a:ext cx="3537958" cy="3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0" y="268704"/>
            <a:ext cx="9056318" cy="12970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I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Bhagyashree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Parate</a:t>
            </a:r>
            <a:b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Email-ID : bhagyashreeparate307@gmail.com</a:t>
            </a:r>
            <a:b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Trainee </a:t>
            </a:r>
            <a:b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4: Hiring Process Analytics , </a:t>
            </a:r>
            <a:b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Stack Used : Microsoft Excel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393" y="1796879"/>
            <a:ext cx="7795422" cy="2107095"/>
          </a:xfrm>
        </p:spPr>
        <p:txBody>
          <a:bodyPr>
            <a:noAutofit/>
          </a:bodyPr>
          <a:lstStyle/>
          <a:p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done on the following points:-</a:t>
            </a:r>
          </a:p>
          <a:p>
            <a:r>
              <a:rPr lang="en-I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A.Hiring</a:t>
            </a:r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Process of intaking of people into an organization for different kinds of positions. Your task: How many males and females are Hired ?</a:t>
            </a:r>
          </a:p>
          <a:p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Average Salary: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Adding all the salaries for a select group of employees and then dividing the sum by the number of employees in the group. Your task: What is the average salary offered in this company ? </a:t>
            </a:r>
          </a:p>
          <a:p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Class Intervals: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class interval is the difference between the upper class limit and the lower class limit. Your task: Draw the class intervals for salary in the company ?</a:t>
            </a:r>
          </a:p>
          <a:p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Charts and Plots: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This is one of the most important part of analysis to visualize the data. Your task: Draw Pie Chart / Bar Graph ( or any other graph ) to show proportion of people working different department ? 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E. Charts: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 different charts and graphs to perform the task representing the data. Your task: Represent different post tiers using chart/graph </a:t>
            </a:r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18426" y="1640910"/>
            <a:ext cx="3304279" cy="4423509"/>
          </a:xfrm>
        </p:spPr>
        <p:txBody>
          <a:bodyPr>
            <a:normAutofit/>
          </a:bodyPr>
          <a:lstStyle/>
          <a:p>
            <a:r>
              <a:rPr lang="en-IN" b="1" dirty="0" err="1"/>
              <a:t>A.Hiring</a:t>
            </a:r>
            <a:endParaRPr lang="en-IN" b="1" dirty="0"/>
          </a:p>
          <a:p>
            <a:r>
              <a:rPr lang="en-IN" b="1" dirty="0"/>
              <a:t>B. Average Salary</a:t>
            </a:r>
          </a:p>
          <a:p>
            <a:r>
              <a:rPr lang="en-IN" b="1" dirty="0"/>
              <a:t>C. Class Intervals</a:t>
            </a:r>
          </a:p>
          <a:p>
            <a:r>
              <a:rPr lang="en-IN" b="1" dirty="0"/>
              <a:t>D. Charts and Plots</a:t>
            </a:r>
          </a:p>
          <a:p>
            <a:r>
              <a:rPr lang="en-IN" b="1" dirty="0"/>
              <a:t>E. Charts</a:t>
            </a:r>
            <a:endParaRPr lang="en-US" b="1" dirty="0"/>
          </a:p>
          <a:p>
            <a:endParaRPr lang="en-US" dirty="0"/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2" y="1680393"/>
            <a:ext cx="10452848" cy="3933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Hiring process is the fundamental and the most important function of a company.</a:t>
            </a:r>
          </a:p>
          <a:p>
            <a:r>
              <a:rPr lang="en-IN" dirty="0"/>
              <a:t> Here, the </a:t>
            </a:r>
            <a:r>
              <a:rPr lang="en-IN" dirty="0" err="1"/>
              <a:t>mncs</a:t>
            </a:r>
            <a:r>
              <a:rPr lang="en-IN" dirty="0"/>
              <a:t> get to know about the major underlying trends about the hiring process. Trends such as- number of rejections, number of interviews, types of jobs, vacancies etc. </a:t>
            </a:r>
          </a:p>
          <a:p>
            <a:r>
              <a:rPr lang="en-IN" dirty="0"/>
              <a:t>Are important for a company to analyse before hiring freshers or any other individual. </a:t>
            </a:r>
          </a:p>
          <a:p>
            <a:r>
              <a:rPr lang="en-IN" dirty="0"/>
              <a:t>Thus, making an opportunity for a data analyst job here too! Being a data analyst, your job is to go through these trends and draw insights out of it for hiring department to work upon.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1" dirty="0"/>
              <a:t>• Tool used - </a:t>
            </a:r>
            <a:r>
              <a:rPr lang="en-IN" dirty="0"/>
              <a:t>Ms-</a:t>
            </a:r>
            <a:r>
              <a:rPr lang="en-IN" dirty="0" err="1"/>
              <a:t>Exce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2800" b="1" dirty="0"/>
              <a:t>Description:-</a:t>
            </a:r>
            <a:endParaRPr lang="en-US" sz="2800" b="1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8" y="782442"/>
            <a:ext cx="6636745" cy="3639682"/>
          </a:xfrm>
        </p:spPr>
        <p:txBody>
          <a:bodyPr>
            <a:normAutofit/>
          </a:bodyPr>
          <a:lstStyle/>
          <a:p>
            <a:r>
              <a:rPr lang="en-IN" sz="2000" b="1" dirty="0"/>
              <a:t>Hiring</a:t>
            </a:r>
            <a:r>
              <a:rPr lang="en-IN" sz="1600" dirty="0"/>
              <a:t>: </a:t>
            </a:r>
            <a:r>
              <a:rPr lang="en-IN" sz="1800" dirty="0"/>
              <a:t>Process of intaking of people into an organization for different kinds of positions. Your task: How many males and females are Hired 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87D6C-76A3-4561-A51F-7AE15E80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455949"/>
            <a:ext cx="4223398" cy="279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8B846-66ED-4029-AB52-A980F7A31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1720" r="7582" b="9792"/>
          <a:stretch/>
        </p:blipFill>
        <p:spPr>
          <a:xfrm>
            <a:off x="5498924" y="2602282"/>
            <a:ext cx="5901888" cy="34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6275CA-D64F-47CC-9AD4-71867F82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4" y="957806"/>
            <a:ext cx="6135704" cy="3639682"/>
          </a:xfrm>
        </p:spPr>
        <p:txBody>
          <a:bodyPr>
            <a:normAutofit/>
          </a:bodyPr>
          <a:lstStyle/>
          <a:p>
            <a:r>
              <a:rPr lang="en-IN" sz="2000" b="1" dirty="0"/>
              <a:t>Average Salary : </a:t>
            </a:r>
            <a:r>
              <a:rPr lang="en-IN" sz="2000" dirty="0"/>
              <a:t>What is the average salary offered in this company</a:t>
            </a:r>
            <a:r>
              <a:rPr lang="en-IN" sz="1050" dirty="0"/>
              <a:t> </a:t>
            </a:r>
            <a:r>
              <a:rPr lang="en-IN" sz="2000" dirty="0"/>
              <a:t> ?</a:t>
            </a:r>
            <a:r>
              <a:rPr lang="en-IN" sz="1050" dirty="0"/>
              <a:t> 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3651F-FE29-43A4-A213-8EBFE0BC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9" y="3710280"/>
            <a:ext cx="4439881" cy="2966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9D22A-AC1A-4A11-A1A9-21E5F701D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6276" r="1788" b="3958"/>
          <a:stretch/>
        </p:blipFill>
        <p:spPr>
          <a:xfrm>
            <a:off x="5853830" y="2990590"/>
            <a:ext cx="5311036" cy="3394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C24418-63B3-45F6-AC7C-D353D696BC7D}"/>
              </a:ext>
            </a:extLst>
          </p:cNvPr>
          <p:cNvSpPr txBox="1"/>
          <p:nvPr/>
        </p:nvSpPr>
        <p:spPr>
          <a:xfrm>
            <a:off x="615824" y="1831811"/>
            <a:ext cx="4858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tt</a:t>
            </a:r>
            <a:r>
              <a:rPr lang="en-IN" dirty="0" err="1">
                <a:solidFill>
                  <a:schemeClr val="bg2"/>
                </a:solidFill>
              </a:rPr>
              <a:t>To</a:t>
            </a:r>
            <a:r>
              <a:rPr lang="en-IN" dirty="0">
                <a:solidFill>
                  <a:schemeClr val="bg2"/>
                </a:solidFill>
              </a:rPr>
              <a:t> find average salary offered in this company :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2"/>
                </a:solidFill>
              </a:rPr>
              <a:t>Remove the outliers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2"/>
                </a:solidFill>
              </a:rPr>
              <a:t>Then using the formula </a:t>
            </a:r>
          </a:p>
          <a:p>
            <a:r>
              <a:rPr lang="en-IN" dirty="0">
                <a:solidFill>
                  <a:schemeClr val="bg2"/>
                </a:solidFill>
              </a:rPr>
              <a:t>          =Average(</a:t>
            </a:r>
            <a:r>
              <a:rPr lang="en-IN" dirty="0" err="1">
                <a:solidFill>
                  <a:schemeClr val="bg2"/>
                </a:solidFill>
              </a:rPr>
              <a:t>entire_range</a:t>
            </a:r>
            <a:r>
              <a:rPr lang="en-IN" dirty="0">
                <a:solidFill>
                  <a:schemeClr val="bg2"/>
                </a:solidFill>
              </a:rPr>
              <a:t>)</a:t>
            </a:r>
          </a:p>
          <a:p>
            <a:r>
              <a:rPr lang="en-IN" dirty="0">
                <a:solidFill>
                  <a:schemeClr val="bg2"/>
                </a:solidFill>
              </a:rPr>
              <a:t>Average = 49983.03223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7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F540D-42CC-42D9-9CFE-F5E009C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36" y="607077"/>
            <a:ext cx="4253334" cy="363968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6DFD6-AB0E-4BC8-A012-72469C96EE41}"/>
              </a:ext>
            </a:extLst>
          </p:cNvPr>
          <p:cNvSpPr txBox="1"/>
          <p:nvPr/>
        </p:nvSpPr>
        <p:spPr>
          <a:xfrm>
            <a:off x="766136" y="1226589"/>
            <a:ext cx="657411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Class Intervals: </a:t>
            </a:r>
            <a:r>
              <a:rPr lang="en-IN" dirty="0">
                <a:solidFill>
                  <a:schemeClr val="bg1"/>
                </a:solidFill>
              </a:rPr>
              <a:t>Draw the class interval for Salary in the Company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83075-009B-4EF3-8B67-CC9F085C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9" y="2430564"/>
            <a:ext cx="2972215" cy="32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4E3EE-AF0D-4548-A0D0-57EC1B592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 r="2218" b="3586"/>
          <a:stretch/>
        </p:blipFill>
        <p:spPr>
          <a:xfrm>
            <a:off x="5359407" y="2457695"/>
            <a:ext cx="6066457" cy="3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C4ED7-34A7-44B2-A012-4EBE8CA2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16" y="682233"/>
            <a:ext cx="6110652" cy="3639682"/>
          </a:xfrm>
        </p:spPr>
        <p:txBody>
          <a:bodyPr>
            <a:normAutofit/>
          </a:bodyPr>
          <a:lstStyle/>
          <a:p>
            <a:r>
              <a:rPr lang="en-IN" sz="2200" b="1" dirty="0"/>
              <a:t>Chart and Plots</a:t>
            </a:r>
            <a:r>
              <a:rPr lang="en-IN" dirty="0"/>
              <a:t>: </a:t>
            </a:r>
            <a:r>
              <a:rPr lang="en-IN" sz="1800" dirty="0"/>
              <a:t>Draw pie chart/Bar graph(or nay other graph ) to show proportion people working different </a:t>
            </a:r>
            <a:r>
              <a:rPr lang="en-IN" sz="1800" dirty="0" err="1"/>
              <a:t>deapartment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6B20-0869-4D68-A526-726D7ECF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6" y="2931071"/>
            <a:ext cx="3367452" cy="278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D7331-9DF2-4492-AC98-F572A6457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70" y="2769123"/>
            <a:ext cx="491558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C34951-FE2C-4EF1-BE68-AA9F39E8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20" y="1015712"/>
            <a:ext cx="5321513" cy="3639682"/>
          </a:xfrm>
        </p:spPr>
        <p:txBody>
          <a:bodyPr/>
          <a:lstStyle/>
          <a:p>
            <a:r>
              <a:rPr lang="en-IN" sz="2000" b="1" dirty="0"/>
              <a:t>Chats : </a:t>
            </a:r>
            <a:r>
              <a:rPr lang="en-IN" sz="1800" dirty="0"/>
              <a:t>Represent different post tiers using chart /graph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1C2F5-A6A1-4E75-B36D-6ABAB0C6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0" y="2527125"/>
            <a:ext cx="3217140" cy="3315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FFE6BB-8BE7-483F-A65E-821D53DFE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7" y="2726559"/>
            <a:ext cx="471553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3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990</TotalTime>
  <Words>531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RetrospectVTI</vt:lpstr>
      <vt:lpstr>Hiring process analytics</vt:lpstr>
      <vt:lpstr>Name : Bhagyashree Parate Email-ID : bhagyashreeparate307@gmail.com Data Analytics Trainee  Task 4: Hiring Process Analytics ,  Tech Stack Used : Microsoft Excel</vt:lpstr>
      <vt:lpstr>Agenda</vt:lpstr>
      <vt:lpstr>Description:-</vt:lpstr>
      <vt:lpstr>Hiring: Process of intaking of people into an organization for different kinds of positions. Your task: How many males and females are Hired ?</vt:lpstr>
      <vt:lpstr>Average Salary : What is the average salary offered in this company  ?      </vt:lpstr>
      <vt:lpstr>          </vt:lpstr>
      <vt:lpstr>Chart and Plots: Draw pie chart/Bar graph(or nay other graph ) to show proportion people working different deapartment</vt:lpstr>
      <vt:lpstr>Chats : Represent different post tiers using chart /graph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black</dc:creator>
  <cp:lastModifiedBy>black</cp:lastModifiedBy>
  <cp:revision>12</cp:revision>
  <dcterms:created xsi:type="dcterms:W3CDTF">2023-08-24T13:32:07Z</dcterms:created>
  <dcterms:modified xsi:type="dcterms:W3CDTF">2023-08-25T08:05:46Z</dcterms:modified>
</cp:coreProperties>
</file>