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Customer Service Revolution</a:t>
            </a:r>
          </a:p>
          <a:p/>
          <a:p>
            <a:r>
              <a:t>Series A Funding Pitch</a:t>
            </a:r>
          </a:p>
          <a:p>
            <a: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Mission</a:t>
            </a:r>
          </a:p>
          <a:p>
            <a:pPr lvl="1"/>
            <a:r>
              <a:t>To revolutionize the way people interact with technology through innovative solutions.</a:t>
            </a:r>
          </a:p>
          <a:p>
            <a:pPr/>
            <a:r>
              <a:t>Our Product</a:t>
            </a:r>
          </a:p>
          <a:p>
            <a:pPr lvl="1"/>
            <a:r>
              <a:t>An AI-powered platform that helps businesses automate customer service while maintaining human touch.</a:t>
            </a:r>
          </a:p>
          <a:p>
            <a:pPr/>
            <a:r>
              <a:t>Unique Selling Point</a:t>
            </a:r>
          </a:p>
          <a:p>
            <a:pPr lvl="1"/>
            <a:r>
              <a:t>99.9% accuracy in understanding customer intent</a:t>
            </a:r>
          </a:p>
          <a:p>
            <a:pPr lvl="1"/>
            <a:r>
              <a:t>Seamless integration with existing systems</a:t>
            </a:r>
          </a:p>
          <a:p>
            <a:pPr lvl="1"/>
            <a:r>
              <a:t>Reduces customer service costs by 60%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Our Founders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Sarah Johnson - CEO</a:t>
            </a:r>
          </a:p>
          <a:p>
            <a:pPr lvl="1"/>
            <a:r>
              <a:t>Former Google Product Manager with 10 years experience</a:t>
            </a:r>
          </a:p>
          <a:p>
            <a:pPr lvl="1"/>
            <a:r>
              <a:t>Led product development for Google Assistant</a:t>
            </a:r>
          </a:p>
          <a:p>
            <a:pPr/>
            <a:r>
              <a:t>Michael Chen - CTO</a:t>
            </a:r>
          </a:p>
          <a:p>
            <a:pPr lvl="1"/>
            <a:r>
              <a:t>Ex-Microsoft Engineer, AI specialist</a:t>
            </a:r>
          </a:p>
          <a:p>
            <a:pPr lvl="1"/>
            <a:r>
              <a:t>Published 15+ papers on machine learning</a:t>
            </a:r>
          </a:p>
          <a:p>
            <a:pPr/>
            <a:r>
              <a:t>Emma Rodriguez - CMO</a:t>
            </a:r>
          </a:p>
          <a:p>
            <a:pPr lvl="1"/>
            <a:r>
              <a:t>Marketing expert from Apple</a:t>
            </a:r>
          </a:p>
          <a:p>
            <a:pPr lvl="1"/>
            <a:r>
              <a:t>Grew Apple's B2B segment by 300%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Market</a:t>
            </a:r>
          </a:p>
          <a:p>
            <a:pPr lvl="1"/>
            <a:r>
              <a:t>Mid to large enterprises with customer service teams</a:t>
            </a:r>
          </a:p>
          <a:p>
            <a:pPr lvl="1"/>
            <a:r>
              <a:t>E-commerce companies</a:t>
            </a:r>
          </a:p>
          <a:p>
            <a:pPr lvl="1"/>
            <a:r>
              <a:t>SaaS businesses</a:t>
            </a:r>
          </a:p>
          <a:p>
            <a:pPr lvl="1"/>
            <a:r>
              <a:t>Healthcare organizations</a:t>
            </a:r>
          </a:p>
          <a:p>
            <a:pPr/>
            <a:r>
              <a:t>Market Size</a:t>
            </a:r>
          </a:p>
          <a:p>
            <a:pPr lvl="1"/>
            <a:r>
              <a:t>$50B global customer service software market</a:t>
            </a:r>
          </a:p>
          <a:p>
            <a:pPr/>
            <a:r>
              <a:t>Competition</a:t>
            </a:r>
          </a:p>
          <a:p>
            <a:pPr lvl="1"/>
            <a:r>
              <a:t>Zendesk: Traditional ticketing system</a:t>
            </a:r>
          </a:p>
          <a:p>
            <a:pPr lvl="1"/>
            <a:r>
              <a:t>Intercom: Chat-focused solution</a:t>
            </a:r>
          </a:p>
          <a:p>
            <a:pPr lvl="1"/>
            <a:r>
              <a:t>Salesforce Service Cloud: Enterprise-focused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 &amp;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Projections</a:t>
            </a:r>
          </a:p>
          <a:p>
            <a:pPr lvl="1"/>
            <a:r>
              <a:t>Year 1: $2M revenue, 50 enterprise clients</a:t>
            </a:r>
          </a:p>
          <a:p>
            <a:pPr lvl="1"/>
            <a:r>
              <a:t>Year 2: $8M revenue, 200 clients</a:t>
            </a:r>
          </a:p>
          <a:p>
            <a:pPr lvl="1"/>
            <a:r>
              <a:t>Year 3: $25M revenue, 500+ clients</a:t>
            </a:r>
          </a:p>
          <a:p>
            <a:pPr/>
            <a:r>
              <a:t>Funding Ask: $5M Series A</a:t>
            </a:r>
          </a:p>
          <a:p>
            <a:pPr/>
            <a:r>
              <a:t>Use of Funds</a:t>
            </a:r>
          </a:p>
          <a:p>
            <a:pPr lvl="1"/>
            <a:r>
              <a:t>40% Product development</a:t>
            </a:r>
          </a:p>
          <a:p>
            <a:pPr lvl="1"/>
            <a:r>
              <a:t>30% Sales &amp; Marketing</a:t>
            </a:r>
          </a:p>
          <a:p>
            <a:pPr lvl="1"/>
            <a:r>
              <a:t>20% Team expansion</a:t>
            </a:r>
          </a:p>
          <a:p>
            <a:pPr lvl="1"/>
            <a:r>
              <a:t>10% Operations</a:t>
            </a:r>
          </a:p>
          <a:p>
            <a:pPr/>
            <a:r>
              <a:t>Current Team: 25 employees across engineering, sales, and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&amp;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Technology Stack</a:t>
            </a:r>
          </a:p>
          <a:p>
            <a:pPr lvl="1"/>
            <a:r>
              <a:t>Natural Language Processing (NLP)</a:t>
            </a:r>
          </a:p>
          <a:p>
            <a:pPr lvl="1"/>
            <a:r>
              <a:t>Machine Learning algorithms for intent recognition</a:t>
            </a:r>
          </a:p>
          <a:p>
            <a:pPr lvl="1"/>
            <a:r>
              <a:t>Deep learning models for conversation flow</a:t>
            </a:r>
          </a:p>
          <a:p>
            <a:pPr/>
            <a:r>
              <a:t>Key Features</a:t>
            </a:r>
          </a:p>
          <a:p>
            <a:pPr lvl="1"/>
            <a:r>
              <a:t>Multi-language support (20+ languages)</a:t>
            </a:r>
          </a:p>
          <a:p>
            <a:pPr lvl="1"/>
            <a:r>
              <a:t>Real-time sentiment analysis</a:t>
            </a:r>
          </a:p>
          <a:p>
            <a:pPr lvl="1"/>
            <a:r>
              <a:t>Automated escalation to human agents</a:t>
            </a:r>
          </a:p>
          <a:p>
            <a:pPr lvl="1"/>
            <a:r>
              <a:t>Integration with popular CRM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