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59" r:id="rId8"/>
    <p:sldId id="272" r:id="rId9"/>
    <p:sldId id="273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61E0-125C-491A-8308-34F605C9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3BC22-F846-427F-9095-E7F264AF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F44E-59F6-4AD1-ACD3-FBBE87F2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1685-D745-4DA9-BDE9-F4C721CD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7F07-F503-4987-8196-F0601C9A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1689-B321-45B3-AB86-142D181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D3D86-982A-4E29-AC5B-6CDA9784E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B29F-6D86-43BF-8F91-9079163E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9C64-96C0-453B-B7E2-2AED8AC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F29B-B495-4C85-91CF-85F63900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05663-75D1-4E02-9880-378481A61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06D74-CC27-4AEF-98A3-E8A8C6F2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116B-FB74-4BED-8233-185535F8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A9A0-01AB-4730-B4C0-5DA7CC3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19EC-B38C-467E-9F07-32FE251E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F36B-32AA-4786-9823-537DAE9B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E2C9-2A64-4783-A7D8-159F9B46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DE24-160A-41FF-83DF-87AECC56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E0B2-5520-497F-9958-E9BECC49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BA86-49AD-4EC4-BA43-AA396B56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A7D5-18DD-45B3-87D9-66901DD5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EF4F-8CB1-4A7D-B0AF-1B2CB502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6AB4-4C90-499A-B743-3E3A25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7A11-C8A0-4EBB-A0F9-4AC4A005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68C1-2D85-40EC-8489-340299CE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E41-AAF8-4CBA-9D8D-7AA248F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CE6-BA01-4FE8-83EC-914EAD938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45F9B-E649-48EE-A5C7-FF5D027AA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2796-B1D9-478E-9622-2341927A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7F6D-72E7-4F73-A90B-603333C6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E28D-AB4B-4F7D-9A02-61ADC42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6E08-1B03-4680-9C34-541D3B8E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8DA5-CEB0-476A-A1F1-180B5BF9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128F3-4154-49C5-A62C-7A0632333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FA716-9C08-47AB-A492-B172945FC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20DE2-63B5-4BFA-9D8D-531BA065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E25B5-095A-44BD-8A31-5AD72101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4A63C-CDFB-40A8-99CA-39C226B1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470C2-BA3D-4E82-8310-B8869CCD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5E4D-D382-4ECE-96C6-38B30F56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917DF-5DE8-4061-B5A9-114522A3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D869-E872-4919-8FAC-C7B1686C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6AA75-A6FF-447F-8030-6421A4A9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E9104-92D6-4B7E-B281-9F49A7B8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593B-8F7F-4B70-9C02-D6BF6A4C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2C94-9ECB-4575-A5EB-72867242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3B7A-373D-43F3-8879-ADBEECB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53CB-489B-47E8-A32A-3FCB338A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E83A-57AC-417F-AA9E-86247B506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FE46-DB7B-4BE6-95EA-3FDE2172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481B1-72F1-447C-A00D-95CFF9EA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EC7EF-BE4C-4299-8A7A-9C595A53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973A-9EBD-408C-8E86-6132A521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D6F52-D75A-4CE3-B02B-16BAEAA74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42955-55F2-4845-BB08-53DD391D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E070-400D-422A-9AB1-AC4E55D7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696B-5CE3-41A3-9EC0-CB193F8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CF3C2-5094-48AB-92BE-D25317FA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E6E1F-3C3C-461A-8971-C6053876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080A-99D0-4FD2-9AB9-6AC65DE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0E7B-7BA5-4B4C-B15B-B9AA121AA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A808-5247-408B-8BD5-32B775276F3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0916-D242-47E8-BB2B-C0D19DA3A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3EDD-0567-4C21-B649-718EEB54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ACAB-B6E1-4C8D-99F4-7BD0E54CB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 Machine Learning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DC62-264D-4760-8182-74173A505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Maverick team deep dive – </a:t>
            </a:r>
          </a:p>
          <a:p>
            <a:r>
              <a:rPr lang="en-US" dirty="0" err="1"/>
              <a:t>Riicha</a:t>
            </a:r>
            <a:r>
              <a:rPr lang="en-US" dirty="0"/>
              <a:t> Mohan</a:t>
            </a:r>
          </a:p>
          <a:p>
            <a:r>
              <a:rPr lang="en-US" dirty="0"/>
              <a:t>Deepa </a:t>
            </a:r>
            <a:r>
              <a:rPr lang="en-US" dirty="0" err="1"/>
              <a:t>Karnani</a:t>
            </a:r>
            <a:endParaRPr lang="en-US" dirty="0"/>
          </a:p>
          <a:p>
            <a:r>
              <a:rPr lang="en-US" dirty="0"/>
              <a:t>Ira </a:t>
            </a:r>
            <a:r>
              <a:rPr lang="en-US" dirty="0" err="1"/>
              <a:t>Buchberger</a:t>
            </a:r>
            <a:endParaRPr lang="en-US" dirty="0"/>
          </a:p>
          <a:p>
            <a:r>
              <a:rPr lang="en-US" dirty="0"/>
              <a:t>Roderick Jean</a:t>
            </a:r>
          </a:p>
        </p:txBody>
      </p:sp>
    </p:spTree>
    <p:extLst>
      <p:ext uri="{BB962C8B-B14F-4D97-AF65-F5344CB8AC3E}">
        <p14:creationId xmlns:p14="http://schemas.microsoft.com/office/powerpoint/2010/main" val="42435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8F09-AED6-4B3C-AA4E-ADF4D3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and R</a:t>
            </a:r>
            <a:r>
              <a:rPr lang="en-US" baseline="30000" dirty="0"/>
              <a:t>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25A37-4834-4005-B2A0-B9BC8C39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281"/>
            <a:ext cx="10515600" cy="3724026"/>
          </a:xfrm>
        </p:spPr>
      </p:pic>
    </p:spTree>
    <p:extLst>
      <p:ext uri="{BB962C8B-B14F-4D97-AF65-F5344CB8AC3E}">
        <p14:creationId xmlns:p14="http://schemas.microsoft.com/office/powerpoint/2010/main" val="7143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49D1-12C1-4FFF-AEA4-A031722B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application delivers lower </a:t>
            </a:r>
            <a:r>
              <a:rPr lang="en-US" dirty="0" err="1"/>
              <a:t>rsme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C22A1-1EF6-4E07-B601-E4C79EFC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05" y="1785868"/>
            <a:ext cx="4515206" cy="4351338"/>
          </a:xfrm>
        </p:spPr>
      </p:pic>
    </p:spTree>
    <p:extLst>
      <p:ext uri="{BB962C8B-B14F-4D97-AF65-F5344CB8AC3E}">
        <p14:creationId xmlns:p14="http://schemas.microsoft.com/office/powerpoint/2010/main" val="200517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A046-A408-4938-9B4A-4D347E1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and tested..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269CD-7560-465B-A538-EA96DFBE4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2682"/>
            <a:ext cx="10515600" cy="3317223"/>
          </a:xfrm>
        </p:spPr>
      </p:pic>
    </p:spTree>
    <p:extLst>
      <p:ext uri="{BB962C8B-B14F-4D97-AF65-F5344CB8AC3E}">
        <p14:creationId xmlns:p14="http://schemas.microsoft.com/office/powerpoint/2010/main" val="264251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026D-C70C-408E-B6E4-41F3F494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NJ’s top 20 cities with Cars inventory distribution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1B5ED-4A9A-473B-8771-2EC8218BD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41" y="1825625"/>
            <a:ext cx="7542318" cy="4351338"/>
          </a:xfrm>
        </p:spPr>
      </p:pic>
    </p:spTree>
    <p:extLst>
      <p:ext uri="{BB962C8B-B14F-4D97-AF65-F5344CB8AC3E}">
        <p14:creationId xmlns:p14="http://schemas.microsoft.com/office/powerpoint/2010/main" val="282281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DF8-A118-4BE8-BA4C-89AD55C1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cars!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A0C42-F102-4E49-B0A7-2A0FA30AF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61" y="1825625"/>
            <a:ext cx="9125477" cy="4351338"/>
          </a:xfrm>
        </p:spPr>
      </p:pic>
    </p:spTree>
    <p:extLst>
      <p:ext uri="{BB962C8B-B14F-4D97-AF65-F5344CB8AC3E}">
        <p14:creationId xmlns:p14="http://schemas.microsoft.com/office/powerpoint/2010/main" val="177127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8FD-07DA-4E61-A280-3F08145A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D785F8-4DCC-43F9-BECE-9093E83A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023352"/>
              </p:ext>
            </p:extLst>
          </p:nvPr>
        </p:nvGraphicFramePr>
        <p:xfrm>
          <a:off x="838200" y="1813029"/>
          <a:ext cx="7858125" cy="1752600"/>
        </p:xfrm>
        <a:graphic>
          <a:graphicData uri="http://schemas.openxmlformats.org/drawingml/2006/table">
            <a:tbl>
              <a:tblPr/>
              <a:tblGrid>
                <a:gridCol w="2619375">
                  <a:extLst>
                    <a:ext uri="{9D8B030D-6E8A-4147-A177-3AD203B41FA5}">
                      <a16:colId xmlns:a16="http://schemas.microsoft.com/office/drawing/2014/main" val="64861435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3928853559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127386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4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Variance Score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4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7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37709.67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0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Multiple Linear Regression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34865.07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25176.16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Decision Tree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0.63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34551.17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1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8BE4-B5BA-4AEF-8FAA-23C4F025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6418-217D-4598-B1D6-88624953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06F0-54FB-4B46-A71C-B258EA3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3021-FB14-4C54-A28D-A6BE2E4C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6B32-1E33-4C67-9DD7-78CC538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1DE-0034-4B89-8052-7266BBA0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09C4-CE67-40B7-8570-8FA38139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Price and Year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A34FD-A599-4D4B-BBFC-75072666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53" y="1825625"/>
            <a:ext cx="7788894" cy="4351338"/>
          </a:xfrm>
        </p:spPr>
      </p:pic>
    </p:spTree>
    <p:extLst>
      <p:ext uri="{BB962C8B-B14F-4D97-AF65-F5344CB8AC3E}">
        <p14:creationId xmlns:p14="http://schemas.microsoft.com/office/powerpoint/2010/main" val="418804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E37B-8FDC-4B25-9EA4-C66F526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Willing to pay the right price?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C4D02-411C-4F30-BF73-47D6D9F04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1825624"/>
            <a:ext cx="11264347" cy="5032375"/>
          </a:xfrm>
        </p:spPr>
      </p:pic>
    </p:spTree>
    <p:extLst>
      <p:ext uri="{BB962C8B-B14F-4D97-AF65-F5344CB8AC3E}">
        <p14:creationId xmlns:p14="http://schemas.microsoft.com/office/powerpoint/2010/main" val="20442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51ED-C957-4D75-A0F6-85F6A0D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– Fits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1F290-8A17-4D9E-B45E-89C1CBAE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14" y="1825625"/>
            <a:ext cx="4778372" cy="4351338"/>
          </a:xfrm>
        </p:spPr>
      </p:pic>
    </p:spTree>
    <p:extLst>
      <p:ext uri="{BB962C8B-B14F-4D97-AF65-F5344CB8AC3E}">
        <p14:creationId xmlns:p14="http://schemas.microsoft.com/office/powerpoint/2010/main" val="329395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64FE-216F-419D-A1C4-3DDC2069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BMW &amp; Ford are apart from Japanese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DB1A5-6C09-44BE-84DC-7D832F2E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03" y="1825625"/>
            <a:ext cx="6724794" cy="4351338"/>
          </a:xfrm>
        </p:spPr>
      </p:pic>
    </p:spTree>
    <p:extLst>
      <p:ext uri="{BB962C8B-B14F-4D97-AF65-F5344CB8AC3E}">
        <p14:creationId xmlns:p14="http://schemas.microsoft.com/office/powerpoint/2010/main" val="9702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EEE-4705-4EAF-8CCF-54A7D2CE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83A1-9633-4815-8E01-F9E23CB4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57" y="1690688"/>
            <a:ext cx="4515206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98E75D-E695-4B3D-BDAE-71FCBF485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38" y="1669774"/>
            <a:ext cx="4515206" cy="4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52A6-1901-4C56-B444-35107B3A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CD49B-F466-4BB0-B408-F2283916D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1878633"/>
            <a:ext cx="4515206" cy="4747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AA266-F729-4ACF-87BA-3A05F2E5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1754462"/>
            <a:ext cx="5022574" cy="51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79F-705D-40E5-A56F-2DB8EBD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9EA-8D29-4A82-85B8-354F6724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Boosting is a machine learning ensemble meta-algorithm for primarily reducing bias, and also variance in supervised learning, and a family of machine learning algorithms which convert weak learners to strong ones. Boosting is based on the question posed by Kearns and Valiant (1988, 1989): </a:t>
            </a:r>
          </a:p>
          <a:p>
            <a:r>
              <a:rPr lang="en-US" dirty="0"/>
              <a:t>Can a set of weak learners create a single strong learner? A weak learner is defined to be a classifier which is only slightly correlated with the true classification (it can label examples better than random guessing). In contrast, a strong learner is a classifier that is arbitrarily well-correlated with the true classification. ~ </a:t>
            </a:r>
            <a:r>
              <a:rPr lang="en-US" dirty="0" err="1"/>
              <a:t>WikiPedia</a:t>
            </a:r>
            <a:r>
              <a:rPr lang="en-US" dirty="0"/>
              <a:t>) </a:t>
            </a:r>
            <a:br>
              <a:rPr lang="en-US" dirty="0"/>
            </a:br>
            <a:r>
              <a:rPr lang="en-US" dirty="0"/>
              <a:t>Let's see if boosting can improve our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58EB-64CE-46F4-AD38-E7BDABD0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vs Mean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A7C43-9620-4272-B96B-6EEEC5FC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6965"/>
            <a:ext cx="10515600" cy="3688657"/>
          </a:xfrm>
        </p:spPr>
      </p:pic>
    </p:spTree>
    <p:extLst>
      <p:ext uri="{BB962C8B-B14F-4D97-AF65-F5344CB8AC3E}">
        <p14:creationId xmlns:p14="http://schemas.microsoft.com/office/powerpoint/2010/main" val="103028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219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Cars Machine Learning Journey</vt:lpstr>
      <vt:lpstr>Scatter Plot of Price and Year of Model</vt:lpstr>
      <vt:lpstr>Willing to pay the right price?</vt:lpstr>
      <vt:lpstr>Correlation Matrix – Fits Machine Learning</vt:lpstr>
      <vt:lpstr>BMW &amp; Ford are apart from Japanese</vt:lpstr>
      <vt:lpstr>Decision Tree Vs Linear Regression</vt:lpstr>
      <vt:lpstr>Before and after Gradient Boosting</vt:lpstr>
      <vt:lpstr>Gradient Boosting</vt:lpstr>
      <vt:lpstr>Depth vs Mean Scores</vt:lpstr>
      <vt:lpstr>Depth and R2</vt:lpstr>
      <vt:lpstr>kNN application delivers lower rsme</vt:lpstr>
      <vt:lpstr>Trained and tested.. </vt:lpstr>
      <vt:lpstr>NJ’s top 20 cities with Cars inventory distribution </vt:lpstr>
      <vt:lpstr>Top 20 cars!</vt:lpstr>
      <vt:lpstr>RMSE Scores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Machine Learning Journey</dc:title>
  <dc:creator>d k</dc:creator>
  <cp:lastModifiedBy>d k</cp:lastModifiedBy>
  <cp:revision>7</cp:revision>
  <dcterms:created xsi:type="dcterms:W3CDTF">2018-10-23T03:26:14Z</dcterms:created>
  <dcterms:modified xsi:type="dcterms:W3CDTF">2018-10-23T03:59:15Z</dcterms:modified>
</cp:coreProperties>
</file>