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60" r:id="rId1"/>
  </p:sldMasterIdLst>
  <p:notesMasterIdLst>
    <p:notesMasterId r:id="rId3"/>
  </p:notesMasterIdLst>
  <p:handoutMasterIdLst>
    <p:handoutMasterId r:id="rId4"/>
  </p:handoutMasterIdLst>
  <p:sldIdLst>
    <p:sldId id="263" r:id="rId2"/>
  </p:sldIdLst>
  <p:sldSz cx="32918400" cy="21945600"/>
  <p:notesSz cx="6856413" cy="9083675"/>
  <p:defaultTextStyle>
    <a:defPPr>
      <a:defRPr lang="en-US"/>
    </a:defPPr>
    <a:lvl1pPr algn="l" rtl="0" eaLnBrk="0" fontAlgn="base" hangingPunct="0">
      <a:spcBef>
        <a:spcPct val="0"/>
      </a:spcBef>
      <a:spcAft>
        <a:spcPct val="0"/>
      </a:spcAft>
      <a:defRPr sz="1857" kern="1200">
        <a:solidFill>
          <a:schemeClr val="tx1"/>
        </a:solidFill>
        <a:latin typeface="Times" charset="0"/>
        <a:ea typeface="+mn-ea"/>
        <a:cs typeface="+mn-cs"/>
      </a:defRPr>
    </a:lvl1pPr>
    <a:lvl2pPr marL="279871" algn="l" rtl="0" eaLnBrk="0" fontAlgn="base" hangingPunct="0">
      <a:spcBef>
        <a:spcPct val="0"/>
      </a:spcBef>
      <a:spcAft>
        <a:spcPct val="0"/>
      </a:spcAft>
      <a:defRPr sz="1857" kern="1200">
        <a:solidFill>
          <a:schemeClr val="tx1"/>
        </a:solidFill>
        <a:latin typeface="Times" charset="0"/>
        <a:ea typeface="+mn-ea"/>
        <a:cs typeface="+mn-cs"/>
      </a:defRPr>
    </a:lvl2pPr>
    <a:lvl3pPr marL="559741" algn="l" rtl="0" eaLnBrk="0" fontAlgn="base" hangingPunct="0">
      <a:spcBef>
        <a:spcPct val="0"/>
      </a:spcBef>
      <a:spcAft>
        <a:spcPct val="0"/>
      </a:spcAft>
      <a:defRPr sz="1857" kern="1200">
        <a:solidFill>
          <a:schemeClr val="tx1"/>
        </a:solidFill>
        <a:latin typeface="Times" charset="0"/>
        <a:ea typeface="+mn-ea"/>
        <a:cs typeface="+mn-cs"/>
      </a:defRPr>
    </a:lvl3pPr>
    <a:lvl4pPr marL="839612" algn="l" rtl="0" eaLnBrk="0" fontAlgn="base" hangingPunct="0">
      <a:spcBef>
        <a:spcPct val="0"/>
      </a:spcBef>
      <a:spcAft>
        <a:spcPct val="0"/>
      </a:spcAft>
      <a:defRPr sz="1857" kern="1200">
        <a:solidFill>
          <a:schemeClr val="tx1"/>
        </a:solidFill>
        <a:latin typeface="Times" charset="0"/>
        <a:ea typeface="+mn-ea"/>
        <a:cs typeface="+mn-cs"/>
      </a:defRPr>
    </a:lvl4pPr>
    <a:lvl5pPr marL="1119483" algn="l" rtl="0" eaLnBrk="0" fontAlgn="base" hangingPunct="0">
      <a:spcBef>
        <a:spcPct val="0"/>
      </a:spcBef>
      <a:spcAft>
        <a:spcPct val="0"/>
      </a:spcAft>
      <a:defRPr sz="1857" kern="1200">
        <a:solidFill>
          <a:schemeClr val="tx1"/>
        </a:solidFill>
        <a:latin typeface="Times" charset="0"/>
        <a:ea typeface="+mn-ea"/>
        <a:cs typeface="+mn-cs"/>
      </a:defRPr>
    </a:lvl5pPr>
    <a:lvl6pPr marL="1399354" algn="l" defTabSz="559741" rtl="0" eaLnBrk="1" latinLnBrk="0" hangingPunct="1">
      <a:defRPr sz="1857" kern="1200">
        <a:solidFill>
          <a:schemeClr val="tx1"/>
        </a:solidFill>
        <a:latin typeface="Times" charset="0"/>
        <a:ea typeface="+mn-ea"/>
        <a:cs typeface="+mn-cs"/>
      </a:defRPr>
    </a:lvl6pPr>
    <a:lvl7pPr marL="1679225" algn="l" defTabSz="559741" rtl="0" eaLnBrk="1" latinLnBrk="0" hangingPunct="1">
      <a:defRPr sz="1857" kern="1200">
        <a:solidFill>
          <a:schemeClr val="tx1"/>
        </a:solidFill>
        <a:latin typeface="Times" charset="0"/>
        <a:ea typeface="+mn-ea"/>
        <a:cs typeface="+mn-cs"/>
      </a:defRPr>
    </a:lvl7pPr>
    <a:lvl8pPr marL="1959096" algn="l" defTabSz="559741" rtl="0" eaLnBrk="1" latinLnBrk="0" hangingPunct="1">
      <a:defRPr sz="1857" kern="1200">
        <a:solidFill>
          <a:schemeClr val="tx1"/>
        </a:solidFill>
        <a:latin typeface="Times" charset="0"/>
        <a:ea typeface="+mn-ea"/>
        <a:cs typeface="+mn-cs"/>
      </a:defRPr>
    </a:lvl8pPr>
    <a:lvl9pPr marL="2238966" algn="l" defTabSz="559741" rtl="0" eaLnBrk="1" latinLnBrk="0" hangingPunct="1">
      <a:defRPr sz="1857" kern="1200">
        <a:solidFill>
          <a:schemeClr val="tx1"/>
        </a:solidFill>
        <a:latin typeface="Times" charset="0"/>
        <a:ea typeface="+mn-ea"/>
        <a:cs typeface="+mn-cs"/>
      </a:defRPr>
    </a:lvl9pPr>
  </p:defaultTextStyle>
  <p:extLst>
    <p:ext uri="{EFAFB233-063F-42B5-8137-9DF3F51BA10A}">
      <p15:sldGuideLst xmlns:p15="http://schemas.microsoft.com/office/powerpoint/2012/main">
        <p15:guide id="1" orient="horz" pos="13440" userDrawn="1">
          <p15:clr>
            <a:srgbClr val="A4A3A4"/>
          </p15:clr>
        </p15:guide>
        <p15:guide id="2" orient="horz" pos="384" userDrawn="1">
          <p15:clr>
            <a:srgbClr val="A4A3A4"/>
          </p15:clr>
        </p15:guide>
        <p15:guide id="3" orient="horz" pos="2715" userDrawn="1">
          <p15:clr>
            <a:srgbClr val="A4A3A4"/>
          </p15:clr>
        </p15:guide>
        <p15:guide id="4" orient="horz" pos="3360" userDrawn="1">
          <p15:clr>
            <a:srgbClr val="A4A3A4"/>
          </p15:clr>
        </p15:guide>
        <p15:guide id="5" pos="20243" userDrawn="1">
          <p15:clr>
            <a:srgbClr val="A4A3A4"/>
          </p15:clr>
        </p15:guide>
        <p15:guide id="6" pos="10368" userDrawn="1">
          <p15:clr>
            <a:srgbClr val="A4A3A4"/>
          </p15:clr>
        </p15:guide>
        <p15:guide id="7" pos="494" userDrawn="1">
          <p15:clr>
            <a:srgbClr val="A4A3A4"/>
          </p15:clr>
        </p15:guide>
        <p15:guide id="8" pos="7241" userDrawn="1">
          <p15:clr>
            <a:srgbClr val="A4A3A4"/>
          </p15:clr>
        </p15:guide>
        <p15:guide id="9" pos="13577" userDrawn="1">
          <p15:clr>
            <a:srgbClr val="A4A3A4"/>
          </p15:clr>
        </p15:guide>
        <p15:guide id="10" pos="6820" userDrawn="1">
          <p15:clr>
            <a:srgbClr val="A4A3A4"/>
          </p15:clr>
        </p15:guide>
        <p15:guide id="11" pos="1398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loop="1" showNarration="1">
    <p:kiosk/>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E6F3E"/>
    <a:srgbClr val="555956"/>
    <a:srgbClr val="CFB991"/>
    <a:srgbClr val="4D4038"/>
    <a:srgbClr val="C28E0E"/>
    <a:srgbClr val="E4BD4B"/>
    <a:srgbClr val="AEAE2A"/>
    <a:srgbClr val="AC9302"/>
    <a:srgbClr val="FFEC7D"/>
    <a:srgbClr val="FFD90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176" autoAdjust="0"/>
    <p:restoredTop sz="95884" autoAdjust="0"/>
  </p:normalViewPr>
  <p:slideViewPr>
    <p:cSldViewPr>
      <p:cViewPr varScale="1">
        <p:scale>
          <a:sx n="38" d="100"/>
          <a:sy n="38" d="100"/>
        </p:scale>
        <p:origin x="2784" y="248"/>
      </p:cViewPr>
      <p:guideLst>
        <p:guide orient="horz" pos="13440"/>
        <p:guide orient="horz" pos="384"/>
        <p:guide orient="horz" pos="2715"/>
        <p:guide orient="horz" pos="3360"/>
        <p:guide pos="20243"/>
        <p:guide pos="10368"/>
        <p:guide pos="494"/>
        <p:guide pos="7241"/>
        <p:guide pos="13577"/>
        <p:guide pos="6820"/>
        <p:guide pos="13988"/>
      </p:guideLst>
    </p:cSldViewPr>
  </p:slideViewPr>
  <p:outlineViewPr>
    <p:cViewPr>
      <p:scale>
        <a:sx n="33" d="100"/>
        <a:sy n="33" d="100"/>
      </p:scale>
      <p:origin x="21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notesMaster" Target="notesMasters/notesMaster1.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4025"/>
          </a:xfrm>
          <a:prstGeom prst="rect">
            <a:avLst/>
          </a:prstGeom>
        </p:spPr>
        <p:txBody>
          <a:bodyPr vert="horz" lIns="91435" tIns="45717" rIns="91435" bIns="45717" rtlCol="0"/>
          <a:lstStyle>
            <a:lvl1pPr algn="l">
              <a:defRPr sz="1200"/>
            </a:lvl1pPr>
          </a:lstStyle>
          <a:p>
            <a:pPr>
              <a:defRPr/>
            </a:pPr>
            <a:endParaRPr lang="en-US"/>
          </a:p>
        </p:txBody>
      </p:sp>
      <p:sp>
        <p:nvSpPr>
          <p:cNvPr id="3" name="Date Placeholder 2"/>
          <p:cNvSpPr>
            <a:spLocks noGrp="1"/>
          </p:cNvSpPr>
          <p:nvPr>
            <p:ph type="dt" sz="quarter" idx="1"/>
          </p:nvPr>
        </p:nvSpPr>
        <p:spPr>
          <a:xfrm>
            <a:off x="3883025" y="0"/>
            <a:ext cx="2971800" cy="454025"/>
          </a:xfrm>
          <a:prstGeom prst="rect">
            <a:avLst/>
          </a:prstGeom>
        </p:spPr>
        <p:txBody>
          <a:bodyPr vert="horz" lIns="91435" tIns="45717" rIns="91435" bIns="45717" rtlCol="0"/>
          <a:lstStyle>
            <a:lvl1pPr algn="r">
              <a:defRPr sz="1200"/>
            </a:lvl1pPr>
          </a:lstStyle>
          <a:p>
            <a:pPr>
              <a:defRPr/>
            </a:pPr>
            <a:fld id="{55312424-2926-4AB7-91AC-1DD083E1C166}" type="datetimeFigureOut">
              <a:rPr lang="en-US"/>
              <a:pPr>
                <a:defRPr/>
              </a:pPr>
              <a:t>7/5/23</a:t>
            </a:fld>
            <a:endParaRPr lang="en-US"/>
          </a:p>
        </p:txBody>
      </p:sp>
      <p:sp>
        <p:nvSpPr>
          <p:cNvPr id="4" name="Footer Placeholder 3"/>
          <p:cNvSpPr>
            <a:spLocks noGrp="1"/>
          </p:cNvSpPr>
          <p:nvPr>
            <p:ph type="ftr" sz="quarter" idx="2"/>
          </p:nvPr>
        </p:nvSpPr>
        <p:spPr>
          <a:xfrm>
            <a:off x="0" y="8628063"/>
            <a:ext cx="2971800" cy="454025"/>
          </a:xfrm>
          <a:prstGeom prst="rect">
            <a:avLst/>
          </a:prstGeom>
        </p:spPr>
        <p:txBody>
          <a:bodyPr vert="horz" lIns="91435" tIns="45717" rIns="91435" bIns="45717" rtlCol="0" anchor="b"/>
          <a:lstStyle>
            <a:lvl1pPr algn="l">
              <a:defRPr sz="1200"/>
            </a:lvl1pPr>
          </a:lstStyle>
          <a:p>
            <a:pPr>
              <a:defRPr/>
            </a:pPr>
            <a:endParaRPr lang="en-US"/>
          </a:p>
        </p:txBody>
      </p:sp>
      <p:sp>
        <p:nvSpPr>
          <p:cNvPr id="5" name="Slide Number Placeholder 4"/>
          <p:cNvSpPr>
            <a:spLocks noGrp="1"/>
          </p:cNvSpPr>
          <p:nvPr>
            <p:ph type="sldNum" sz="quarter" idx="3"/>
          </p:nvPr>
        </p:nvSpPr>
        <p:spPr>
          <a:xfrm>
            <a:off x="3883025" y="8628063"/>
            <a:ext cx="2971800" cy="454025"/>
          </a:xfrm>
          <a:prstGeom prst="rect">
            <a:avLst/>
          </a:prstGeom>
        </p:spPr>
        <p:txBody>
          <a:bodyPr vert="horz" lIns="91435" tIns="45717" rIns="91435" bIns="45717" rtlCol="0" anchor="b"/>
          <a:lstStyle>
            <a:lvl1pPr algn="r">
              <a:defRPr sz="1200"/>
            </a:lvl1pPr>
          </a:lstStyle>
          <a:p>
            <a:pPr>
              <a:defRPr/>
            </a:pPr>
            <a:fld id="{85DB37FC-2B99-4C3A-A8A1-AC8520B1D9C5}" type="slidenum">
              <a:rPr lang="en-US"/>
              <a:pPr>
                <a:defRPr/>
              </a:pPr>
              <a:t>‹#›</a:t>
            </a:fld>
            <a:endParaRPr lang="en-US"/>
          </a:p>
        </p:txBody>
      </p:sp>
    </p:spTree>
    <p:extLst>
      <p:ext uri="{BB962C8B-B14F-4D97-AF65-F5344CB8AC3E}">
        <p14:creationId xmlns:p14="http://schemas.microsoft.com/office/powerpoint/2010/main" val="39675614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0" y="0"/>
            <a:ext cx="2971800" cy="454025"/>
          </a:xfrm>
          <a:prstGeom prst="rect">
            <a:avLst/>
          </a:prstGeom>
          <a:noFill/>
          <a:ln w="9525">
            <a:noFill/>
            <a:miter lim="800000"/>
            <a:headEnd/>
            <a:tailEnd/>
          </a:ln>
          <a:effectLst/>
        </p:spPr>
        <p:txBody>
          <a:bodyPr vert="horz" wrap="square" lIns="91077" tIns="45539" rIns="91077" bIns="45539" numCol="1" anchor="t" anchorCtr="0" compatLnSpc="1">
            <a:prstTxWarp prst="textNoShape">
              <a:avLst/>
            </a:prstTxWarp>
          </a:bodyPr>
          <a:lstStyle>
            <a:lvl1pPr defTabSz="911170">
              <a:defRPr sz="1200"/>
            </a:lvl1pPr>
          </a:lstStyle>
          <a:p>
            <a:pPr>
              <a:defRPr/>
            </a:pPr>
            <a:endParaRPr lang="en-US"/>
          </a:p>
        </p:txBody>
      </p:sp>
      <p:sp>
        <p:nvSpPr>
          <p:cNvPr id="3075" name="Rectangle 3"/>
          <p:cNvSpPr>
            <a:spLocks noGrp="1" noChangeArrowheads="1"/>
          </p:cNvSpPr>
          <p:nvPr>
            <p:ph type="dt" idx="1"/>
          </p:nvPr>
        </p:nvSpPr>
        <p:spPr bwMode="auto">
          <a:xfrm>
            <a:off x="3883025" y="0"/>
            <a:ext cx="2971800" cy="454025"/>
          </a:xfrm>
          <a:prstGeom prst="rect">
            <a:avLst/>
          </a:prstGeom>
          <a:noFill/>
          <a:ln w="9525">
            <a:noFill/>
            <a:miter lim="800000"/>
            <a:headEnd/>
            <a:tailEnd/>
          </a:ln>
          <a:effectLst/>
        </p:spPr>
        <p:txBody>
          <a:bodyPr vert="horz" wrap="square" lIns="91077" tIns="45539" rIns="91077" bIns="45539" numCol="1" anchor="t" anchorCtr="0" compatLnSpc="1">
            <a:prstTxWarp prst="textNoShape">
              <a:avLst/>
            </a:prstTxWarp>
          </a:bodyPr>
          <a:lstStyle>
            <a:lvl1pPr algn="r" defTabSz="911170">
              <a:defRPr sz="1200"/>
            </a:lvl1pPr>
          </a:lstStyle>
          <a:p>
            <a:pPr>
              <a:defRPr/>
            </a:pPr>
            <a:endParaRPr lang="en-US"/>
          </a:p>
        </p:txBody>
      </p:sp>
      <p:sp>
        <p:nvSpPr>
          <p:cNvPr id="3076" name="Rectangle 4"/>
          <p:cNvSpPr>
            <a:spLocks noGrp="1" noRot="1" noChangeAspect="1" noChangeArrowheads="1" noTextEdit="1"/>
          </p:cNvSpPr>
          <p:nvPr>
            <p:ph type="sldImg" idx="2"/>
          </p:nvPr>
        </p:nvSpPr>
        <p:spPr bwMode="auto">
          <a:xfrm>
            <a:off x="873125" y="681038"/>
            <a:ext cx="5108575" cy="3406775"/>
          </a:xfrm>
          <a:prstGeom prst="rect">
            <a:avLst/>
          </a:prstGeom>
          <a:noFill/>
          <a:ln w="9525">
            <a:solidFill>
              <a:srgbClr val="000000"/>
            </a:solidFill>
            <a:miter lim="800000"/>
            <a:headEnd/>
            <a:tailEnd/>
          </a:ln>
        </p:spPr>
      </p:sp>
      <p:sp>
        <p:nvSpPr>
          <p:cNvPr id="3077" name="Rectangle 5"/>
          <p:cNvSpPr>
            <a:spLocks noGrp="1" noChangeArrowheads="1"/>
          </p:cNvSpPr>
          <p:nvPr>
            <p:ph type="body" sz="quarter" idx="3"/>
          </p:nvPr>
        </p:nvSpPr>
        <p:spPr bwMode="auto">
          <a:xfrm>
            <a:off x="685800" y="4314825"/>
            <a:ext cx="5484813" cy="4087813"/>
          </a:xfrm>
          <a:prstGeom prst="rect">
            <a:avLst/>
          </a:prstGeom>
          <a:noFill/>
          <a:ln w="9525">
            <a:noFill/>
            <a:miter lim="800000"/>
            <a:headEnd/>
            <a:tailEnd/>
          </a:ln>
          <a:effectLst/>
        </p:spPr>
        <p:txBody>
          <a:bodyPr vert="horz" wrap="square" lIns="91077" tIns="45539" rIns="91077" bIns="45539"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0" y="8628063"/>
            <a:ext cx="2971800" cy="454025"/>
          </a:xfrm>
          <a:prstGeom prst="rect">
            <a:avLst/>
          </a:prstGeom>
          <a:noFill/>
          <a:ln w="9525">
            <a:noFill/>
            <a:miter lim="800000"/>
            <a:headEnd/>
            <a:tailEnd/>
          </a:ln>
          <a:effectLst/>
        </p:spPr>
        <p:txBody>
          <a:bodyPr vert="horz" wrap="square" lIns="91077" tIns="45539" rIns="91077" bIns="45539" numCol="1" anchor="b" anchorCtr="0" compatLnSpc="1">
            <a:prstTxWarp prst="textNoShape">
              <a:avLst/>
            </a:prstTxWarp>
          </a:bodyPr>
          <a:lstStyle>
            <a:lvl1pPr defTabSz="911170">
              <a:defRPr sz="1200"/>
            </a:lvl1pPr>
          </a:lstStyle>
          <a:p>
            <a:pPr>
              <a:defRPr/>
            </a:pPr>
            <a:endParaRPr lang="en-US"/>
          </a:p>
        </p:txBody>
      </p:sp>
      <p:sp>
        <p:nvSpPr>
          <p:cNvPr id="3079" name="Rectangle 7"/>
          <p:cNvSpPr>
            <a:spLocks noGrp="1" noChangeArrowheads="1"/>
          </p:cNvSpPr>
          <p:nvPr>
            <p:ph type="sldNum" sz="quarter" idx="5"/>
          </p:nvPr>
        </p:nvSpPr>
        <p:spPr bwMode="auto">
          <a:xfrm>
            <a:off x="3883025" y="8628063"/>
            <a:ext cx="2971800" cy="454025"/>
          </a:xfrm>
          <a:prstGeom prst="rect">
            <a:avLst/>
          </a:prstGeom>
          <a:noFill/>
          <a:ln w="9525">
            <a:noFill/>
            <a:miter lim="800000"/>
            <a:headEnd/>
            <a:tailEnd/>
          </a:ln>
          <a:effectLst/>
        </p:spPr>
        <p:txBody>
          <a:bodyPr vert="horz" wrap="square" lIns="91077" tIns="45539" rIns="91077" bIns="45539" numCol="1" anchor="b" anchorCtr="0" compatLnSpc="1">
            <a:prstTxWarp prst="textNoShape">
              <a:avLst/>
            </a:prstTxWarp>
          </a:bodyPr>
          <a:lstStyle>
            <a:lvl1pPr algn="r" defTabSz="911170">
              <a:defRPr sz="1200"/>
            </a:lvl1pPr>
          </a:lstStyle>
          <a:p>
            <a:pPr>
              <a:defRPr/>
            </a:pPr>
            <a:fld id="{63308A02-2483-4E2C-B0B1-AE739C42F03E}" type="slidenum">
              <a:rPr lang="en-US"/>
              <a:pPr>
                <a:defRPr/>
              </a:pPr>
              <a:t>‹#›</a:t>
            </a:fld>
            <a:endParaRPr lang="en-US"/>
          </a:p>
        </p:txBody>
      </p:sp>
    </p:spTree>
    <p:extLst>
      <p:ext uri="{BB962C8B-B14F-4D97-AF65-F5344CB8AC3E}">
        <p14:creationId xmlns:p14="http://schemas.microsoft.com/office/powerpoint/2010/main" val="2638666962"/>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714" kern="1200">
        <a:solidFill>
          <a:schemeClr val="tx1"/>
        </a:solidFill>
        <a:latin typeface="Times" charset="0"/>
        <a:ea typeface="+mn-ea"/>
        <a:cs typeface="+mn-cs"/>
      </a:defRPr>
    </a:lvl1pPr>
    <a:lvl2pPr marL="279871" algn="l" rtl="0" eaLnBrk="0" fontAlgn="base" hangingPunct="0">
      <a:spcBef>
        <a:spcPct val="30000"/>
      </a:spcBef>
      <a:spcAft>
        <a:spcPct val="0"/>
      </a:spcAft>
      <a:defRPr sz="714" kern="1200">
        <a:solidFill>
          <a:schemeClr val="tx1"/>
        </a:solidFill>
        <a:latin typeface="Times" charset="0"/>
        <a:ea typeface="+mn-ea"/>
        <a:cs typeface="+mn-cs"/>
      </a:defRPr>
    </a:lvl2pPr>
    <a:lvl3pPr marL="559741" algn="l" rtl="0" eaLnBrk="0" fontAlgn="base" hangingPunct="0">
      <a:spcBef>
        <a:spcPct val="30000"/>
      </a:spcBef>
      <a:spcAft>
        <a:spcPct val="0"/>
      </a:spcAft>
      <a:defRPr sz="714" kern="1200">
        <a:solidFill>
          <a:schemeClr val="tx1"/>
        </a:solidFill>
        <a:latin typeface="Times" charset="0"/>
        <a:ea typeface="+mn-ea"/>
        <a:cs typeface="+mn-cs"/>
      </a:defRPr>
    </a:lvl3pPr>
    <a:lvl4pPr marL="839612" algn="l" rtl="0" eaLnBrk="0" fontAlgn="base" hangingPunct="0">
      <a:spcBef>
        <a:spcPct val="30000"/>
      </a:spcBef>
      <a:spcAft>
        <a:spcPct val="0"/>
      </a:spcAft>
      <a:defRPr sz="714" kern="1200">
        <a:solidFill>
          <a:schemeClr val="tx1"/>
        </a:solidFill>
        <a:latin typeface="Times" charset="0"/>
        <a:ea typeface="+mn-ea"/>
        <a:cs typeface="+mn-cs"/>
      </a:defRPr>
    </a:lvl4pPr>
    <a:lvl5pPr marL="1119483" algn="l" rtl="0" eaLnBrk="0" fontAlgn="base" hangingPunct="0">
      <a:spcBef>
        <a:spcPct val="30000"/>
      </a:spcBef>
      <a:spcAft>
        <a:spcPct val="0"/>
      </a:spcAft>
      <a:defRPr sz="714" kern="1200">
        <a:solidFill>
          <a:schemeClr val="tx1"/>
        </a:solidFill>
        <a:latin typeface="Times" charset="0"/>
        <a:ea typeface="+mn-ea"/>
        <a:cs typeface="+mn-cs"/>
      </a:defRPr>
    </a:lvl5pPr>
    <a:lvl6pPr marL="1399354" algn="l" defTabSz="559741" rtl="0" eaLnBrk="1" latinLnBrk="0" hangingPunct="1">
      <a:defRPr sz="714" kern="1200">
        <a:solidFill>
          <a:schemeClr val="tx1"/>
        </a:solidFill>
        <a:latin typeface="+mn-lt"/>
        <a:ea typeface="+mn-ea"/>
        <a:cs typeface="+mn-cs"/>
      </a:defRPr>
    </a:lvl6pPr>
    <a:lvl7pPr marL="1679225" algn="l" defTabSz="559741" rtl="0" eaLnBrk="1" latinLnBrk="0" hangingPunct="1">
      <a:defRPr sz="714" kern="1200">
        <a:solidFill>
          <a:schemeClr val="tx1"/>
        </a:solidFill>
        <a:latin typeface="+mn-lt"/>
        <a:ea typeface="+mn-ea"/>
        <a:cs typeface="+mn-cs"/>
      </a:defRPr>
    </a:lvl7pPr>
    <a:lvl8pPr marL="1959096" algn="l" defTabSz="559741" rtl="0" eaLnBrk="1" latinLnBrk="0" hangingPunct="1">
      <a:defRPr sz="714" kern="1200">
        <a:solidFill>
          <a:schemeClr val="tx1"/>
        </a:solidFill>
        <a:latin typeface="+mn-lt"/>
        <a:ea typeface="+mn-ea"/>
        <a:cs typeface="+mn-cs"/>
      </a:defRPr>
    </a:lvl8pPr>
    <a:lvl9pPr marL="2238966" algn="l" defTabSz="559741" rtl="0" eaLnBrk="1" latinLnBrk="0" hangingPunct="1">
      <a:defRPr sz="714"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7"/>
          <p:cNvSpPr>
            <a:spLocks noGrp="1" noChangeArrowheads="1"/>
          </p:cNvSpPr>
          <p:nvPr>
            <p:ph type="sldNum" sz="quarter" idx="5"/>
          </p:nvPr>
        </p:nvSpPr>
        <p:spPr>
          <a:noFill/>
        </p:spPr>
        <p:txBody>
          <a:bodyPr/>
          <a:lstStyle/>
          <a:p>
            <a:pPr defTabSz="909638"/>
            <a:fld id="{02EFE8C2-2165-4FB6-8778-B9F6179E2D3C}" type="slidenum">
              <a:rPr lang="en-US" smtClean="0"/>
              <a:pPr defTabSz="909638"/>
              <a:t>1</a:t>
            </a:fld>
            <a:endParaRPr lang="en-US"/>
          </a:p>
        </p:txBody>
      </p:sp>
      <p:sp>
        <p:nvSpPr>
          <p:cNvPr id="4099" name="Rectangle 2"/>
          <p:cNvSpPr>
            <a:spLocks noGrp="1" noRot="1" noChangeAspect="1" noChangeArrowheads="1" noTextEdit="1"/>
          </p:cNvSpPr>
          <p:nvPr>
            <p:ph type="sldImg"/>
          </p:nvPr>
        </p:nvSpPr>
        <p:spPr>
          <a:xfrm>
            <a:off x="873125" y="681038"/>
            <a:ext cx="5108575" cy="3406775"/>
          </a:xfrm>
          <a:ln/>
        </p:spPr>
      </p:sp>
      <p:sp>
        <p:nvSpPr>
          <p:cNvPr id="4100" name="Rectangle 3"/>
          <p:cNvSpPr>
            <a:spLocks noGrp="1" noChangeArrowheads="1"/>
          </p:cNvSpPr>
          <p:nvPr>
            <p:ph type="body" idx="1"/>
          </p:nvPr>
        </p:nvSpPr>
        <p:spPr>
          <a:noFill/>
          <a:ln/>
        </p:spPr>
        <p:txBody>
          <a:bodyPr/>
          <a:lstStyle/>
          <a:p>
            <a:pPr eaLnBrk="1" hangingPunct="1"/>
            <a:endParaRPr lang="en-US"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68880" y="6817361"/>
            <a:ext cx="27980640" cy="4704080"/>
          </a:xfrm>
        </p:spPr>
        <p:txBody>
          <a:bodyPr/>
          <a:lstStyle/>
          <a:p>
            <a:r>
              <a:rPr lang="en-US"/>
              <a:t>Click to edit Master title style</a:t>
            </a:r>
          </a:p>
        </p:txBody>
      </p:sp>
      <p:sp>
        <p:nvSpPr>
          <p:cNvPr id="3" name="Subtitle 2"/>
          <p:cNvSpPr>
            <a:spLocks noGrp="1"/>
          </p:cNvSpPr>
          <p:nvPr>
            <p:ph type="subTitle" idx="1"/>
          </p:nvPr>
        </p:nvSpPr>
        <p:spPr>
          <a:xfrm>
            <a:off x="4937760" y="12435840"/>
            <a:ext cx="23042880" cy="5608320"/>
          </a:xfrm>
        </p:spPr>
        <p:txBody>
          <a:bodyPr/>
          <a:lstStyle>
            <a:lvl1pPr marL="0" indent="0" algn="ctr">
              <a:buNone/>
              <a:defRPr>
                <a:solidFill>
                  <a:schemeClr val="tx1">
                    <a:tint val="75000"/>
                  </a:schemeClr>
                </a:solidFill>
              </a:defRPr>
            </a:lvl1pPr>
            <a:lvl2pPr marL="1462932" indent="0" algn="ctr">
              <a:buNone/>
              <a:defRPr>
                <a:solidFill>
                  <a:schemeClr val="tx1">
                    <a:tint val="75000"/>
                  </a:schemeClr>
                </a:solidFill>
              </a:defRPr>
            </a:lvl2pPr>
            <a:lvl3pPr marL="2925866" indent="0" algn="ctr">
              <a:buNone/>
              <a:defRPr>
                <a:solidFill>
                  <a:schemeClr val="tx1">
                    <a:tint val="75000"/>
                  </a:schemeClr>
                </a:solidFill>
              </a:defRPr>
            </a:lvl3pPr>
            <a:lvl4pPr marL="4388798" indent="0" algn="ctr">
              <a:buNone/>
              <a:defRPr>
                <a:solidFill>
                  <a:schemeClr val="tx1">
                    <a:tint val="75000"/>
                  </a:schemeClr>
                </a:solidFill>
              </a:defRPr>
            </a:lvl4pPr>
            <a:lvl5pPr marL="5851730" indent="0" algn="ctr">
              <a:buNone/>
              <a:defRPr>
                <a:solidFill>
                  <a:schemeClr val="tx1">
                    <a:tint val="75000"/>
                  </a:schemeClr>
                </a:solidFill>
              </a:defRPr>
            </a:lvl5pPr>
            <a:lvl6pPr marL="7314662" indent="0" algn="ctr">
              <a:buNone/>
              <a:defRPr>
                <a:solidFill>
                  <a:schemeClr val="tx1">
                    <a:tint val="75000"/>
                  </a:schemeClr>
                </a:solidFill>
              </a:defRPr>
            </a:lvl6pPr>
            <a:lvl7pPr marL="8777594" indent="0" algn="ctr">
              <a:buNone/>
              <a:defRPr>
                <a:solidFill>
                  <a:schemeClr val="tx1">
                    <a:tint val="75000"/>
                  </a:schemeClr>
                </a:solidFill>
              </a:defRPr>
            </a:lvl7pPr>
            <a:lvl8pPr marL="10240526" indent="0" algn="ctr">
              <a:buNone/>
              <a:defRPr>
                <a:solidFill>
                  <a:schemeClr val="tx1">
                    <a:tint val="75000"/>
                  </a:schemeClr>
                </a:solidFill>
              </a:defRPr>
            </a:lvl8pPr>
            <a:lvl9pPr marL="1170345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C4C2F71C-4B08-4389-8F5D-0DF9D63B9394}" type="datetime1">
              <a:rPr lang="en-US"/>
              <a:pPr/>
              <a:t>7/5/23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D9C1DFBD-49F5-40C5-A182-8881B4F01434}" type="slidenum">
              <a:rPr lang="en-US"/>
              <a:pPr/>
              <a:t>‹#›</a:t>
            </a:fld>
            <a:endParaRPr lang="en-US"/>
          </a:p>
        </p:txBody>
      </p:sp>
    </p:spTree>
    <p:extLst>
      <p:ext uri="{BB962C8B-B14F-4D97-AF65-F5344CB8AC3E}">
        <p14:creationId xmlns:p14="http://schemas.microsoft.com/office/powerpoint/2010/main" val="25884242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E44472D3-D9C5-45B8-A0FE-DA537DE4FE83}" type="datetime1">
              <a:rPr lang="en-US"/>
              <a:pPr/>
              <a:t>7/5/23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34799DB9-24AD-47EA-ABB7-37CEA45DA2B4}" type="slidenum">
              <a:rPr lang="en-US"/>
              <a:pPr/>
              <a:t>‹#›</a:t>
            </a:fld>
            <a:endParaRPr lang="en-US"/>
          </a:p>
        </p:txBody>
      </p:sp>
    </p:spTree>
    <p:extLst>
      <p:ext uri="{BB962C8B-B14F-4D97-AF65-F5344CB8AC3E}">
        <p14:creationId xmlns:p14="http://schemas.microsoft.com/office/powerpoint/2010/main" val="17358813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852235" y="4216401"/>
            <a:ext cx="30363797" cy="8988044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749419" y="4216401"/>
            <a:ext cx="90554174" cy="8988044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7CDF5B8-3EEA-4690-AC98-82BFF2FBE4D2}" type="datetime1">
              <a:rPr lang="en-US"/>
              <a:pPr/>
              <a:t>7/5/23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305C55F9-2332-471C-930F-7ECB5F561CD9}" type="slidenum">
              <a:rPr lang="en-US"/>
              <a:pPr/>
              <a:t>‹#›</a:t>
            </a:fld>
            <a:endParaRPr lang="en-US"/>
          </a:p>
        </p:txBody>
      </p:sp>
    </p:spTree>
    <p:extLst>
      <p:ext uri="{BB962C8B-B14F-4D97-AF65-F5344CB8AC3E}">
        <p14:creationId xmlns:p14="http://schemas.microsoft.com/office/powerpoint/2010/main" val="13546380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1054DBE-D131-4EDB-8641-C3A8C99CF218}" type="datetime1">
              <a:rPr lang="en-US"/>
              <a:pPr/>
              <a:t>7/5/23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9F66D559-988B-40AF-8D34-E803CC275EAC}" type="slidenum">
              <a:rPr lang="en-US"/>
              <a:pPr/>
              <a:t>‹#›</a:t>
            </a:fld>
            <a:endParaRPr lang="en-US"/>
          </a:p>
        </p:txBody>
      </p:sp>
    </p:spTree>
    <p:extLst>
      <p:ext uri="{BB962C8B-B14F-4D97-AF65-F5344CB8AC3E}">
        <p14:creationId xmlns:p14="http://schemas.microsoft.com/office/powerpoint/2010/main" val="27524527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600326" y="14102081"/>
            <a:ext cx="27980640" cy="4358640"/>
          </a:xfrm>
        </p:spPr>
        <p:txBody>
          <a:bodyPr anchor="t"/>
          <a:lstStyle>
            <a:lvl1pPr algn="l">
              <a:defRPr sz="12802" b="1" cap="all"/>
            </a:lvl1pPr>
          </a:lstStyle>
          <a:p>
            <a:r>
              <a:rPr lang="en-US"/>
              <a:t>Click to edit Master title style</a:t>
            </a:r>
          </a:p>
        </p:txBody>
      </p:sp>
      <p:sp>
        <p:nvSpPr>
          <p:cNvPr id="3" name="Text Placeholder 2"/>
          <p:cNvSpPr>
            <a:spLocks noGrp="1"/>
          </p:cNvSpPr>
          <p:nvPr>
            <p:ph type="body" idx="1"/>
          </p:nvPr>
        </p:nvSpPr>
        <p:spPr>
          <a:xfrm>
            <a:off x="2600326" y="9301485"/>
            <a:ext cx="27980640" cy="4800599"/>
          </a:xfrm>
        </p:spPr>
        <p:txBody>
          <a:bodyPr anchor="b"/>
          <a:lstStyle>
            <a:lvl1pPr marL="0" indent="0">
              <a:buNone/>
              <a:defRPr sz="6400">
                <a:solidFill>
                  <a:schemeClr val="tx1">
                    <a:tint val="75000"/>
                  </a:schemeClr>
                </a:solidFill>
              </a:defRPr>
            </a:lvl1pPr>
            <a:lvl2pPr marL="1462932" indent="0">
              <a:buNone/>
              <a:defRPr sz="5800">
                <a:solidFill>
                  <a:schemeClr val="tx1">
                    <a:tint val="75000"/>
                  </a:schemeClr>
                </a:solidFill>
              </a:defRPr>
            </a:lvl2pPr>
            <a:lvl3pPr marL="2925866" indent="0">
              <a:buNone/>
              <a:defRPr sz="5068">
                <a:solidFill>
                  <a:schemeClr val="tx1">
                    <a:tint val="75000"/>
                  </a:schemeClr>
                </a:solidFill>
              </a:defRPr>
            </a:lvl3pPr>
            <a:lvl4pPr marL="4388798" indent="0">
              <a:buNone/>
              <a:defRPr sz="4534">
                <a:solidFill>
                  <a:schemeClr val="tx1">
                    <a:tint val="75000"/>
                  </a:schemeClr>
                </a:solidFill>
              </a:defRPr>
            </a:lvl4pPr>
            <a:lvl5pPr marL="5851730" indent="0">
              <a:buNone/>
              <a:defRPr sz="4534">
                <a:solidFill>
                  <a:schemeClr val="tx1">
                    <a:tint val="75000"/>
                  </a:schemeClr>
                </a:solidFill>
              </a:defRPr>
            </a:lvl5pPr>
            <a:lvl6pPr marL="7314662" indent="0">
              <a:buNone/>
              <a:defRPr sz="4534">
                <a:solidFill>
                  <a:schemeClr val="tx1">
                    <a:tint val="75000"/>
                  </a:schemeClr>
                </a:solidFill>
              </a:defRPr>
            </a:lvl6pPr>
            <a:lvl7pPr marL="8777594" indent="0">
              <a:buNone/>
              <a:defRPr sz="4534">
                <a:solidFill>
                  <a:schemeClr val="tx1">
                    <a:tint val="75000"/>
                  </a:schemeClr>
                </a:solidFill>
              </a:defRPr>
            </a:lvl7pPr>
            <a:lvl8pPr marL="10240526" indent="0">
              <a:buNone/>
              <a:defRPr sz="4534">
                <a:solidFill>
                  <a:schemeClr val="tx1">
                    <a:tint val="75000"/>
                  </a:schemeClr>
                </a:solidFill>
              </a:defRPr>
            </a:lvl8pPr>
            <a:lvl9pPr marL="11703458" indent="0">
              <a:buNone/>
              <a:defRPr sz="4534">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4092172C-BE27-4611-BEC7-D7DEF73798A6}" type="datetime1">
              <a:rPr lang="en-US"/>
              <a:pPr/>
              <a:t>7/5/23</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fld id="{AA851596-9EC0-4425-AB06-2E9D776CF6A6}" type="slidenum">
              <a:rPr lang="en-US"/>
              <a:pPr/>
              <a:t>‹#›</a:t>
            </a:fld>
            <a:endParaRPr lang="en-US"/>
          </a:p>
        </p:txBody>
      </p:sp>
    </p:spTree>
    <p:extLst>
      <p:ext uri="{BB962C8B-B14F-4D97-AF65-F5344CB8AC3E}">
        <p14:creationId xmlns:p14="http://schemas.microsoft.com/office/powerpoint/2010/main" val="25128997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749422" y="24577042"/>
            <a:ext cx="60458983" cy="69519801"/>
          </a:xfrm>
        </p:spPr>
        <p:txBody>
          <a:bodyPr/>
          <a:lstStyle>
            <a:lvl1pPr>
              <a:defRPr sz="8934"/>
            </a:lvl1pPr>
            <a:lvl2pPr>
              <a:defRPr sz="7734"/>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7757045" y="24577042"/>
            <a:ext cx="60458987" cy="69519801"/>
          </a:xfrm>
        </p:spPr>
        <p:txBody>
          <a:bodyPr/>
          <a:lstStyle>
            <a:lvl1pPr>
              <a:defRPr sz="8934"/>
            </a:lvl1pPr>
            <a:lvl2pPr>
              <a:defRPr sz="7734"/>
            </a:lvl2pPr>
            <a:lvl3pPr>
              <a:defRPr sz="64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5F98B46A-B183-48B1-8EE5-545E75CCCBEF}" type="datetime1">
              <a:rPr lang="en-US"/>
              <a:pPr/>
              <a:t>7/5/23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E73351E5-624B-4526-8CFF-F860058FB4CE}" type="slidenum">
              <a:rPr lang="en-US"/>
              <a:pPr/>
              <a:t>‹#›</a:t>
            </a:fld>
            <a:endParaRPr lang="en-US"/>
          </a:p>
        </p:txBody>
      </p:sp>
    </p:spTree>
    <p:extLst>
      <p:ext uri="{BB962C8B-B14F-4D97-AF65-F5344CB8AC3E}">
        <p14:creationId xmlns:p14="http://schemas.microsoft.com/office/powerpoint/2010/main" val="4077258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645920" y="878841"/>
            <a:ext cx="29626560" cy="36576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1645925" y="4912363"/>
            <a:ext cx="14544677" cy="2047239"/>
          </a:xfrm>
        </p:spPr>
        <p:txBody>
          <a:bodyPr anchor="b"/>
          <a:lstStyle>
            <a:lvl1pPr marL="0" indent="0">
              <a:buNone/>
              <a:defRPr sz="7734" b="1"/>
            </a:lvl1pPr>
            <a:lvl2pPr marL="1462932" indent="0">
              <a:buNone/>
              <a:defRPr sz="6400" b="1"/>
            </a:lvl2pPr>
            <a:lvl3pPr marL="2925866" indent="0">
              <a:buNone/>
              <a:defRPr sz="5800" b="1"/>
            </a:lvl3pPr>
            <a:lvl4pPr marL="4388798" indent="0">
              <a:buNone/>
              <a:defRPr sz="5068" b="1"/>
            </a:lvl4pPr>
            <a:lvl5pPr marL="5851730" indent="0">
              <a:buNone/>
              <a:defRPr sz="5068" b="1"/>
            </a:lvl5pPr>
            <a:lvl6pPr marL="7314662" indent="0">
              <a:buNone/>
              <a:defRPr sz="5068" b="1"/>
            </a:lvl6pPr>
            <a:lvl7pPr marL="8777594" indent="0">
              <a:buNone/>
              <a:defRPr sz="5068" b="1"/>
            </a:lvl7pPr>
            <a:lvl8pPr marL="10240526" indent="0">
              <a:buNone/>
              <a:defRPr sz="5068" b="1"/>
            </a:lvl8pPr>
            <a:lvl9pPr marL="11703458" indent="0">
              <a:buNone/>
              <a:defRPr sz="5068" b="1"/>
            </a:lvl9pPr>
          </a:lstStyle>
          <a:p>
            <a:pPr lvl="0"/>
            <a:r>
              <a:rPr lang="en-US"/>
              <a:t>Click to edit Master text styles</a:t>
            </a:r>
          </a:p>
        </p:txBody>
      </p:sp>
      <p:sp>
        <p:nvSpPr>
          <p:cNvPr id="4" name="Content Placeholder 3"/>
          <p:cNvSpPr>
            <a:spLocks noGrp="1"/>
          </p:cNvSpPr>
          <p:nvPr>
            <p:ph sz="half" idx="2"/>
          </p:nvPr>
        </p:nvSpPr>
        <p:spPr>
          <a:xfrm>
            <a:off x="1645925" y="6959602"/>
            <a:ext cx="14544677" cy="12644121"/>
          </a:xfrm>
        </p:spPr>
        <p:txBody>
          <a:bodyPr/>
          <a:lstStyle>
            <a:lvl1pPr>
              <a:defRPr sz="7734"/>
            </a:lvl1pPr>
            <a:lvl2pPr>
              <a:defRPr sz="6400"/>
            </a:lvl2pPr>
            <a:lvl3pPr>
              <a:defRPr sz="5800"/>
            </a:lvl3pPr>
            <a:lvl4pPr>
              <a:defRPr sz="5068"/>
            </a:lvl4pPr>
            <a:lvl5pPr>
              <a:defRPr sz="5068"/>
            </a:lvl5pPr>
            <a:lvl6pPr>
              <a:defRPr sz="5068"/>
            </a:lvl6pPr>
            <a:lvl7pPr>
              <a:defRPr sz="5068"/>
            </a:lvl7pPr>
            <a:lvl8pPr>
              <a:defRPr sz="5068"/>
            </a:lvl8pPr>
            <a:lvl9pPr>
              <a:defRPr sz="5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6722096" y="4912363"/>
            <a:ext cx="14550391" cy="2047239"/>
          </a:xfrm>
        </p:spPr>
        <p:txBody>
          <a:bodyPr anchor="b"/>
          <a:lstStyle>
            <a:lvl1pPr marL="0" indent="0">
              <a:buNone/>
              <a:defRPr sz="7734" b="1"/>
            </a:lvl1pPr>
            <a:lvl2pPr marL="1462932" indent="0">
              <a:buNone/>
              <a:defRPr sz="6400" b="1"/>
            </a:lvl2pPr>
            <a:lvl3pPr marL="2925866" indent="0">
              <a:buNone/>
              <a:defRPr sz="5800" b="1"/>
            </a:lvl3pPr>
            <a:lvl4pPr marL="4388798" indent="0">
              <a:buNone/>
              <a:defRPr sz="5068" b="1"/>
            </a:lvl4pPr>
            <a:lvl5pPr marL="5851730" indent="0">
              <a:buNone/>
              <a:defRPr sz="5068" b="1"/>
            </a:lvl5pPr>
            <a:lvl6pPr marL="7314662" indent="0">
              <a:buNone/>
              <a:defRPr sz="5068" b="1"/>
            </a:lvl6pPr>
            <a:lvl7pPr marL="8777594" indent="0">
              <a:buNone/>
              <a:defRPr sz="5068" b="1"/>
            </a:lvl7pPr>
            <a:lvl8pPr marL="10240526" indent="0">
              <a:buNone/>
              <a:defRPr sz="5068" b="1"/>
            </a:lvl8pPr>
            <a:lvl9pPr marL="11703458" indent="0">
              <a:buNone/>
              <a:defRPr sz="5068" b="1"/>
            </a:lvl9pPr>
          </a:lstStyle>
          <a:p>
            <a:pPr lvl="0"/>
            <a:r>
              <a:rPr lang="en-US"/>
              <a:t>Click to edit Master text styles</a:t>
            </a:r>
          </a:p>
        </p:txBody>
      </p:sp>
      <p:sp>
        <p:nvSpPr>
          <p:cNvPr id="6" name="Content Placeholder 5"/>
          <p:cNvSpPr>
            <a:spLocks noGrp="1"/>
          </p:cNvSpPr>
          <p:nvPr>
            <p:ph sz="quarter" idx="4"/>
          </p:nvPr>
        </p:nvSpPr>
        <p:spPr>
          <a:xfrm>
            <a:off x="16722096" y="6959602"/>
            <a:ext cx="14550391" cy="12644121"/>
          </a:xfrm>
        </p:spPr>
        <p:txBody>
          <a:bodyPr/>
          <a:lstStyle>
            <a:lvl1pPr>
              <a:defRPr sz="7734"/>
            </a:lvl1pPr>
            <a:lvl2pPr>
              <a:defRPr sz="6400"/>
            </a:lvl2pPr>
            <a:lvl3pPr>
              <a:defRPr sz="5800"/>
            </a:lvl3pPr>
            <a:lvl4pPr>
              <a:defRPr sz="5068"/>
            </a:lvl4pPr>
            <a:lvl5pPr>
              <a:defRPr sz="5068"/>
            </a:lvl5pPr>
            <a:lvl6pPr>
              <a:defRPr sz="5068"/>
            </a:lvl6pPr>
            <a:lvl7pPr>
              <a:defRPr sz="5068"/>
            </a:lvl7pPr>
            <a:lvl8pPr>
              <a:defRPr sz="5068"/>
            </a:lvl8pPr>
            <a:lvl9pPr>
              <a:defRPr sz="5068"/>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D5556932-39C0-4F2A-896B-651B4F00ECFB}" type="datetime1">
              <a:rPr lang="en-US"/>
              <a:pPr/>
              <a:t>7/5/23</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fld id="{FD2FFF9D-7B32-49ED-A83C-7F5AD05656BB}" type="slidenum">
              <a:rPr lang="en-US"/>
              <a:pPr/>
              <a:t>‹#›</a:t>
            </a:fld>
            <a:endParaRPr lang="en-US"/>
          </a:p>
        </p:txBody>
      </p:sp>
    </p:spTree>
    <p:extLst>
      <p:ext uri="{BB962C8B-B14F-4D97-AF65-F5344CB8AC3E}">
        <p14:creationId xmlns:p14="http://schemas.microsoft.com/office/powerpoint/2010/main" val="37265329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A73915A9-D9C0-44FA-9681-731576DB131B}" type="datetime1">
              <a:rPr lang="en-US"/>
              <a:pPr/>
              <a:t>7/5/23</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fld id="{05DEC3E6-3ECA-4FEC-803C-5E679EB8F99C}" type="slidenum">
              <a:rPr lang="en-US"/>
              <a:pPr/>
              <a:t>‹#›</a:t>
            </a:fld>
            <a:endParaRPr lang="en-US"/>
          </a:p>
        </p:txBody>
      </p:sp>
    </p:spTree>
    <p:extLst>
      <p:ext uri="{BB962C8B-B14F-4D97-AF65-F5344CB8AC3E}">
        <p14:creationId xmlns:p14="http://schemas.microsoft.com/office/powerpoint/2010/main" val="32333353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4D682095-FDC6-47A4-B17F-B44B6473C2D0}" type="datetime1">
              <a:rPr lang="en-US"/>
              <a:pPr/>
              <a:t>7/5/23</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fld id="{591EA768-5E0C-4A41-919E-0A6D851437F9}" type="slidenum">
              <a:rPr lang="en-US"/>
              <a:pPr/>
              <a:t>‹#›</a:t>
            </a:fld>
            <a:endParaRPr lang="en-US"/>
          </a:p>
        </p:txBody>
      </p:sp>
    </p:spTree>
    <p:extLst>
      <p:ext uri="{BB962C8B-B14F-4D97-AF65-F5344CB8AC3E}">
        <p14:creationId xmlns:p14="http://schemas.microsoft.com/office/powerpoint/2010/main" val="3545604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45926" y="873760"/>
            <a:ext cx="10829927" cy="3718560"/>
          </a:xfrm>
        </p:spPr>
        <p:txBody>
          <a:bodyPr anchor="b"/>
          <a:lstStyle>
            <a:lvl1pPr algn="l">
              <a:defRPr sz="6400" b="1"/>
            </a:lvl1pPr>
          </a:lstStyle>
          <a:p>
            <a:r>
              <a:rPr lang="en-US"/>
              <a:t>Click to edit Master title style</a:t>
            </a:r>
          </a:p>
        </p:txBody>
      </p:sp>
      <p:sp>
        <p:nvSpPr>
          <p:cNvPr id="3" name="Content Placeholder 2"/>
          <p:cNvSpPr>
            <a:spLocks noGrp="1"/>
          </p:cNvSpPr>
          <p:nvPr>
            <p:ph idx="1"/>
          </p:nvPr>
        </p:nvSpPr>
        <p:spPr>
          <a:xfrm>
            <a:off x="12870181" y="873765"/>
            <a:ext cx="18402300" cy="18729961"/>
          </a:xfrm>
        </p:spPr>
        <p:txBody>
          <a:bodyPr/>
          <a:lstStyle>
            <a:lvl1pPr>
              <a:defRPr sz="10268"/>
            </a:lvl1pPr>
            <a:lvl2pPr>
              <a:defRPr sz="8934"/>
            </a:lvl2pPr>
            <a:lvl3pPr>
              <a:defRPr sz="7734"/>
            </a:lvl3pPr>
            <a:lvl4pPr>
              <a:defRPr sz="6400"/>
            </a:lvl4pPr>
            <a:lvl5pPr>
              <a:defRPr sz="6400"/>
            </a:lvl5pPr>
            <a:lvl6pPr>
              <a:defRPr sz="6400"/>
            </a:lvl6pPr>
            <a:lvl7pPr>
              <a:defRPr sz="6400"/>
            </a:lvl7pPr>
            <a:lvl8pPr>
              <a:defRPr sz="6400"/>
            </a:lvl8pPr>
            <a:lvl9pPr>
              <a:defRPr sz="6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1645926" y="4592325"/>
            <a:ext cx="10829927" cy="15011401"/>
          </a:xfrm>
        </p:spPr>
        <p:txBody>
          <a:bodyPr/>
          <a:lstStyle>
            <a:lvl1pPr marL="0" indent="0">
              <a:buNone/>
              <a:defRPr sz="4534"/>
            </a:lvl1pPr>
            <a:lvl2pPr marL="1462932" indent="0">
              <a:buNone/>
              <a:defRPr sz="3868"/>
            </a:lvl2pPr>
            <a:lvl3pPr marL="2925866" indent="0">
              <a:buNone/>
              <a:defRPr sz="3200"/>
            </a:lvl3pPr>
            <a:lvl4pPr marL="4388798" indent="0">
              <a:buNone/>
              <a:defRPr sz="2868"/>
            </a:lvl4pPr>
            <a:lvl5pPr marL="5851730" indent="0">
              <a:buNone/>
              <a:defRPr sz="2868"/>
            </a:lvl5pPr>
            <a:lvl6pPr marL="7314662" indent="0">
              <a:buNone/>
              <a:defRPr sz="2868"/>
            </a:lvl6pPr>
            <a:lvl7pPr marL="8777594" indent="0">
              <a:buNone/>
              <a:defRPr sz="2868"/>
            </a:lvl7pPr>
            <a:lvl8pPr marL="10240526" indent="0">
              <a:buNone/>
              <a:defRPr sz="2868"/>
            </a:lvl8pPr>
            <a:lvl9pPr marL="11703458" indent="0">
              <a:buNone/>
              <a:defRPr sz="286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1CA98B65-857C-4AD8-ACAB-4365D82174A1}" type="datetime1">
              <a:rPr lang="en-US"/>
              <a:pPr/>
              <a:t>7/5/23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5AE1DE30-D25B-4477-A123-F8C224F24DC6}" type="slidenum">
              <a:rPr lang="en-US"/>
              <a:pPr/>
              <a:t>‹#›</a:t>
            </a:fld>
            <a:endParaRPr lang="en-US"/>
          </a:p>
        </p:txBody>
      </p:sp>
    </p:spTree>
    <p:extLst>
      <p:ext uri="{BB962C8B-B14F-4D97-AF65-F5344CB8AC3E}">
        <p14:creationId xmlns:p14="http://schemas.microsoft.com/office/powerpoint/2010/main" val="7615868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452237" y="15361922"/>
            <a:ext cx="19751040" cy="1813561"/>
          </a:xfrm>
        </p:spPr>
        <p:txBody>
          <a:bodyPr anchor="b"/>
          <a:lstStyle>
            <a:lvl1pPr algn="l">
              <a:defRPr sz="6400" b="1"/>
            </a:lvl1pPr>
          </a:lstStyle>
          <a:p>
            <a:r>
              <a:rPr lang="en-US"/>
              <a:t>Click to edit Master title style</a:t>
            </a:r>
          </a:p>
        </p:txBody>
      </p:sp>
      <p:sp>
        <p:nvSpPr>
          <p:cNvPr id="3" name="Picture Placeholder 2"/>
          <p:cNvSpPr>
            <a:spLocks noGrp="1"/>
          </p:cNvSpPr>
          <p:nvPr>
            <p:ph type="pic" idx="1"/>
          </p:nvPr>
        </p:nvSpPr>
        <p:spPr>
          <a:xfrm>
            <a:off x="6452237" y="1960880"/>
            <a:ext cx="19751040" cy="13167360"/>
          </a:xfrm>
        </p:spPr>
        <p:txBody>
          <a:bodyPr rtlCol="0">
            <a:normAutofit/>
          </a:bodyPr>
          <a:lstStyle>
            <a:lvl1pPr marL="0" indent="0">
              <a:buNone/>
              <a:defRPr sz="10268"/>
            </a:lvl1pPr>
            <a:lvl2pPr marL="1462932" indent="0">
              <a:buNone/>
              <a:defRPr sz="8934"/>
            </a:lvl2pPr>
            <a:lvl3pPr marL="2925866" indent="0">
              <a:buNone/>
              <a:defRPr sz="7734"/>
            </a:lvl3pPr>
            <a:lvl4pPr marL="4388798" indent="0">
              <a:buNone/>
              <a:defRPr sz="6400"/>
            </a:lvl4pPr>
            <a:lvl5pPr marL="5851730" indent="0">
              <a:buNone/>
              <a:defRPr sz="6400"/>
            </a:lvl5pPr>
            <a:lvl6pPr marL="7314662" indent="0">
              <a:buNone/>
              <a:defRPr sz="6400"/>
            </a:lvl6pPr>
            <a:lvl7pPr marL="8777594" indent="0">
              <a:buNone/>
              <a:defRPr sz="6400"/>
            </a:lvl7pPr>
            <a:lvl8pPr marL="10240526" indent="0">
              <a:buNone/>
              <a:defRPr sz="6400"/>
            </a:lvl8pPr>
            <a:lvl9pPr marL="11703458" indent="0">
              <a:buNone/>
              <a:defRPr sz="6400"/>
            </a:lvl9pPr>
          </a:lstStyle>
          <a:p>
            <a:pPr lvl="0"/>
            <a:endParaRPr lang="en-US" noProof="0"/>
          </a:p>
        </p:txBody>
      </p:sp>
      <p:sp>
        <p:nvSpPr>
          <p:cNvPr id="4" name="Text Placeholder 3"/>
          <p:cNvSpPr>
            <a:spLocks noGrp="1"/>
          </p:cNvSpPr>
          <p:nvPr>
            <p:ph type="body" sz="half" idx="2"/>
          </p:nvPr>
        </p:nvSpPr>
        <p:spPr>
          <a:xfrm>
            <a:off x="6452237" y="17175483"/>
            <a:ext cx="19751040" cy="2575559"/>
          </a:xfrm>
        </p:spPr>
        <p:txBody>
          <a:bodyPr/>
          <a:lstStyle>
            <a:lvl1pPr marL="0" indent="0">
              <a:buNone/>
              <a:defRPr sz="4534"/>
            </a:lvl1pPr>
            <a:lvl2pPr marL="1462932" indent="0">
              <a:buNone/>
              <a:defRPr sz="3868"/>
            </a:lvl2pPr>
            <a:lvl3pPr marL="2925866" indent="0">
              <a:buNone/>
              <a:defRPr sz="3200"/>
            </a:lvl3pPr>
            <a:lvl4pPr marL="4388798" indent="0">
              <a:buNone/>
              <a:defRPr sz="2868"/>
            </a:lvl4pPr>
            <a:lvl5pPr marL="5851730" indent="0">
              <a:buNone/>
              <a:defRPr sz="2868"/>
            </a:lvl5pPr>
            <a:lvl6pPr marL="7314662" indent="0">
              <a:buNone/>
              <a:defRPr sz="2868"/>
            </a:lvl6pPr>
            <a:lvl7pPr marL="8777594" indent="0">
              <a:buNone/>
              <a:defRPr sz="2868"/>
            </a:lvl7pPr>
            <a:lvl8pPr marL="10240526" indent="0">
              <a:buNone/>
              <a:defRPr sz="2868"/>
            </a:lvl8pPr>
            <a:lvl9pPr marL="11703458" indent="0">
              <a:buNone/>
              <a:defRPr sz="2868"/>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CE554E65-4191-47D0-B6EC-09CA8AC19719}" type="datetime1">
              <a:rPr lang="en-US"/>
              <a:pPr/>
              <a:t>7/5/23</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fld id="{1EC6B97F-4F3F-4705-A42C-9B0C18B87417}" type="slidenum">
              <a:rPr lang="en-US"/>
              <a:pPr/>
              <a:t>‹#›</a:t>
            </a:fld>
            <a:endParaRPr lang="en-US"/>
          </a:p>
        </p:txBody>
      </p:sp>
    </p:spTree>
    <p:extLst>
      <p:ext uri="{BB962C8B-B14F-4D97-AF65-F5344CB8AC3E}">
        <p14:creationId xmlns:p14="http://schemas.microsoft.com/office/powerpoint/2010/main" val="1171886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1646125" y="879088"/>
            <a:ext cx="29626152" cy="3657600"/>
          </a:xfrm>
          <a:prstGeom prst="rect">
            <a:avLst/>
          </a:prstGeom>
          <a:noFill/>
          <a:ln w="9525">
            <a:noFill/>
            <a:miter lim="800000"/>
            <a:headEnd/>
            <a:tailEnd/>
          </a:ln>
        </p:spPr>
        <p:txBody>
          <a:bodyPr vert="horz" wrap="square" lIns="438858" tIns="219429" rIns="438858" bIns="219429"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1646125" y="5120271"/>
            <a:ext cx="29626152" cy="14483575"/>
          </a:xfrm>
          <a:prstGeom prst="rect">
            <a:avLst/>
          </a:prstGeom>
          <a:noFill/>
          <a:ln w="9525">
            <a:noFill/>
            <a:miter lim="800000"/>
            <a:headEnd/>
            <a:tailEnd/>
          </a:ln>
        </p:spPr>
        <p:txBody>
          <a:bodyPr vert="horz" wrap="square" lIns="438858" tIns="219429" rIns="438858" bIns="219429"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1646125" y="20340754"/>
            <a:ext cx="7680552" cy="1168090"/>
          </a:xfrm>
          <a:prstGeom prst="rect">
            <a:avLst/>
          </a:prstGeom>
        </p:spPr>
        <p:txBody>
          <a:bodyPr vert="horz" wrap="square" lIns="438858" tIns="219429" rIns="438858" bIns="219429" numCol="1" anchor="ctr" anchorCtr="0" compatLnSpc="1">
            <a:prstTxWarp prst="textNoShape">
              <a:avLst/>
            </a:prstTxWarp>
          </a:bodyPr>
          <a:lstStyle>
            <a:lvl1pPr>
              <a:defRPr sz="3868">
                <a:solidFill>
                  <a:srgbClr val="898989"/>
                </a:solidFill>
                <a:latin typeface="Calibri" pitchFamily="34" charset="0"/>
              </a:defRPr>
            </a:lvl1pPr>
          </a:lstStyle>
          <a:p>
            <a:pPr defTabSz="2925330" eaLnBrk="1" hangingPunct="1"/>
            <a:fld id="{5B72514D-368D-48AB-84AD-ECEC677393CF}" type="datetime1">
              <a:rPr lang="en-US" smtClean="0">
                <a:cs typeface="Arial" pitchFamily="34" charset="0"/>
              </a:rPr>
              <a:pPr defTabSz="2925330" eaLnBrk="1" hangingPunct="1"/>
              <a:t>7/5/23</a:t>
            </a:fld>
            <a:endParaRPr lang="en-US">
              <a:cs typeface="Arial" pitchFamily="34" charset="0"/>
            </a:endParaRPr>
          </a:p>
        </p:txBody>
      </p:sp>
      <p:sp>
        <p:nvSpPr>
          <p:cNvPr id="5" name="Footer Placeholder 4"/>
          <p:cNvSpPr>
            <a:spLocks noGrp="1"/>
          </p:cNvSpPr>
          <p:nvPr>
            <p:ph type="ftr" sz="quarter" idx="3"/>
          </p:nvPr>
        </p:nvSpPr>
        <p:spPr>
          <a:xfrm>
            <a:off x="11247325" y="20340754"/>
            <a:ext cx="10423752" cy="1168090"/>
          </a:xfrm>
          <a:prstGeom prst="rect">
            <a:avLst/>
          </a:prstGeom>
        </p:spPr>
        <p:txBody>
          <a:bodyPr vert="horz" lIns="438858" tIns="219429" rIns="438858" bIns="219429" rtlCol="0" anchor="ctr"/>
          <a:lstStyle>
            <a:lvl1pPr algn="ctr" defTabSz="2925866" fontAlgn="auto">
              <a:spcBef>
                <a:spcPts val="0"/>
              </a:spcBef>
              <a:spcAft>
                <a:spcPts val="0"/>
              </a:spcAft>
              <a:defRPr sz="3868">
                <a:solidFill>
                  <a:schemeClr val="tx1">
                    <a:tint val="75000"/>
                  </a:schemeClr>
                </a:solidFill>
                <a:latin typeface="+mn-lt"/>
                <a:ea typeface="+mn-ea"/>
                <a:cs typeface="+mn-cs"/>
              </a:defRPr>
            </a:lvl1pPr>
          </a:lstStyle>
          <a:p>
            <a:pPr eaLnBrk="1" hangingPunct="1">
              <a:defRPr/>
            </a:pPr>
            <a:endParaRPr lang="en-US">
              <a:solidFill>
                <a:prstClr val="black">
                  <a:tint val="75000"/>
                </a:prstClr>
              </a:solidFill>
            </a:endParaRPr>
          </a:p>
        </p:txBody>
      </p:sp>
      <p:sp>
        <p:nvSpPr>
          <p:cNvPr id="6" name="Slide Number Placeholder 5"/>
          <p:cNvSpPr>
            <a:spLocks noGrp="1"/>
          </p:cNvSpPr>
          <p:nvPr>
            <p:ph type="sldNum" sz="quarter" idx="4"/>
          </p:nvPr>
        </p:nvSpPr>
        <p:spPr>
          <a:xfrm>
            <a:off x="23591725" y="20340754"/>
            <a:ext cx="7680552" cy="1168090"/>
          </a:xfrm>
          <a:prstGeom prst="rect">
            <a:avLst/>
          </a:prstGeom>
        </p:spPr>
        <p:txBody>
          <a:bodyPr vert="horz" wrap="square" lIns="438858" tIns="219429" rIns="438858" bIns="219429" numCol="1" anchor="ctr" anchorCtr="0" compatLnSpc="1">
            <a:prstTxWarp prst="textNoShape">
              <a:avLst/>
            </a:prstTxWarp>
          </a:bodyPr>
          <a:lstStyle>
            <a:lvl1pPr algn="r">
              <a:defRPr sz="3868">
                <a:solidFill>
                  <a:srgbClr val="898989"/>
                </a:solidFill>
                <a:latin typeface="Calibri" pitchFamily="34" charset="0"/>
              </a:defRPr>
            </a:lvl1pPr>
          </a:lstStyle>
          <a:p>
            <a:pPr defTabSz="2925330" eaLnBrk="1" hangingPunct="1"/>
            <a:fld id="{9BCE597B-BEDD-4C70-BEE2-68641F9F19AF}" type="slidenum">
              <a:rPr lang="en-US" smtClean="0">
                <a:cs typeface="Arial" pitchFamily="34" charset="0"/>
              </a:rPr>
              <a:pPr defTabSz="2925330" eaLnBrk="1" hangingPunct="1"/>
              <a:t>‹#›</a:t>
            </a:fld>
            <a:endParaRPr lang="en-US">
              <a:cs typeface="Arial" pitchFamily="34" charset="0"/>
            </a:endParaRPr>
          </a:p>
        </p:txBody>
      </p:sp>
    </p:spTree>
    <p:extLst>
      <p:ext uri="{BB962C8B-B14F-4D97-AF65-F5344CB8AC3E}">
        <p14:creationId xmlns:p14="http://schemas.microsoft.com/office/powerpoint/2010/main" val="22384959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2925330" rtl="0" eaLnBrk="0" fontAlgn="base" hangingPunct="0">
        <a:spcBef>
          <a:spcPct val="0"/>
        </a:spcBef>
        <a:spcAft>
          <a:spcPct val="0"/>
        </a:spcAft>
        <a:defRPr sz="14066" kern="1200">
          <a:solidFill>
            <a:schemeClr val="tx1"/>
          </a:solidFill>
          <a:latin typeface="+mj-lt"/>
          <a:ea typeface="ＭＳ Ｐゴシック" pitchFamily="-107" charset="-128"/>
          <a:cs typeface="ＭＳ Ｐゴシック" pitchFamily="-107" charset="-128"/>
        </a:defRPr>
      </a:lvl1pPr>
      <a:lvl2pPr algn="ctr" defTabSz="2925330" rtl="0" eaLnBrk="0" fontAlgn="base" hangingPunct="0">
        <a:spcBef>
          <a:spcPct val="0"/>
        </a:spcBef>
        <a:spcAft>
          <a:spcPct val="0"/>
        </a:spcAft>
        <a:defRPr sz="14066">
          <a:solidFill>
            <a:schemeClr val="tx1"/>
          </a:solidFill>
          <a:latin typeface="Calibri" pitchFamily="-107" charset="0"/>
          <a:ea typeface="ＭＳ Ｐゴシック" pitchFamily="-107" charset="-128"/>
          <a:cs typeface="ＭＳ Ｐゴシック" pitchFamily="-107" charset="-128"/>
        </a:defRPr>
      </a:lvl2pPr>
      <a:lvl3pPr algn="ctr" defTabSz="2925330" rtl="0" eaLnBrk="0" fontAlgn="base" hangingPunct="0">
        <a:spcBef>
          <a:spcPct val="0"/>
        </a:spcBef>
        <a:spcAft>
          <a:spcPct val="0"/>
        </a:spcAft>
        <a:defRPr sz="14066">
          <a:solidFill>
            <a:schemeClr val="tx1"/>
          </a:solidFill>
          <a:latin typeface="Calibri" pitchFamily="-107" charset="0"/>
          <a:ea typeface="ＭＳ Ｐゴシック" pitchFamily="-107" charset="-128"/>
          <a:cs typeface="ＭＳ Ｐゴシック" pitchFamily="-107" charset="-128"/>
        </a:defRPr>
      </a:lvl3pPr>
      <a:lvl4pPr algn="ctr" defTabSz="2925330" rtl="0" eaLnBrk="0" fontAlgn="base" hangingPunct="0">
        <a:spcBef>
          <a:spcPct val="0"/>
        </a:spcBef>
        <a:spcAft>
          <a:spcPct val="0"/>
        </a:spcAft>
        <a:defRPr sz="14066">
          <a:solidFill>
            <a:schemeClr val="tx1"/>
          </a:solidFill>
          <a:latin typeface="Calibri" pitchFamily="-107" charset="0"/>
          <a:ea typeface="ＭＳ Ｐゴシック" pitchFamily="-107" charset="-128"/>
          <a:cs typeface="ＭＳ Ｐゴシック" pitchFamily="-107" charset="-128"/>
        </a:defRPr>
      </a:lvl4pPr>
      <a:lvl5pPr algn="ctr" defTabSz="2925330" rtl="0" eaLnBrk="0" fontAlgn="base" hangingPunct="0">
        <a:spcBef>
          <a:spcPct val="0"/>
        </a:spcBef>
        <a:spcAft>
          <a:spcPct val="0"/>
        </a:spcAft>
        <a:defRPr sz="14066">
          <a:solidFill>
            <a:schemeClr val="tx1"/>
          </a:solidFill>
          <a:latin typeface="Calibri" pitchFamily="-107" charset="0"/>
          <a:ea typeface="ＭＳ Ｐゴシック" pitchFamily="-107" charset="-128"/>
          <a:cs typeface="ＭＳ Ｐゴシック" pitchFamily="-107" charset="-128"/>
        </a:defRPr>
      </a:lvl5pPr>
      <a:lvl6pPr marL="263940" algn="ctr" defTabSz="2925330" rtl="0" fontAlgn="base">
        <a:spcBef>
          <a:spcPct val="0"/>
        </a:spcBef>
        <a:spcAft>
          <a:spcPct val="0"/>
        </a:spcAft>
        <a:defRPr sz="14066">
          <a:solidFill>
            <a:schemeClr val="tx1"/>
          </a:solidFill>
          <a:latin typeface="Calibri" pitchFamily="-107" charset="0"/>
        </a:defRPr>
      </a:lvl6pPr>
      <a:lvl7pPr marL="527880" algn="ctr" defTabSz="2925330" rtl="0" fontAlgn="base">
        <a:spcBef>
          <a:spcPct val="0"/>
        </a:spcBef>
        <a:spcAft>
          <a:spcPct val="0"/>
        </a:spcAft>
        <a:defRPr sz="14066">
          <a:solidFill>
            <a:schemeClr val="tx1"/>
          </a:solidFill>
          <a:latin typeface="Calibri" pitchFamily="-107" charset="0"/>
        </a:defRPr>
      </a:lvl7pPr>
      <a:lvl8pPr marL="791818" algn="ctr" defTabSz="2925330" rtl="0" fontAlgn="base">
        <a:spcBef>
          <a:spcPct val="0"/>
        </a:spcBef>
        <a:spcAft>
          <a:spcPct val="0"/>
        </a:spcAft>
        <a:defRPr sz="14066">
          <a:solidFill>
            <a:schemeClr val="tx1"/>
          </a:solidFill>
          <a:latin typeface="Calibri" pitchFamily="-107" charset="0"/>
        </a:defRPr>
      </a:lvl8pPr>
      <a:lvl9pPr marL="1055758" algn="ctr" defTabSz="2925330" rtl="0" fontAlgn="base">
        <a:spcBef>
          <a:spcPct val="0"/>
        </a:spcBef>
        <a:spcAft>
          <a:spcPct val="0"/>
        </a:spcAft>
        <a:defRPr sz="14066">
          <a:solidFill>
            <a:schemeClr val="tx1"/>
          </a:solidFill>
          <a:latin typeface="Calibri" pitchFamily="-107" charset="0"/>
        </a:defRPr>
      </a:lvl9pPr>
    </p:titleStyle>
    <p:bodyStyle>
      <a:lvl1pPr marL="1097000" indent="-1097000" algn="l" defTabSz="2925330" rtl="0" eaLnBrk="0" fontAlgn="base" hangingPunct="0">
        <a:spcBef>
          <a:spcPct val="20000"/>
        </a:spcBef>
        <a:spcAft>
          <a:spcPct val="0"/>
        </a:spcAft>
        <a:buFont typeface="Arial" pitchFamily="34" charset="0"/>
        <a:buChar char="•"/>
        <a:defRPr sz="10268" kern="1200">
          <a:solidFill>
            <a:schemeClr val="tx1"/>
          </a:solidFill>
          <a:latin typeface="+mn-lt"/>
          <a:ea typeface="ＭＳ Ｐゴシック" pitchFamily="-107" charset="-128"/>
          <a:cs typeface="ＭＳ Ｐゴシック" pitchFamily="-107" charset="-128"/>
        </a:defRPr>
      </a:lvl1pPr>
      <a:lvl2pPr marL="2376372" indent="-913708" algn="l" defTabSz="2925330" rtl="0" eaLnBrk="0" fontAlgn="base" hangingPunct="0">
        <a:spcBef>
          <a:spcPct val="20000"/>
        </a:spcBef>
        <a:spcAft>
          <a:spcPct val="0"/>
        </a:spcAft>
        <a:buFont typeface="Arial" pitchFamily="34" charset="0"/>
        <a:buChar char="–"/>
        <a:defRPr sz="8934" kern="1200">
          <a:solidFill>
            <a:schemeClr val="tx1"/>
          </a:solidFill>
          <a:latin typeface="+mn-lt"/>
          <a:ea typeface="ＭＳ Ｐゴシック" pitchFamily="-107" charset="-128"/>
          <a:cs typeface="+mn-cs"/>
        </a:defRPr>
      </a:lvl2pPr>
      <a:lvl3pPr marL="3656662" indent="-731334" algn="l" defTabSz="2925330" rtl="0" eaLnBrk="0" fontAlgn="base" hangingPunct="0">
        <a:spcBef>
          <a:spcPct val="20000"/>
        </a:spcBef>
        <a:spcAft>
          <a:spcPct val="0"/>
        </a:spcAft>
        <a:buFont typeface="Arial" pitchFamily="34" charset="0"/>
        <a:buChar char="•"/>
        <a:defRPr sz="7734" kern="1200">
          <a:solidFill>
            <a:schemeClr val="tx1"/>
          </a:solidFill>
          <a:latin typeface="+mn-lt"/>
          <a:ea typeface="ＭＳ Ｐゴシック" pitchFamily="-107" charset="-128"/>
          <a:cs typeface="+mn-cs"/>
        </a:defRPr>
      </a:lvl3pPr>
      <a:lvl4pPr marL="5120244" indent="-731334" algn="l" defTabSz="2925330" rtl="0" eaLnBrk="0" fontAlgn="base" hangingPunct="0">
        <a:spcBef>
          <a:spcPct val="20000"/>
        </a:spcBef>
        <a:spcAft>
          <a:spcPct val="0"/>
        </a:spcAft>
        <a:buFont typeface="Arial" pitchFamily="34" charset="0"/>
        <a:buChar char="–"/>
        <a:defRPr sz="6400" kern="1200">
          <a:solidFill>
            <a:schemeClr val="tx1"/>
          </a:solidFill>
          <a:latin typeface="+mn-lt"/>
          <a:ea typeface="ＭＳ Ｐゴシック" pitchFamily="-107" charset="-128"/>
          <a:cs typeface="+mn-cs"/>
        </a:defRPr>
      </a:lvl4pPr>
      <a:lvl5pPr marL="6582908" indent="-731334" algn="l" defTabSz="2925330" rtl="0" eaLnBrk="0" fontAlgn="base" hangingPunct="0">
        <a:spcBef>
          <a:spcPct val="20000"/>
        </a:spcBef>
        <a:spcAft>
          <a:spcPct val="0"/>
        </a:spcAft>
        <a:buFont typeface="Arial" pitchFamily="34" charset="0"/>
        <a:buChar char="»"/>
        <a:defRPr sz="6400" kern="1200">
          <a:solidFill>
            <a:schemeClr val="tx1"/>
          </a:solidFill>
          <a:latin typeface="+mn-lt"/>
          <a:ea typeface="ＭＳ Ｐゴシック" pitchFamily="-107" charset="-128"/>
          <a:cs typeface="+mn-cs"/>
        </a:defRPr>
      </a:lvl5pPr>
      <a:lvl6pPr marL="8046128" indent="-731468" algn="l" defTabSz="2925866" rtl="0" eaLnBrk="1" latinLnBrk="0" hangingPunct="1">
        <a:spcBef>
          <a:spcPct val="20000"/>
        </a:spcBef>
        <a:buFont typeface="Arial" pitchFamily="34" charset="0"/>
        <a:buChar char="•"/>
        <a:defRPr sz="6400" kern="1200">
          <a:solidFill>
            <a:schemeClr val="tx1"/>
          </a:solidFill>
          <a:latin typeface="+mn-lt"/>
          <a:ea typeface="+mn-ea"/>
          <a:cs typeface="+mn-cs"/>
        </a:defRPr>
      </a:lvl6pPr>
      <a:lvl7pPr marL="9509060" indent="-731468" algn="l" defTabSz="2925866" rtl="0" eaLnBrk="1" latinLnBrk="0" hangingPunct="1">
        <a:spcBef>
          <a:spcPct val="20000"/>
        </a:spcBef>
        <a:buFont typeface="Arial" pitchFamily="34" charset="0"/>
        <a:buChar char="•"/>
        <a:defRPr sz="6400" kern="1200">
          <a:solidFill>
            <a:schemeClr val="tx1"/>
          </a:solidFill>
          <a:latin typeface="+mn-lt"/>
          <a:ea typeface="+mn-ea"/>
          <a:cs typeface="+mn-cs"/>
        </a:defRPr>
      </a:lvl7pPr>
      <a:lvl8pPr marL="10971994" indent="-731468" algn="l" defTabSz="2925866" rtl="0" eaLnBrk="1" latinLnBrk="0" hangingPunct="1">
        <a:spcBef>
          <a:spcPct val="20000"/>
        </a:spcBef>
        <a:buFont typeface="Arial" pitchFamily="34" charset="0"/>
        <a:buChar char="•"/>
        <a:defRPr sz="6400" kern="1200">
          <a:solidFill>
            <a:schemeClr val="tx1"/>
          </a:solidFill>
          <a:latin typeface="+mn-lt"/>
          <a:ea typeface="+mn-ea"/>
          <a:cs typeface="+mn-cs"/>
        </a:defRPr>
      </a:lvl8pPr>
      <a:lvl9pPr marL="12434924" indent="-731468" algn="l" defTabSz="2925866" rtl="0" eaLnBrk="1" latinLnBrk="0" hangingPunct="1">
        <a:spcBef>
          <a:spcPct val="20000"/>
        </a:spcBef>
        <a:buFont typeface="Arial" pitchFamily="34" charset="0"/>
        <a:buChar char="•"/>
        <a:defRPr sz="6400" kern="1200">
          <a:solidFill>
            <a:schemeClr val="tx1"/>
          </a:solidFill>
          <a:latin typeface="+mn-lt"/>
          <a:ea typeface="+mn-ea"/>
          <a:cs typeface="+mn-cs"/>
        </a:defRPr>
      </a:lvl9pPr>
    </p:bodyStyle>
    <p:otherStyle>
      <a:defPPr>
        <a:defRPr lang="en-US"/>
      </a:defPPr>
      <a:lvl1pPr marL="0" algn="l" defTabSz="2925866" rtl="0" eaLnBrk="1" latinLnBrk="0" hangingPunct="1">
        <a:defRPr sz="5800" kern="1200">
          <a:solidFill>
            <a:schemeClr val="tx1"/>
          </a:solidFill>
          <a:latin typeface="+mn-lt"/>
          <a:ea typeface="+mn-ea"/>
          <a:cs typeface="+mn-cs"/>
        </a:defRPr>
      </a:lvl1pPr>
      <a:lvl2pPr marL="1462932" algn="l" defTabSz="2925866" rtl="0" eaLnBrk="1" latinLnBrk="0" hangingPunct="1">
        <a:defRPr sz="5800" kern="1200">
          <a:solidFill>
            <a:schemeClr val="tx1"/>
          </a:solidFill>
          <a:latin typeface="+mn-lt"/>
          <a:ea typeface="+mn-ea"/>
          <a:cs typeface="+mn-cs"/>
        </a:defRPr>
      </a:lvl2pPr>
      <a:lvl3pPr marL="2925866" algn="l" defTabSz="2925866" rtl="0" eaLnBrk="1" latinLnBrk="0" hangingPunct="1">
        <a:defRPr sz="5800" kern="1200">
          <a:solidFill>
            <a:schemeClr val="tx1"/>
          </a:solidFill>
          <a:latin typeface="+mn-lt"/>
          <a:ea typeface="+mn-ea"/>
          <a:cs typeface="+mn-cs"/>
        </a:defRPr>
      </a:lvl3pPr>
      <a:lvl4pPr marL="4388798" algn="l" defTabSz="2925866" rtl="0" eaLnBrk="1" latinLnBrk="0" hangingPunct="1">
        <a:defRPr sz="5800" kern="1200">
          <a:solidFill>
            <a:schemeClr val="tx1"/>
          </a:solidFill>
          <a:latin typeface="+mn-lt"/>
          <a:ea typeface="+mn-ea"/>
          <a:cs typeface="+mn-cs"/>
        </a:defRPr>
      </a:lvl4pPr>
      <a:lvl5pPr marL="5851730" algn="l" defTabSz="2925866" rtl="0" eaLnBrk="1" latinLnBrk="0" hangingPunct="1">
        <a:defRPr sz="5800" kern="1200">
          <a:solidFill>
            <a:schemeClr val="tx1"/>
          </a:solidFill>
          <a:latin typeface="+mn-lt"/>
          <a:ea typeface="+mn-ea"/>
          <a:cs typeface="+mn-cs"/>
        </a:defRPr>
      </a:lvl5pPr>
      <a:lvl6pPr marL="7314662" algn="l" defTabSz="2925866" rtl="0" eaLnBrk="1" latinLnBrk="0" hangingPunct="1">
        <a:defRPr sz="5800" kern="1200">
          <a:solidFill>
            <a:schemeClr val="tx1"/>
          </a:solidFill>
          <a:latin typeface="+mn-lt"/>
          <a:ea typeface="+mn-ea"/>
          <a:cs typeface="+mn-cs"/>
        </a:defRPr>
      </a:lvl6pPr>
      <a:lvl7pPr marL="8777594" algn="l" defTabSz="2925866" rtl="0" eaLnBrk="1" latinLnBrk="0" hangingPunct="1">
        <a:defRPr sz="5800" kern="1200">
          <a:solidFill>
            <a:schemeClr val="tx1"/>
          </a:solidFill>
          <a:latin typeface="+mn-lt"/>
          <a:ea typeface="+mn-ea"/>
          <a:cs typeface="+mn-cs"/>
        </a:defRPr>
      </a:lvl7pPr>
      <a:lvl8pPr marL="10240526" algn="l" defTabSz="2925866" rtl="0" eaLnBrk="1" latinLnBrk="0" hangingPunct="1">
        <a:defRPr sz="5800" kern="1200">
          <a:solidFill>
            <a:schemeClr val="tx1"/>
          </a:solidFill>
          <a:latin typeface="+mn-lt"/>
          <a:ea typeface="+mn-ea"/>
          <a:cs typeface="+mn-cs"/>
        </a:defRPr>
      </a:lvl8pPr>
      <a:lvl9pPr marL="11703458" algn="l" defTabSz="2925866"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marcom.purdue.edu/our-brand/" TargetMode="External"/><Relationship Id="rId3" Type="http://schemas.openxmlformats.org/officeDocument/2006/relationships/image" Target="../media/image1.jpeg"/><Relationship Id="rId7" Type="http://schemas.microsoft.com/office/2007/relationships/hdphoto" Target="../media/hdphoto2.wdp"/><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3.png"/><Relationship Id="rId5" Type="http://schemas.microsoft.com/office/2007/relationships/hdphoto" Target="../media/hdphoto1.wdp"/><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Pentagon 3">
            <a:extLst>
              <a:ext uri="{FF2B5EF4-FFF2-40B4-BE49-F238E27FC236}">
                <a16:creationId xmlns:a16="http://schemas.microsoft.com/office/drawing/2014/main" id="{4AA88AA4-DE5C-7B46-9B68-F12E5FAFAA82}"/>
              </a:ext>
            </a:extLst>
          </p:cNvPr>
          <p:cNvSpPr/>
          <p:nvPr/>
        </p:nvSpPr>
        <p:spPr bwMode="auto">
          <a:xfrm rot="5400000">
            <a:off x="12422038" y="3816302"/>
            <a:ext cx="3677214" cy="891910"/>
          </a:xfrm>
          <a:prstGeom prst="homePlate">
            <a:avLst/>
          </a:prstGeom>
          <a:solidFill>
            <a:srgbClr val="8E6F3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u="none" strike="noStrike" cap="none" normalizeH="0" baseline="0" dirty="0">
              <a:ln>
                <a:noFill/>
              </a:ln>
              <a:solidFill>
                <a:schemeClr val="tx1"/>
              </a:solidFill>
              <a:effectLst/>
              <a:latin typeface="Franklin Gothic Medium" panose="020B0603020102020204" pitchFamily="34" charset="0"/>
            </a:endParaRPr>
          </a:p>
        </p:txBody>
      </p:sp>
      <p:sp>
        <p:nvSpPr>
          <p:cNvPr id="8" name="Pentagon 7">
            <a:extLst>
              <a:ext uri="{FF2B5EF4-FFF2-40B4-BE49-F238E27FC236}">
                <a16:creationId xmlns:a16="http://schemas.microsoft.com/office/drawing/2014/main" id="{207F6A8B-978F-9EDD-15BF-9E198561A1A3}"/>
              </a:ext>
            </a:extLst>
          </p:cNvPr>
          <p:cNvSpPr/>
          <p:nvPr/>
        </p:nvSpPr>
        <p:spPr bwMode="auto">
          <a:xfrm rot="5400000">
            <a:off x="9923084" y="5111262"/>
            <a:ext cx="6390034" cy="891910"/>
          </a:xfrm>
          <a:prstGeom prst="homePlate">
            <a:avLst/>
          </a:prstGeom>
          <a:solidFill>
            <a:srgbClr val="555956"/>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u="none" strike="noStrike" cap="none" normalizeH="0" baseline="0">
              <a:ln>
                <a:noFill/>
              </a:ln>
              <a:solidFill>
                <a:schemeClr val="tx1"/>
              </a:solidFill>
              <a:effectLst/>
              <a:latin typeface="Franklin Gothic Medium" panose="020B0603020102020204" pitchFamily="34" charset="0"/>
            </a:endParaRPr>
          </a:p>
        </p:txBody>
      </p:sp>
      <p:sp>
        <p:nvSpPr>
          <p:cNvPr id="11" name="Pentagon 10">
            <a:extLst>
              <a:ext uri="{FF2B5EF4-FFF2-40B4-BE49-F238E27FC236}">
                <a16:creationId xmlns:a16="http://schemas.microsoft.com/office/drawing/2014/main" id="{A1629AEE-18ED-34EB-5293-DB1E1301EB19}"/>
              </a:ext>
            </a:extLst>
          </p:cNvPr>
          <p:cNvSpPr/>
          <p:nvPr/>
        </p:nvSpPr>
        <p:spPr bwMode="auto">
          <a:xfrm rot="5400000">
            <a:off x="7548820" y="6323021"/>
            <a:ext cx="8813552" cy="891910"/>
          </a:xfrm>
          <a:prstGeom prst="homePlat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u="none" strike="noStrike" cap="none" normalizeH="0" baseline="0">
              <a:ln>
                <a:noFill/>
              </a:ln>
              <a:solidFill>
                <a:schemeClr val="tx1"/>
              </a:solidFill>
              <a:effectLst/>
              <a:latin typeface="Franklin Gothic Medium" panose="020B0603020102020204" pitchFamily="34" charset="0"/>
            </a:endParaRPr>
          </a:p>
        </p:txBody>
      </p:sp>
      <p:sp>
        <p:nvSpPr>
          <p:cNvPr id="6" name="Rectangle 5">
            <a:extLst>
              <a:ext uri="{FF2B5EF4-FFF2-40B4-BE49-F238E27FC236}">
                <a16:creationId xmlns:a16="http://schemas.microsoft.com/office/drawing/2014/main" id="{8BE9F06F-464F-3242-9B59-F40D13733ED6}"/>
              </a:ext>
            </a:extLst>
          </p:cNvPr>
          <p:cNvSpPr/>
          <p:nvPr/>
        </p:nvSpPr>
        <p:spPr>
          <a:xfrm>
            <a:off x="-21772" y="-38850"/>
            <a:ext cx="32940171" cy="2441448"/>
          </a:xfrm>
          <a:prstGeom prst="rect">
            <a:avLst/>
          </a:prstGeom>
          <a:solidFill>
            <a:schemeClr val="tx1"/>
          </a:solidFill>
          <a:ln>
            <a:solidFill>
              <a:schemeClr val="tx1"/>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22" name="Rectangle 21"/>
          <p:cNvSpPr/>
          <p:nvPr/>
        </p:nvSpPr>
        <p:spPr bwMode="auto">
          <a:xfrm>
            <a:off x="20935786" y="2736937"/>
            <a:ext cx="11460107" cy="4028366"/>
          </a:xfrm>
          <a:prstGeom prst="rect">
            <a:avLst/>
          </a:prstGeom>
          <a:solidFill>
            <a:schemeClr val="bg1">
              <a:lumMod val="85000"/>
            </a:schemeClr>
          </a:solidFill>
          <a:ln>
            <a:solidFill>
              <a:schemeClr val="tx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p>
        </p:txBody>
      </p:sp>
      <p:sp>
        <p:nvSpPr>
          <p:cNvPr id="21" name="Rectangle 20"/>
          <p:cNvSpPr/>
          <p:nvPr/>
        </p:nvSpPr>
        <p:spPr bwMode="auto">
          <a:xfrm>
            <a:off x="7529550" y="12225809"/>
            <a:ext cx="24812125" cy="7986762"/>
          </a:xfrm>
          <a:prstGeom prst="rect">
            <a:avLst/>
          </a:prstGeom>
          <a:solidFill>
            <a:schemeClr val="bg1">
              <a:lumMod val="85000"/>
            </a:schemeClr>
          </a:solidFill>
          <a:ln>
            <a:solidFill>
              <a:schemeClr val="tx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a:p>
        </p:txBody>
      </p:sp>
      <p:sp>
        <p:nvSpPr>
          <p:cNvPr id="20" name="Rectangle 19"/>
          <p:cNvSpPr/>
          <p:nvPr/>
        </p:nvSpPr>
        <p:spPr bwMode="auto">
          <a:xfrm>
            <a:off x="20935786" y="7010399"/>
            <a:ext cx="11405889" cy="4966289"/>
          </a:xfrm>
          <a:prstGeom prst="rect">
            <a:avLst/>
          </a:prstGeom>
          <a:solidFill>
            <a:schemeClr val="bg1">
              <a:lumMod val="85000"/>
            </a:schemeClr>
          </a:solidFill>
          <a:ln>
            <a:solidFill>
              <a:schemeClr val="tx1"/>
            </a:solidFill>
            <a:headEnd type="none" w="med" len="med"/>
            <a:tailEnd type="none" w="med" len="med"/>
          </a:ln>
        </p:spPr>
        <p:style>
          <a:lnRef idx="1">
            <a:schemeClr val="accent4"/>
          </a:lnRef>
          <a:fillRef idx="2">
            <a:schemeClr val="accent4"/>
          </a:fillRef>
          <a:effectRef idx="1">
            <a:schemeClr val="accent4"/>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dirty="0"/>
          </a:p>
        </p:txBody>
      </p:sp>
      <p:sp>
        <p:nvSpPr>
          <p:cNvPr id="9" name="Rectangle 8"/>
          <p:cNvSpPr/>
          <p:nvPr/>
        </p:nvSpPr>
        <p:spPr bwMode="auto">
          <a:xfrm>
            <a:off x="533400" y="3107591"/>
            <a:ext cx="10340969" cy="7986762"/>
          </a:xfrm>
          <a:prstGeom prst="rect">
            <a:avLst/>
          </a:prstGeom>
          <a:solidFill>
            <a:schemeClr val="bg1">
              <a:lumMod val="85000"/>
            </a:schemeClr>
          </a:solidFill>
          <a:ln>
            <a:headEnd type="none" w="med" len="med"/>
            <a:tailEnd type="none" w="med" len="med"/>
          </a:ln>
        </p:spPr>
        <p:style>
          <a:lnRef idx="1">
            <a:schemeClr val="dk1"/>
          </a:lnRef>
          <a:fillRef idx="2">
            <a:schemeClr val="dk1"/>
          </a:fillRef>
          <a:effectRef idx="1">
            <a:schemeClr val="dk1"/>
          </a:effectRef>
          <a:fontRef idx="minor">
            <a:schemeClr val="dk1"/>
          </a:fontRef>
        </p:style>
        <p:txBody>
          <a:bodyPr vert="horz" wrap="square" lIns="60960" tIns="30480" rIns="60960" bIns="30480" numCol="1" rtlCol="0" anchor="t" anchorCtr="0" compatLnSpc="1">
            <a:prstTxWarp prst="textNoShape">
              <a:avLst/>
            </a:prstTxWarp>
          </a:bodyPr>
          <a:lstStyle/>
          <a:p>
            <a:pPr defTabSz="766272"/>
            <a:endParaRPr lang="en-US" sz="2000" dirty="0"/>
          </a:p>
        </p:txBody>
      </p:sp>
      <p:sp>
        <p:nvSpPr>
          <p:cNvPr id="2090" name="Rectangle 2997"/>
          <p:cNvSpPr>
            <a:spLocks noChangeArrowheads="1"/>
          </p:cNvSpPr>
          <p:nvPr/>
        </p:nvSpPr>
        <p:spPr bwMode="auto">
          <a:xfrm>
            <a:off x="1828804" y="13075713"/>
            <a:ext cx="105585" cy="268206"/>
          </a:xfrm>
          <a:prstGeom prst="rect">
            <a:avLst/>
          </a:prstGeom>
          <a:noFill/>
          <a:ln w="9525">
            <a:noFill/>
            <a:miter lim="800000"/>
            <a:headEnd/>
            <a:tailEnd/>
          </a:ln>
        </p:spPr>
        <p:txBody>
          <a:bodyPr wrap="none" lIns="52250" tIns="26126" rIns="52250" bIns="26126" anchor="ctr">
            <a:spAutoFit/>
          </a:bodyPr>
          <a:lstStyle/>
          <a:p>
            <a:endParaRPr lang="en-US" sz="1400" dirty="0">
              <a:latin typeface="+mn-lt"/>
            </a:endParaRPr>
          </a:p>
        </p:txBody>
      </p:sp>
      <p:sp>
        <p:nvSpPr>
          <p:cNvPr id="2228" name="Rectangle 3738"/>
          <p:cNvSpPr>
            <a:spLocks noChangeArrowheads="1"/>
          </p:cNvSpPr>
          <p:nvPr/>
        </p:nvSpPr>
        <p:spPr bwMode="auto">
          <a:xfrm>
            <a:off x="1828804" y="14622393"/>
            <a:ext cx="105585" cy="268206"/>
          </a:xfrm>
          <a:prstGeom prst="rect">
            <a:avLst/>
          </a:prstGeom>
          <a:noFill/>
          <a:ln w="9525">
            <a:noFill/>
            <a:miter lim="800000"/>
            <a:headEnd/>
            <a:tailEnd/>
          </a:ln>
        </p:spPr>
        <p:txBody>
          <a:bodyPr wrap="none" lIns="52250" tIns="26126" rIns="52250" bIns="26126" anchor="ctr">
            <a:spAutoFit/>
          </a:bodyPr>
          <a:lstStyle/>
          <a:p>
            <a:endParaRPr lang="en-US" sz="1400" dirty="0">
              <a:latin typeface="+mn-lt"/>
            </a:endParaRPr>
          </a:p>
        </p:txBody>
      </p:sp>
      <p:sp>
        <p:nvSpPr>
          <p:cNvPr id="34" name="TextBox 33"/>
          <p:cNvSpPr txBox="1"/>
          <p:nvPr/>
        </p:nvSpPr>
        <p:spPr>
          <a:xfrm>
            <a:off x="6096003" y="16379375"/>
            <a:ext cx="5617030" cy="592269"/>
          </a:xfrm>
          <a:prstGeom prst="rect">
            <a:avLst/>
          </a:prstGeom>
          <a:noFill/>
        </p:spPr>
        <p:txBody>
          <a:bodyPr wrap="square" lIns="52250" tIns="26126" rIns="52250" bIns="26126" rtlCol="0">
            <a:spAutoFit/>
          </a:bodyPr>
          <a:lstStyle/>
          <a:p>
            <a:pPr lvl="1"/>
            <a:endParaRPr lang="en-US" sz="2268" dirty="0">
              <a:latin typeface="+mn-lt"/>
            </a:endParaRPr>
          </a:p>
          <a:p>
            <a:endParaRPr lang="en-US" sz="1238" dirty="0">
              <a:latin typeface="+mn-lt"/>
            </a:endParaRPr>
          </a:p>
        </p:txBody>
      </p:sp>
      <p:pic>
        <p:nvPicPr>
          <p:cNvPr id="14" name="Picture 13"/>
          <p:cNvPicPr>
            <a:picLocks noChangeAspect="1"/>
          </p:cNvPicPr>
          <p:nvPr/>
        </p:nvPicPr>
        <p:blipFill>
          <a:blip r:embed="rId3"/>
          <a:stretch>
            <a:fillRect/>
          </a:stretch>
        </p:blipFill>
        <p:spPr>
          <a:xfrm>
            <a:off x="558801" y="11831379"/>
            <a:ext cx="6367930" cy="8437821"/>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7" name="TextBox 6"/>
          <p:cNvSpPr txBox="1"/>
          <p:nvPr/>
        </p:nvSpPr>
        <p:spPr>
          <a:xfrm>
            <a:off x="1024966" y="14406460"/>
            <a:ext cx="5435600" cy="3785652"/>
          </a:xfrm>
          <a:prstGeom prst="rect">
            <a:avLst/>
          </a:prstGeom>
          <a:noFill/>
        </p:spPr>
        <p:txBody>
          <a:bodyPr wrap="square" rtlCol="0">
            <a:spAutoFit/>
          </a:bodyPr>
          <a:lstStyle/>
          <a:p>
            <a:pPr algn="ctr"/>
            <a:r>
              <a:rPr lang="en-US" sz="4800" dirty="0">
                <a:solidFill>
                  <a:schemeClr val="bg1"/>
                </a:solidFill>
                <a:latin typeface="+mn-lt"/>
              </a:rPr>
              <a:t>ADD PHOTOS/VISUALS</a:t>
            </a:r>
          </a:p>
          <a:p>
            <a:pPr algn="ctr"/>
            <a:r>
              <a:rPr lang="en-US" sz="4800" dirty="0">
                <a:solidFill>
                  <a:schemeClr val="bg1"/>
                </a:solidFill>
                <a:latin typeface="+mn-lt"/>
              </a:rPr>
              <a:t>TO ENHANCE THE APPEAL</a:t>
            </a:r>
          </a:p>
          <a:p>
            <a:pPr algn="ctr"/>
            <a:r>
              <a:rPr lang="en-US" sz="4800" dirty="0">
                <a:solidFill>
                  <a:schemeClr val="bg1"/>
                </a:solidFill>
                <a:latin typeface="+mn-lt"/>
              </a:rPr>
              <a:t>OF YOUR POSTER</a:t>
            </a:r>
          </a:p>
        </p:txBody>
      </p:sp>
      <p:sp>
        <p:nvSpPr>
          <p:cNvPr id="10" name="TextBox 9"/>
          <p:cNvSpPr txBox="1"/>
          <p:nvPr/>
        </p:nvSpPr>
        <p:spPr>
          <a:xfrm>
            <a:off x="762000" y="3295043"/>
            <a:ext cx="9906000" cy="646331"/>
          </a:xfrm>
          <a:prstGeom prst="rect">
            <a:avLst/>
          </a:prstGeom>
          <a:noFill/>
        </p:spPr>
        <p:txBody>
          <a:bodyPr wrap="square" rtlCol="0">
            <a:spAutoFit/>
          </a:bodyPr>
          <a:lstStyle/>
          <a:p>
            <a:pPr algn="ctr"/>
            <a:r>
              <a:rPr lang="en-US" sz="3600" dirty="0">
                <a:latin typeface="+mn-lt"/>
                <a:cs typeface="Myriad Arabic" panose="01010101010101010101" pitchFamily="50" charset="-78"/>
              </a:rPr>
              <a:t>NOTES TO DATA MINE STUDENTS</a:t>
            </a:r>
          </a:p>
        </p:txBody>
      </p:sp>
      <p:sp>
        <p:nvSpPr>
          <p:cNvPr id="24" name="TextBox 23"/>
          <p:cNvSpPr txBox="1"/>
          <p:nvPr/>
        </p:nvSpPr>
        <p:spPr>
          <a:xfrm>
            <a:off x="7730569" y="12268200"/>
            <a:ext cx="24492188" cy="523220"/>
          </a:xfrm>
          <a:prstGeom prst="rect">
            <a:avLst/>
          </a:prstGeom>
          <a:noFill/>
        </p:spPr>
        <p:txBody>
          <a:bodyPr wrap="square" rtlCol="0">
            <a:spAutoFit/>
          </a:bodyPr>
          <a:lstStyle/>
          <a:p>
            <a:pPr algn="ctr"/>
            <a:r>
              <a:rPr lang="en-US" sz="2800" cap="all" dirty="0">
                <a:latin typeface="+mn-lt"/>
                <a:cs typeface="Futura"/>
              </a:rPr>
              <a:t>Font Size</a:t>
            </a:r>
          </a:p>
        </p:txBody>
      </p:sp>
      <p:sp>
        <p:nvSpPr>
          <p:cNvPr id="25" name="TextBox 24"/>
          <p:cNvSpPr txBox="1"/>
          <p:nvPr/>
        </p:nvSpPr>
        <p:spPr>
          <a:xfrm>
            <a:off x="21065168" y="2946374"/>
            <a:ext cx="11157590" cy="523220"/>
          </a:xfrm>
          <a:prstGeom prst="rect">
            <a:avLst/>
          </a:prstGeom>
          <a:noFill/>
          <a:ln>
            <a:noFill/>
          </a:ln>
        </p:spPr>
        <p:txBody>
          <a:bodyPr wrap="square" rtlCol="0">
            <a:spAutoFit/>
          </a:bodyPr>
          <a:lstStyle/>
          <a:p>
            <a:pPr algn="ctr"/>
            <a:r>
              <a:rPr lang="en-US" sz="2800" cap="all" dirty="0">
                <a:latin typeface="+mn-lt"/>
                <a:cs typeface="Futura"/>
              </a:rPr>
              <a:t>This is a 28 PT font Title</a:t>
            </a:r>
          </a:p>
        </p:txBody>
      </p:sp>
      <p:sp>
        <p:nvSpPr>
          <p:cNvPr id="26" name="TextBox 25"/>
          <p:cNvSpPr txBox="1"/>
          <p:nvPr/>
        </p:nvSpPr>
        <p:spPr>
          <a:xfrm>
            <a:off x="21065168" y="7170659"/>
            <a:ext cx="11091232" cy="646331"/>
          </a:xfrm>
          <a:prstGeom prst="rect">
            <a:avLst/>
          </a:prstGeom>
          <a:noFill/>
        </p:spPr>
        <p:txBody>
          <a:bodyPr wrap="square" rtlCol="0">
            <a:spAutoFit/>
          </a:bodyPr>
          <a:lstStyle/>
          <a:p>
            <a:pPr algn="ctr"/>
            <a:r>
              <a:rPr lang="en-US" sz="3600" dirty="0">
                <a:latin typeface="+mn-lt"/>
                <a:cs typeface="Futura"/>
              </a:rPr>
              <a:t>THIS IS A 36 PT FONT TITLE</a:t>
            </a:r>
          </a:p>
        </p:txBody>
      </p:sp>
      <p:sp>
        <p:nvSpPr>
          <p:cNvPr id="23" name="TextBox 22"/>
          <p:cNvSpPr txBox="1"/>
          <p:nvPr/>
        </p:nvSpPr>
        <p:spPr>
          <a:xfrm>
            <a:off x="7645400" y="124361"/>
            <a:ext cx="17627600" cy="1323439"/>
          </a:xfrm>
          <a:prstGeom prst="rect">
            <a:avLst/>
          </a:prstGeom>
          <a:noFill/>
        </p:spPr>
        <p:txBody>
          <a:bodyPr wrap="square" rtlCol="0">
            <a:spAutoFit/>
          </a:bodyPr>
          <a:lstStyle/>
          <a:p>
            <a:pPr algn="ctr"/>
            <a:r>
              <a:rPr lang="en-US" sz="8000" dirty="0">
                <a:solidFill>
                  <a:schemeClr val="bg1"/>
                </a:solidFill>
                <a:latin typeface="+mn-lt"/>
              </a:rPr>
              <a:t>Formatting Example Poster (80 PT)</a:t>
            </a:r>
          </a:p>
        </p:txBody>
      </p:sp>
      <p:sp>
        <p:nvSpPr>
          <p:cNvPr id="16" name="TextBox 15"/>
          <p:cNvSpPr txBox="1"/>
          <p:nvPr/>
        </p:nvSpPr>
        <p:spPr>
          <a:xfrm>
            <a:off x="3403600" y="8854084"/>
            <a:ext cx="10515600" cy="282834"/>
          </a:xfrm>
          <a:prstGeom prst="rect">
            <a:avLst/>
          </a:prstGeom>
          <a:noFill/>
        </p:spPr>
        <p:txBody>
          <a:bodyPr wrap="square" rtlCol="0">
            <a:spAutoFit/>
          </a:bodyPr>
          <a:lstStyle/>
          <a:p>
            <a:endParaRPr lang="en-US" sz="1238" dirty="0">
              <a:latin typeface="+mn-lt"/>
            </a:endParaRPr>
          </a:p>
        </p:txBody>
      </p:sp>
      <p:sp>
        <p:nvSpPr>
          <p:cNvPr id="38" name="TextBox 37"/>
          <p:cNvSpPr txBox="1"/>
          <p:nvPr/>
        </p:nvSpPr>
        <p:spPr>
          <a:xfrm>
            <a:off x="15608072" y="20639328"/>
            <a:ext cx="15481528" cy="913199"/>
          </a:xfrm>
          <a:prstGeom prst="rect">
            <a:avLst/>
          </a:prstGeom>
          <a:noFill/>
        </p:spPr>
        <p:txBody>
          <a:bodyPr wrap="square" rtlCol="0">
            <a:spAutoFit/>
          </a:bodyPr>
          <a:lstStyle/>
          <a:p>
            <a:pPr algn="ctr"/>
            <a:r>
              <a:rPr lang="en-US" sz="5334" dirty="0">
                <a:latin typeface="+mn-lt"/>
                <a:cs typeface="Impact"/>
              </a:rPr>
              <a:t>The Data Mine Corporate Partners Symposium </a:t>
            </a:r>
            <a:r>
              <a:rPr lang="en-US" sz="5334" dirty="0">
                <a:solidFill>
                  <a:srgbClr val="8E6F3E"/>
                </a:solidFill>
                <a:latin typeface="+mn-lt"/>
                <a:cs typeface="Impact"/>
              </a:rPr>
              <a:t>2023</a:t>
            </a:r>
          </a:p>
        </p:txBody>
      </p:sp>
      <p:sp>
        <p:nvSpPr>
          <p:cNvPr id="41" name="Pentagon 40"/>
          <p:cNvSpPr/>
          <p:nvPr/>
        </p:nvSpPr>
        <p:spPr bwMode="auto">
          <a:xfrm>
            <a:off x="12928" y="20670900"/>
            <a:ext cx="15608072" cy="891910"/>
          </a:xfrm>
          <a:prstGeom prst="homePlate">
            <a:avLst/>
          </a:prstGeom>
          <a:solidFill>
            <a:schemeClr val="tx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u="none" strike="noStrike" cap="none" normalizeH="0" baseline="0">
              <a:ln>
                <a:noFill/>
              </a:ln>
              <a:solidFill>
                <a:schemeClr val="tx1"/>
              </a:solidFill>
              <a:effectLst/>
              <a:latin typeface="+mn-lt"/>
            </a:endParaRPr>
          </a:p>
        </p:txBody>
      </p:sp>
      <p:sp>
        <p:nvSpPr>
          <p:cNvPr id="47" name="Pentagon 46"/>
          <p:cNvSpPr/>
          <p:nvPr/>
        </p:nvSpPr>
        <p:spPr bwMode="auto">
          <a:xfrm flipH="1">
            <a:off x="31089600" y="20639328"/>
            <a:ext cx="1828800" cy="891910"/>
          </a:xfrm>
          <a:prstGeom prst="homePlate">
            <a:avLst/>
          </a:prstGeom>
          <a:solidFill>
            <a:srgbClr val="8E6F3E"/>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1149350" rtl="0" eaLnBrk="0" fontAlgn="base" latinLnBrk="0" hangingPunct="0">
              <a:lnSpc>
                <a:spcPct val="100000"/>
              </a:lnSpc>
              <a:spcBef>
                <a:spcPct val="0"/>
              </a:spcBef>
              <a:spcAft>
                <a:spcPct val="0"/>
              </a:spcAft>
              <a:buClrTx/>
              <a:buSzTx/>
              <a:buFontTx/>
              <a:buNone/>
              <a:tabLst/>
            </a:pPr>
            <a:endParaRPr kumimoji="0" lang="en-US" sz="3000" u="none" strike="noStrike" cap="none" normalizeH="0" baseline="0">
              <a:ln>
                <a:noFill/>
              </a:ln>
              <a:solidFill>
                <a:schemeClr val="tx1"/>
              </a:solidFill>
              <a:effectLst/>
              <a:latin typeface="+mn-lt"/>
            </a:endParaRPr>
          </a:p>
        </p:txBody>
      </p:sp>
      <p:pic>
        <p:nvPicPr>
          <p:cNvPr id="48" name="Picture 47"/>
          <p:cNvPicPr>
            <a:picLocks noChangeAspect="1"/>
          </p:cNvPicPr>
          <p:nvPr/>
        </p:nvPicPr>
        <p:blipFill>
          <a:blip r:embed="rId4">
            <a:extLst>
              <a:ext uri="{BEBA8EAE-BF5A-486C-A8C5-ECC9F3942E4B}">
                <a14:imgProps xmlns:a14="http://schemas.microsoft.com/office/drawing/2010/main">
                  <a14:imgLayer r:embed="rId5">
                    <a14:imgEffect>
                      <a14:brightnessContrast bright="-40000"/>
                    </a14:imgEffect>
                  </a14:imgLayer>
                </a14:imgProps>
              </a:ext>
              <a:ext uri="{28A0092B-C50C-407E-A947-70E740481C1C}">
                <a14:useLocalDpi xmlns:a14="http://schemas.microsoft.com/office/drawing/2010/main" val="0"/>
              </a:ext>
            </a:extLst>
          </a:blip>
          <a:stretch>
            <a:fillRect/>
          </a:stretch>
        </p:blipFill>
        <p:spPr>
          <a:xfrm>
            <a:off x="15604564" y="3095399"/>
            <a:ext cx="4740836" cy="3848263"/>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49" name="Picture 48"/>
          <p:cNvPicPr>
            <a:picLocks noChangeAspect="1"/>
          </p:cNvPicPr>
          <p:nvPr/>
        </p:nvPicPr>
        <p:blipFill>
          <a:blip r:embed="rId6">
            <a:extLst>
              <a:ext uri="{BEBA8EAE-BF5A-486C-A8C5-ECC9F3942E4B}">
                <a14:imgProps xmlns:a14="http://schemas.microsoft.com/office/drawing/2010/main">
                  <a14:imgLayer r:embed="rId7">
                    <a14:imgEffect>
                      <a14:brightnessContrast bright="-40000" contrast="20000"/>
                    </a14:imgEffect>
                  </a14:imgLayer>
                </a14:imgProps>
              </a:ext>
              <a:ext uri="{28A0092B-C50C-407E-A947-70E740481C1C}">
                <a14:useLocalDpi xmlns:a14="http://schemas.microsoft.com/office/drawing/2010/main" val="0"/>
              </a:ext>
            </a:extLst>
          </a:blip>
          <a:stretch>
            <a:fillRect/>
          </a:stretch>
        </p:blipFill>
        <p:spPr>
          <a:xfrm>
            <a:off x="15604564" y="7694790"/>
            <a:ext cx="4740836" cy="388761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
        <p:nvSpPr>
          <p:cNvPr id="51" name="TextBox 50"/>
          <p:cNvSpPr txBox="1"/>
          <p:nvPr/>
        </p:nvSpPr>
        <p:spPr>
          <a:xfrm>
            <a:off x="15604563" y="3575222"/>
            <a:ext cx="4740837" cy="3170099"/>
          </a:xfrm>
          <a:prstGeom prst="rect">
            <a:avLst/>
          </a:prstGeom>
          <a:noFill/>
        </p:spPr>
        <p:txBody>
          <a:bodyPr wrap="square" rtlCol="0">
            <a:spAutoFit/>
          </a:bodyPr>
          <a:lstStyle/>
          <a:p>
            <a:pPr algn="ctr"/>
            <a:r>
              <a:rPr lang="en-US" sz="4000" dirty="0">
                <a:solidFill>
                  <a:schemeClr val="bg1"/>
                </a:solidFill>
                <a:latin typeface="+mn-lt"/>
              </a:rPr>
              <a:t>ADD PHOTOS/VISUALS</a:t>
            </a:r>
          </a:p>
          <a:p>
            <a:pPr algn="ctr"/>
            <a:r>
              <a:rPr lang="en-US" sz="4000" dirty="0">
                <a:solidFill>
                  <a:schemeClr val="bg1"/>
                </a:solidFill>
                <a:latin typeface="+mn-lt"/>
              </a:rPr>
              <a:t>TO ENHANCE THE APPEAL</a:t>
            </a:r>
          </a:p>
          <a:p>
            <a:pPr algn="ctr"/>
            <a:r>
              <a:rPr lang="en-US" sz="4000" dirty="0">
                <a:solidFill>
                  <a:schemeClr val="bg1"/>
                </a:solidFill>
                <a:latin typeface="+mn-lt"/>
              </a:rPr>
              <a:t>OF YOUR POSTER</a:t>
            </a:r>
          </a:p>
        </p:txBody>
      </p:sp>
      <p:sp>
        <p:nvSpPr>
          <p:cNvPr id="52" name="TextBox 51"/>
          <p:cNvSpPr txBox="1"/>
          <p:nvPr/>
        </p:nvSpPr>
        <p:spPr>
          <a:xfrm>
            <a:off x="15604563" y="8380803"/>
            <a:ext cx="4740837" cy="3170099"/>
          </a:xfrm>
          <a:prstGeom prst="rect">
            <a:avLst/>
          </a:prstGeom>
          <a:noFill/>
        </p:spPr>
        <p:txBody>
          <a:bodyPr wrap="square" rtlCol="0">
            <a:spAutoFit/>
          </a:bodyPr>
          <a:lstStyle/>
          <a:p>
            <a:pPr algn="ctr"/>
            <a:r>
              <a:rPr lang="en-US" sz="4000" dirty="0">
                <a:solidFill>
                  <a:schemeClr val="bg1"/>
                </a:solidFill>
                <a:latin typeface="+mn-lt"/>
              </a:rPr>
              <a:t>ADD PHOTOS/VISUALS</a:t>
            </a:r>
          </a:p>
          <a:p>
            <a:pPr algn="ctr"/>
            <a:r>
              <a:rPr lang="en-US" sz="4000" dirty="0">
                <a:solidFill>
                  <a:schemeClr val="bg1"/>
                </a:solidFill>
                <a:latin typeface="+mn-lt"/>
              </a:rPr>
              <a:t>TO ENHANCE THE APPEAL</a:t>
            </a:r>
          </a:p>
          <a:p>
            <a:pPr algn="ctr"/>
            <a:r>
              <a:rPr lang="en-US" sz="4000" dirty="0">
                <a:solidFill>
                  <a:schemeClr val="bg1"/>
                </a:solidFill>
                <a:latin typeface="+mn-lt"/>
              </a:rPr>
              <a:t>OF YOUR POSTER</a:t>
            </a:r>
          </a:p>
        </p:txBody>
      </p:sp>
      <p:sp>
        <p:nvSpPr>
          <p:cNvPr id="53" name="TextBox 52"/>
          <p:cNvSpPr txBox="1"/>
          <p:nvPr/>
        </p:nvSpPr>
        <p:spPr>
          <a:xfrm>
            <a:off x="762000" y="3962400"/>
            <a:ext cx="9156196" cy="6740307"/>
          </a:xfrm>
          <a:prstGeom prst="rect">
            <a:avLst/>
          </a:prstGeom>
          <a:noFill/>
        </p:spPr>
        <p:txBody>
          <a:bodyPr wrap="square" rtlCol="0">
            <a:spAutoFit/>
          </a:bodyPr>
          <a:lstStyle/>
          <a:p>
            <a:endParaRPr lang="en-US" sz="2400" u="sng" dirty="0">
              <a:latin typeface="+mn-lt"/>
              <a:cs typeface="Myriad Arabic" panose="01010101010101010101" pitchFamily="50" charset="-78"/>
            </a:endParaRPr>
          </a:p>
          <a:p>
            <a:pPr marL="565621" lvl="1" indent="-285750">
              <a:buFont typeface="Arial" panose="020B0604020202020204" pitchFamily="34" charset="0"/>
              <a:buChar char="•"/>
            </a:pPr>
            <a:r>
              <a:rPr lang="en-US" sz="2400" b="1" dirty="0">
                <a:latin typeface="+mn-lt"/>
                <a:cs typeface="Myriad Arabic" panose="01010101010101010101" pitchFamily="50" charset="-78"/>
              </a:rPr>
              <a:t>We encourage you to use a template from your Corporate Partner if possible</a:t>
            </a:r>
            <a:r>
              <a:rPr lang="en-US" sz="2400" dirty="0">
                <a:latin typeface="+mn-lt"/>
                <a:cs typeface="Myriad Arabic" panose="01010101010101010101" pitchFamily="50" charset="-78"/>
              </a:rPr>
              <a:t>. We would love to see 80 unique posters that are not all on this Purdue template.</a:t>
            </a:r>
          </a:p>
          <a:p>
            <a:pPr marL="565621" lvl="1" indent="-285750">
              <a:buFont typeface="Arial" panose="020B0604020202020204" pitchFamily="34" charset="0"/>
              <a:buChar char="•"/>
            </a:pPr>
            <a:r>
              <a:rPr lang="en-US" sz="2400" b="1" dirty="0">
                <a:latin typeface="+mn-lt"/>
                <a:cs typeface="Myriad Arabic" panose="01010101010101010101" pitchFamily="50" charset="-78"/>
              </a:rPr>
              <a:t>Poster must be 24 x 36 inches </a:t>
            </a:r>
            <a:r>
              <a:rPr lang="en-US" sz="2400" dirty="0">
                <a:latin typeface="+mn-lt"/>
                <a:cs typeface="Myriad Arabic" panose="01010101010101010101" pitchFamily="50" charset="-78"/>
              </a:rPr>
              <a:t>(just like this poster)</a:t>
            </a:r>
          </a:p>
          <a:p>
            <a:pPr marL="565621" lvl="1" indent="-285750">
              <a:buFont typeface="Arial" panose="020B0604020202020204" pitchFamily="34" charset="0"/>
              <a:buChar char="•"/>
            </a:pPr>
            <a:r>
              <a:rPr lang="en-US" sz="2400" dirty="0">
                <a:latin typeface="+mn-lt"/>
                <a:cs typeface="Myriad Arabic" panose="01010101010101010101" pitchFamily="50" charset="-78"/>
              </a:rPr>
              <a:t>Use images </a:t>
            </a:r>
          </a:p>
          <a:p>
            <a:pPr marL="565621" lvl="1" indent="-285750">
              <a:buFont typeface="Arial" panose="020B0604020202020204" pitchFamily="34" charset="0"/>
              <a:buChar char="•"/>
            </a:pPr>
            <a:r>
              <a:rPr lang="en-US" sz="2400" b="1" dirty="0">
                <a:latin typeface="+mn-lt"/>
                <a:cs typeface="Myriad Arabic" panose="01010101010101010101" pitchFamily="50" charset="-78"/>
              </a:rPr>
              <a:t>Limit blocks of text </a:t>
            </a:r>
            <a:r>
              <a:rPr lang="en-US" sz="2400" dirty="0">
                <a:latin typeface="+mn-lt"/>
                <a:cs typeface="Myriad Arabic" panose="01010101010101010101" pitchFamily="50" charset="-78"/>
              </a:rPr>
              <a:t>and complete sentences</a:t>
            </a:r>
          </a:p>
          <a:p>
            <a:pPr marL="565621" lvl="1" indent="-285750">
              <a:buFont typeface="Arial" panose="020B0604020202020204" pitchFamily="34" charset="0"/>
              <a:buChar char="•"/>
            </a:pPr>
            <a:r>
              <a:rPr lang="en-US" sz="2400" dirty="0">
                <a:latin typeface="+mn-lt"/>
                <a:cs typeface="Myriad Arabic" panose="01010101010101010101" pitchFamily="50" charset="-78"/>
              </a:rPr>
              <a:t>Purdue branding is located here if you plan to use this Purdue template or incorporate Purdue colors. </a:t>
            </a:r>
            <a:r>
              <a:rPr lang="en-US" sz="2400" dirty="0">
                <a:latin typeface="+mn-lt"/>
                <a:cs typeface="Myriad Arabic" panose="01010101010101010101" pitchFamily="50" charset="-78"/>
                <a:hlinkClick r:id="rId8"/>
              </a:rPr>
              <a:t>https://marcom.purdue.edu/our-brand/</a:t>
            </a:r>
            <a:r>
              <a:rPr lang="en-US" sz="2400" dirty="0">
                <a:latin typeface="+mn-lt"/>
                <a:cs typeface="Myriad Arabic" panose="01010101010101010101" pitchFamily="50" charset="-78"/>
              </a:rPr>
              <a:t> </a:t>
            </a:r>
          </a:p>
          <a:p>
            <a:pPr marL="565621" lvl="1" indent="-285750">
              <a:buFont typeface="Arial" panose="020B0604020202020204" pitchFamily="34" charset="0"/>
              <a:buChar char="•"/>
            </a:pPr>
            <a:r>
              <a:rPr lang="en-US" sz="2400" dirty="0">
                <a:latin typeface="+mn-lt"/>
                <a:cs typeface="Myriad Arabic" panose="01010101010101010101" pitchFamily="50" charset="-78"/>
              </a:rPr>
              <a:t>This list of text is 24 PT</a:t>
            </a:r>
          </a:p>
          <a:p>
            <a:pPr lvl="1"/>
            <a:endParaRPr lang="en-US" sz="2400" b="1" dirty="0">
              <a:latin typeface="+mn-lt"/>
              <a:cs typeface="Myriad Arabic" panose="01010101010101010101" pitchFamily="50" charset="-78"/>
            </a:endParaRPr>
          </a:p>
          <a:p>
            <a:pPr lvl="1"/>
            <a:endParaRPr lang="en-US" sz="2400" b="1" dirty="0">
              <a:latin typeface="+mn-lt"/>
              <a:cs typeface="Myriad Arabic" panose="01010101010101010101" pitchFamily="50" charset="-78"/>
            </a:endParaRPr>
          </a:p>
          <a:p>
            <a:pPr lvl="1"/>
            <a:endParaRPr lang="en-US" sz="2400" b="1" dirty="0">
              <a:latin typeface="+mn-lt"/>
              <a:cs typeface="Myriad Arabic" panose="01010101010101010101" pitchFamily="50" charset="-78"/>
            </a:endParaRPr>
          </a:p>
          <a:p>
            <a:pPr lvl="1"/>
            <a:endParaRPr lang="en-US" sz="2400" b="1" dirty="0">
              <a:latin typeface="+mn-lt"/>
              <a:cs typeface="Myriad Arabic" panose="01010101010101010101" pitchFamily="50" charset="-78"/>
            </a:endParaRPr>
          </a:p>
          <a:p>
            <a:pPr lvl="1"/>
            <a:r>
              <a:rPr lang="en-US" sz="2400" b="1" dirty="0">
                <a:latin typeface="+mn-lt"/>
                <a:cs typeface="Myriad Arabic" panose="01010101010101010101" pitchFamily="50" charset="-78"/>
              </a:rPr>
              <a:t>				     See all guidelines here</a:t>
            </a:r>
          </a:p>
          <a:p>
            <a:pPr lvl="1"/>
            <a:r>
              <a:rPr lang="en-US" sz="2400" dirty="0">
                <a:latin typeface="+mn-lt"/>
                <a:cs typeface="Myriad Arabic" panose="01010101010101010101" pitchFamily="50" charset="-78"/>
              </a:rPr>
              <a:t>				          </a:t>
            </a:r>
            <a:r>
              <a:rPr lang="en-US" sz="1800" dirty="0">
                <a:latin typeface="+mn-lt"/>
                <a:cs typeface="Myriad Arabic" panose="01010101010101010101" pitchFamily="50" charset="-78"/>
              </a:rPr>
              <a:t>This QR code is 3” x 3”</a:t>
            </a:r>
          </a:p>
          <a:p>
            <a:pPr marL="565621" lvl="1" indent="-285750">
              <a:buFont typeface="Arial" panose="020B0604020202020204" pitchFamily="34" charset="0"/>
              <a:buChar char="•"/>
            </a:pPr>
            <a:endParaRPr lang="en-US" sz="2400" u="sng" dirty="0">
              <a:latin typeface="+mn-lt"/>
              <a:cs typeface="Myriad Arabic" panose="01010101010101010101" pitchFamily="50" charset="-78"/>
            </a:endParaRPr>
          </a:p>
        </p:txBody>
      </p:sp>
      <p:sp>
        <p:nvSpPr>
          <p:cNvPr id="54" name="TextBox 53"/>
          <p:cNvSpPr txBox="1"/>
          <p:nvPr/>
        </p:nvSpPr>
        <p:spPr>
          <a:xfrm>
            <a:off x="7730569" y="12934917"/>
            <a:ext cx="10234829" cy="7412286"/>
          </a:xfrm>
          <a:prstGeom prst="rect">
            <a:avLst/>
          </a:prstGeom>
          <a:noFill/>
        </p:spPr>
        <p:txBody>
          <a:bodyPr wrap="square" rtlCol="0">
            <a:spAutoFit/>
          </a:bodyPr>
          <a:lstStyle/>
          <a:p>
            <a:pPr>
              <a:spcAft>
                <a:spcPts val="125"/>
              </a:spcAft>
            </a:pPr>
            <a:r>
              <a:rPr lang="en-US" sz="1200" dirty="0">
                <a:latin typeface="+mn-lt"/>
                <a:cs typeface="Myriad Arabic" panose="01010101010101010101" pitchFamily="50" charset="-78"/>
              </a:rPr>
              <a:t>This line of text is Calibri size 12</a:t>
            </a:r>
          </a:p>
          <a:p>
            <a:pPr>
              <a:spcAft>
                <a:spcPts val="125"/>
              </a:spcAft>
            </a:pPr>
            <a:r>
              <a:rPr lang="en-US" sz="1400" dirty="0">
                <a:latin typeface="+mn-lt"/>
                <a:cs typeface="Myriad Arabic" panose="01010101010101010101" pitchFamily="50" charset="-78"/>
              </a:rPr>
              <a:t>This line of text is Calibri size 14</a:t>
            </a:r>
          </a:p>
          <a:p>
            <a:pPr>
              <a:spcAft>
                <a:spcPts val="125"/>
              </a:spcAft>
            </a:pPr>
            <a:r>
              <a:rPr lang="en-US" sz="1600" dirty="0">
                <a:latin typeface="+mn-lt"/>
                <a:cs typeface="Myriad Arabic" panose="01010101010101010101" pitchFamily="50" charset="-78"/>
              </a:rPr>
              <a:t>This line of text is Calibri size 16</a:t>
            </a:r>
          </a:p>
          <a:p>
            <a:pPr>
              <a:spcAft>
                <a:spcPts val="125"/>
              </a:spcAft>
            </a:pPr>
            <a:r>
              <a:rPr lang="en-US" sz="1800" dirty="0">
                <a:latin typeface="+mn-lt"/>
                <a:cs typeface="Myriad Arabic" panose="01010101010101010101" pitchFamily="50" charset="-78"/>
              </a:rPr>
              <a:t>This line of text is Calibri size 18</a:t>
            </a:r>
          </a:p>
          <a:p>
            <a:pPr>
              <a:spcAft>
                <a:spcPts val="125"/>
              </a:spcAft>
            </a:pPr>
            <a:r>
              <a:rPr lang="en-US" sz="2000" dirty="0">
                <a:latin typeface="+mn-lt"/>
                <a:cs typeface="Myriad Arabic" panose="01010101010101010101" pitchFamily="50" charset="-78"/>
              </a:rPr>
              <a:t>This line of text is Calibri size 20</a:t>
            </a:r>
          </a:p>
          <a:p>
            <a:pPr>
              <a:spcAft>
                <a:spcPts val="125"/>
              </a:spcAft>
            </a:pPr>
            <a:r>
              <a:rPr lang="en-US" sz="2400" dirty="0">
                <a:latin typeface="+mn-lt"/>
                <a:cs typeface="Myriad Arabic" panose="01010101010101010101" pitchFamily="50" charset="-78"/>
              </a:rPr>
              <a:t>This line of text is Calibri size 24</a:t>
            </a:r>
          </a:p>
          <a:p>
            <a:pPr>
              <a:spcAft>
                <a:spcPts val="125"/>
              </a:spcAft>
            </a:pPr>
            <a:r>
              <a:rPr lang="en-US" sz="2800" dirty="0">
                <a:latin typeface="+mn-lt"/>
                <a:cs typeface="Myriad Arabic" panose="01010101010101010101" pitchFamily="50" charset="-78"/>
              </a:rPr>
              <a:t>This line of text is Calibri size 28</a:t>
            </a:r>
          </a:p>
          <a:p>
            <a:pPr>
              <a:spcAft>
                <a:spcPts val="125"/>
              </a:spcAft>
            </a:pPr>
            <a:r>
              <a:rPr lang="en-US" sz="3200" dirty="0">
                <a:latin typeface="+mn-lt"/>
                <a:cs typeface="Myriad Arabic" panose="01010101010101010101" pitchFamily="50" charset="-78"/>
              </a:rPr>
              <a:t>This line of text is Calibri size 32</a:t>
            </a:r>
          </a:p>
          <a:p>
            <a:pPr>
              <a:spcAft>
                <a:spcPts val="125"/>
              </a:spcAft>
            </a:pPr>
            <a:r>
              <a:rPr lang="en-US" sz="3600" dirty="0">
                <a:latin typeface="+mn-lt"/>
                <a:cs typeface="Myriad Arabic" panose="01010101010101010101" pitchFamily="50" charset="-78"/>
              </a:rPr>
              <a:t>This line of text is Calibri size 36 </a:t>
            </a:r>
          </a:p>
          <a:p>
            <a:pPr>
              <a:spcAft>
                <a:spcPts val="125"/>
              </a:spcAft>
            </a:pPr>
            <a:r>
              <a:rPr lang="en-US" sz="4000" dirty="0">
                <a:latin typeface="+mn-lt"/>
                <a:cs typeface="Myriad Arabic" panose="01010101010101010101" pitchFamily="50" charset="-78"/>
              </a:rPr>
              <a:t>This line of text is Calibri </a:t>
            </a:r>
            <a:r>
              <a:rPr lang="en-US" sz="4000">
                <a:latin typeface="+mn-lt"/>
                <a:cs typeface="Myriad Arabic" panose="01010101010101010101" pitchFamily="50" charset="-78"/>
              </a:rPr>
              <a:t>size 40</a:t>
            </a:r>
            <a:endParaRPr lang="en-US" sz="4000" dirty="0">
              <a:latin typeface="+mn-lt"/>
              <a:cs typeface="Myriad Arabic" panose="01010101010101010101" pitchFamily="50" charset="-78"/>
            </a:endParaRPr>
          </a:p>
          <a:p>
            <a:pPr>
              <a:spcAft>
                <a:spcPts val="125"/>
              </a:spcAft>
            </a:pPr>
            <a:r>
              <a:rPr lang="en-US" sz="4400" dirty="0">
                <a:latin typeface="+mn-lt"/>
                <a:cs typeface="Myriad Arabic" panose="01010101010101010101" pitchFamily="50" charset="-78"/>
              </a:rPr>
              <a:t>This line of text is Calibri size 44 </a:t>
            </a:r>
          </a:p>
          <a:p>
            <a:pPr>
              <a:spcAft>
                <a:spcPts val="125"/>
              </a:spcAft>
            </a:pPr>
            <a:r>
              <a:rPr lang="en-US" sz="4800" dirty="0">
                <a:latin typeface="+mn-lt"/>
                <a:cs typeface="Myriad Arabic" panose="01010101010101010101" pitchFamily="50" charset="-78"/>
              </a:rPr>
              <a:t>This line of text is Calibri size 48</a:t>
            </a:r>
          </a:p>
          <a:p>
            <a:pPr>
              <a:spcAft>
                <a:spcPts val="125"/>
              </a:spcAft>
            </a:pPr>
            <a:r>
              <a:rPr lang="en-US" sz="5400" dirty="0">
                <a:latin typeface="+mn-lt"/>
                <a:cs typeface="Myriad Arabic" panose="01010101010101010101" pitchFamily="50" charset="-78"/>
              </a:rPr>
              <a:t>This line of text is Calibri size 54 </a:t>
            </a:r>
          </a:p>
          <a:p>
            <a:pPr>
              <a:spcAft>
                <a:spcPts val="125"/>
              </a:spcAft>
            </a:pPr>
            <a:r>
              <a:rPr lang="en-US" sz="6000" dirty="0">
                <a:latin typeface="+mn-lt"/>
                <a:cs typeface="Myriad Arabic" panose="01010101010101010101" pitchFamily="50" charset="-78"/>
              </a:rPr>
              <a:t>This line of text is Calibri size 60</a:t>
            </a:r>
          </a:p>
          <a:p>
            <a:pPr>
              <a:spcAft>
                <a:spcPts val="125"/>
              </a:spcAft>
            </a:pPr>
            <a:endParaRPr lang="en-US" sz="1800" dirty="0">
              <a:latin typeface="+mn-lt"/>
              <a:cs typeface="Myriad Arabic" panose="01010101010101010101" pitchFamily="50" charset="-78"/>
            </a:endParaRPr>
          </a:p>
        </p:txBody>
      </p:sp>
      <p:sp>
        <p:nvSpPr>
          <p:cNvPr id="55" name="TextBox 54"/>
          <p:cNvSpPr txBox="1"/>
          <p:nvPr/>
        </p:nvSpPr>
        <p:spPr>
          <a:xfrm>
            <a:off x="21351944" y="3595203"/>
            <a:ext cx="10870813" cy="3170099"/>
          </a:xfrm>
          <a:prstGeom prst="rect">
            <a:avLst/>
          </a:prstGeom>
          <a:noFill/>
        </p:spPr>
        <p:txBody>
          <a:bodyPr wrap="square" rtlCol="0">
            <a:spAutoFit/>
          </a:bodyPr>
          <a:lstStyle/>
          <a:p>
            <a:r>
              <a:rPr lang="en-US" sz="2000" dirty="0">
                <a:latin typeface="+mn-lt"/>
                <a:cs typeface="Myriad Arabic" panose="01010101010101010101" pitchFamily="50" charset="-78"/>
              </a:rPr>
              <a:t>This paragraph is size </a:t>
            </a:r>
            <a:r>
              <a:rPr lang="en-US" sz="2000" b="1" dirty="0">
                <a:latin typeface="+mn-lt"/>
                <a:cs typeface="Myriad Arabic" panose="01010101010101010101" pitchFamily="50" charset="-78"/>
              </a:rPr>
              <a:t>20</a:t>
            </a:r>
            <a:r>
              <a:rPr lang="en-US" sz="2000" dirty="0">
                <a:latin typeface="+mn-lt"/>
                <a:cs typeface="Myriad Arabic" panose="01010101010101010101" pitchFamily="50" charset="-78"/>
              </a:rPr>
              <a:t>. This is the SMALLEST recommended size for text. </a:t>
            </a:r>
          </a:p>
          <a:p>
            <a:endParaRPr lang="en-US" sz="2000" dirty="0">
              <a:latin typeface="+mn-lt"/>
              <a:cs typeface="Myriad Arabic" panose="01010101010101010101" pitchFamily="50" charset="-78"/>
            </a:endParaRPr>
          </a:p>
          <a:p>
            <a:r>
              <a:rPr lang="en-US" sz="2000" dirty="0">
                <a:latin typeface="+mn-lt"/>
                <a:cs typeface="Myriad Arabic" panose="01010101010101010101" pitchFamily="50" charset="-78"/>
              </a:rPr>
              <a:t>The first large-scale learning community for undergraduate and graduate students from all majors, focused on Data Science for All. Hillenbrand Hall, where many Data Mine students live, is filled with new learning communities of students preparing for the data-driven workforce of the 21st century.</a:t>
            </a:r>
          </a:p>
          <a:p>
            <a:endParaRPr lang="en-US" sz="2000" dirty="0">
              <a:latin typeface="+mn-lt"/>
              <a:cs typeface="Myriad Arabic" panose="01010101010101010101" pitchFamily="50" charset="-78"/>
            </a:endParaRPr>
          </a:p>
          <a:p>
            <a:r>
              <a:rPr lang="en-US" sz="2000" dirty="0">
                <a:latin typeface="+mn-lt"/>
                <a:cs typeface="Myriad Arabic" panose="01010101010101010101" pitchFamily="50" charset="-78"/>
              </a:rPr>
              <a:t>Make sure to include bullet points. </a:t>
            </a:r>
          </a:p>
          <a:p>
            <a:pPr marL="902641" lvl="2" indent="-342900">
              <a:buFont typeface="Arial" panose="020B0604020202020204" pitchFamily="34" charset="0"/>
              <a:buChar char="•"/>
            </a:pPr>
            <a:r>
              <a:rPr lang="en-US" sz="2000" dirty="0">
                <a:latin typeface="+mn-lt"/>
                <a:cs typeface="Myriad Arabic" panose="01010101010101010101" pitchFamily="50" charset="-78"/>
              </a:rPr>
              <a:t>	Info should be brief</a:t>
            </a:r>
          </a:p>
          <a:p>
            <a:pPr marL="902641" lvl="2" indent="-342900">
              <a:buFont typeface="Arial" panose="020B0604020202020204" pitchFamily="34" charset="0"/>
              <a:buChar char="•"/>
            </a:pPr>
            <a:r>
              <a:rPr lang="en-US" sz="2000" dirty="0">
                <a:latin typeface="+mn-lt"/>
                <a:cs typeface="Myriad Arabic" panose="01010101010101010101" pitchFamily="50" charset="-78"/>
              </a:rPr>
              <a:t>Bold text with </a:t>
            </a:r>
            <a:r>
              <a:rPr lang="en-US" sz="2000" b="1" dirty="0">
                <a:latin typeface="+mn-lt"/>
                <a:cs typeface="Myriad Arabic" panose="01010101010101010101" pitchFamily="50" charset="-78"/>
              </a:rPr>
              <a:t>keywords</a:t>
            </a:r>
            <a:r>
              <a:rPr lang="en-US" sz="2000" dirty="0">
                <a:latin typeface="+mn-lt"/>
                <a:cs typeface="Myriad Arabic" panose="01010101010101010101" pitchFamily="50" charset="-78"/>
              </a:rPr>
              <a:t> or </a:t>
            </a:r>
            <a:r>
              <a:rPr lang="en-US" sz="2000" b="1" dirty="0">
                <a:latin typeface="+mn-lt"/>
                <a:cs typeface="Myriad Arabic" panose="01010101010101010101" pitchFamily="50" charset="-78"/>
              </a:rPr>
              <a:t>numbers</a:t>
            </a:r>
          </a:p>
          <a:p>
            <a:pPr marL="902641" lvl="2" indent="-342900">
              <a:buFont typeface="Arial" panose="020B0604020202020204" pitchFamily="34" charset="0"/>
              <a:buChar char="•"/>
            </a:pPr>
            <a:endParaRPr lang="en-US" sz="2000" dirty="0">
              <a:latin typeface="+mn-lt"/>
              <a:cs typeface="Myriad Arabic" panose="01010101010101010101" pitchFamily="50" charset="-78"/>
            </a:endParaRPr>
          </a:p>
        </p:txBody>
      </p:sp>
      <p:sp>
        <p:nvSpPr>
          <p:cNvPr id="56" name="TextBox 55"/>
          <p:cNvSpPr txBox="1"/>
          <p:nvPr/>
        </p:nvSpPr>
        <p:spPr>
          <a:xfrm>
            <a:off x="21112480" y="7977249"/>
            <a:ext cx="11157858" cy="4154984"/>
          </a:xfrm>
          <a:prstGeom prst="rect">
            <a:avLst/>
          </a:prstGeom>
          <a:noFill/>
        </p:spPr>
        <p:txBody>
          <a:bodyPr wrap="square" rtlCol="0">
            <a:spAutoFit/>
          </a:bodyPr>
          <a:lstStyle/>
          <a:p>
            <a:r>
              <a:rPr lang="en-US" sz="2400" dirty="0">
                <a:latin typeface="+mn-lt"/>
                <a:cs typeface="Myriad Arabic" panose="01010101010101010101" pitchFamily="50" charset="-78"/>
              </a:rPr>
              <a:t>This paragraph is size</a:t>
            </a:r>
            <a:r>
              <a:rPr lang="en-US" sz="2400" b="1" dirty="0">
                <a:latin typeface="+mn-lt"/>
                <a:cs typeface="Myriad Arabic" panose="01010101010101010101" pitchFamily="50" charset="-78"/>
              </a:rPr>
              <a:t> 24</a:t>
            </a:r>
            <a:r>
              <a:rPr lang="en-US" sz="2400" dirty="0">
                <a:latin typeface="+mn-lt"/>
                <a:cs typeface="Myriad Arabic" panose="01010101010101010101" pitchFamily="50" charset="-78"/>
              </a:rPr>
              <a:t>. This is the MOST recommended size for text.</a:t>
            </a:r>
          </a:p>
          <a:p>
            <a:endParaRPr lang="en-US" sz="2400" dirty="0">
              <a:latin typeface="+mn-lt"/>
              <a:cs typeface="Myriad Arabic" panose="01010101010101010101" pitchFamily="50" charset="-78"/>
            </a:endParaRPr>
          </a:p>
          <a:p>
            <a:r>
              <a:rPr lang="en-US" sz="2400" dirty="0">
                <a:latin typeface="+mn-lt"/>
                <a:cs typeface="Myriad Arabic" panose="01010101010101010101" pitchFamily="50" charset="-78"/>
              </a:rPr>
              <a:t>The first large-scale learning community for undergraduate and graduate students from all majors, focused on Data Science for All. Hillenbrand Hall, where many Data Mine students live, is filled with new learning communities of students preparing for the data-driven workforce of the 21st century. </a:t>
            </a:r>
          </a:p>
          <a:p>
            <a:endParaRPr lang="en-US" sz="2400" dirty="0">
              <a:latin typeface="+mn-lt"/>
              <a:cs typeface="Myriad Arabic" panose="01010101010101010101" pitchFamily="50" charset="-78"/>
            </a:endParaRPr>
          </a:p>
          <a:p>
            <a:r>
              <a:rPr lang="en-US" sz="2400" dirty="0">
                <a:latin typeface="+mn-lt"/>
                <a:cs typeface="Myriad Arabic" panose="01010101010101010101" pitchFamily="50" charset="-78"/>
              </a:rPr>
              <a:t>Make sure to include bullet points. </a:t>
            </a:r>
          </a:p>
          <a:p>
            <a:pPr marL="902641" lvl="2" indent="-342900">
              <a:buFont typeface="Arial" panose="020B0604020202020204" pitchFamily="34" charset="0"/>
              <a:buChar char="•"/>
            </a:pPr>
            <a:r>
              <a:rPr lang="en-US" sz="2400" dirty="0">
                <a:latin typeface="+mn-lt"/>
                <a:cs typeface="Myriad Arabic" panose="01010101010101010101" pitchFamily="50" charset="-78"/>
              </a:rPr>
              <a:t>	Info should be brief</a:t>
            </a:r>
          </a:p>
          <a:p>
            <a:pPr marL="902641" lvl="2" indent="-342900">
              <a:buFont typeface="Arial" panose="020B0604020202020204" pitchFamily="34" charset="0"/>
              <a:buChar char="•"/>
            </a:pPr>
            <a:r>
              <a:rPr lang="en-US" sz="2400" dirty="0">
                <a:latin typeface="+mn-lt"/>
                <a:cs typeface="Myriad Arabic" panose="01010101010101010101" pitchFamily="50" charset="-78"/>
              </a:rPr>
              <a:t>Bold text with </a:t>
            </a:r>
            <a:r>
              <a:rPr lang="en-US" sz="2400" b="1" dirty="0">
                <a:latin typeface="+mn-lt"/>
                <a:cs typeface="Myriad Arabic" panose="01010101010101010101" pitchFamily="50" charset="-78"/>
              </a:rPr>
              <a:t>keywords</a:t>
            </a:r>
            <a:r>
              <a:rPr lang="en-US" sz="2400" dirty="0">
                <a:latin typeface="+mn-lt"/>
                <a:cs typeface="Myriad Arabic" panose="01010101010101010101" pitchFamily="50" charset="-78"/>
              </a:rPr>
              <a:t> or </a:t>
            </a:r>
            <a:r>
              <a:rPr lang="en-US" sz="2400" b="1" dirty="0">
                <a:latin typeface="+mn-lt"/>
                <a:cs typeface="Myriad Arabic" panose="01010101010101010101" pitchFamily="50" charset="-78"/>
              </a:rPr>
              <a:t>numbers</a:t>
            </a:r>
          </a:p>
          <a:p>
            <a:endParaRPr lang="en-US" sz="2400" dirty="0">
              <a:latin typeface="+mn-lt"/>
              <a:cs typeface="Myriad Arabic" panose="01010101010101010101" pitchFamily="50" charset="-78"/>
            </a:endParaRPr>
          </a:p>
        </p:txBody>
      </p:sp>
      <p:sp>
        <p:nvSpPr>
          <p:cNvPr id="57" name="TextBox 56"/>
          <p:cNvSpPr txBox="1"/>
          <p:nvPr/>
        </p:nvSpPr>
        <p:spPr>
          <a:xfrm>
            <a:off x="8509000" y="1519535"/>
            <a:ext cx="15900400" cy="461665"/>
          </a:xfrm>
          <a:prstGeom prst="rect">
            <a:avLst/>
          </a:prstGeom>
          <a:noFill/>
        </p:spPr>
        <p:txBody>
          <a:bodyPr wrap="square" rtlCol="0">
            <a:spAutoFit/>
          </a:bodyPr>
          <a:lstStyle/>
          <a:p>
            <a:pPr algn="ctr"/>
            <a:r>
              <a:rPr lang="en-US" sz="2400" dirty="0">
                <a:solidFill>
                  <a:schemeClr val="bg1"/>
                </a:solidFill>
                <a:latin typeface="+mn-lt"/>
              </a:rPr>
              <a:t>Student names in alphabetical order by last name.</a:t>
            </a:r>
          </a:p>
        </p:txBody>
      </p:sp>
      <p:pic>
        <p:nvPicPr>
          <p:cNvPr id="5" name="Picture 4">
            <a:extLst>
              <a:ext uri="{FF2B5EF4-FFF2-40B4-BE49-F238E27FC236}">
                <a16:creationId xmlns:a16="http://schemas.microsoft.com/office/drawing/2014/main" id="{C9492C17-7734-B845-A24C-AC9F4E642ED5}"/>
              </a:ext>
            </a:extLst>
          </p:cNvPr>
          <p:cNvPicPr>
            <a:picLocks noChangeAspect="1"/>
          </p:cNvPicPr>
          <p:nvPr/>
        </p:nvPicPr>
        <p:blipFill>
          <a:blip r:embed="rId9"/>
          <a:stretch>
            <a:fillRect/>
          </a:stretch>
        </p:blipFill>
        <p:spPr>
          <a:xfrm>
            <a:off x="533400" y="664115"/>
            <a:ext cx="9875729" cy="1045665"/>
          </a:xfrm>
          <a:prstGeom prst="rect">
            <a:avLst/>
          </a:prstGeom>
        </p:spPr>
      </p:pic>
      <p:sp>
        <p:nvSpPr>
          <p:cNvPr id="42" name="TextBox 41">
            <a:extLst>
              <a:ext uri="{FF2B5EF4-FFF2-40B4-BE49-F238E27FC236}">
                <a16:creationId xmlns:a16="http://schemas.microsoft.com/office/drawing/2014/main" id="{8CB761FC-98C6-8F4D-9A53-15AD20DC85A0}"/>
              </a:ext>
            </a:extLst>
          </p:cNvPr>
          <p:cNvSpPr txBox="1"/>
          <p:nvPr/>
        </p:nvSpPr>
        <p:spPr>
          <a:xfrm>
            <a:off x="27409387" y="646796"/>
            <a:ext cx="3828529" cy="954107"/>
          </a:xfrm>
          <a:prstGeom prst="rect">
            <a:avLst/>
          </a:prstGeom>
          <a:noFill/>
        </p:spPr>
        <p:txBody>
          <a:bodyPr wrap="square" rtlCol="0">
            <a:spAutoFit/>
          </a:bodyPr>
          <a:lstStyle/>
          <a:p>
            <a:pPr algn="ctr"/>
            <a:r>
              <a:rPr lang="en-US" sz="2800" dirty="0">
                <a:solidFill>
                  <a:schemeClr val="bg1"/>
                </a:solidFill>
                <a:latin typeface="+mn-lt"/>
                <a:cs typeface="Myriad Arabic" panose="01010101010101010101" pitchFamily="50" charset="-78"/>
              </a:rPr>
              <a:t>Insert Corporate Partner Logo Here</a:t>
            </a:r>
          </a:p>
        </p:txBody>
      </p:sp>
      <p:pic>
        <p:nvPicPr>
          <p:cNvPr id="2" name="Picture 1">
            <a:extLst>
              <a:ext uri="{FF2B5EF4-FFF2-40B4-BE49-F238E27FC236}">
                <a16:creationId xmlns:a16="http://schemas.microsoft.com/office/drawing/2014/main" id="{723B4D69-A6A5-0B7C-D7BF-987BC4E04B9D}"/>
              </a:ext>
            </a:extLst>
          </p:cNvPr>
          <p:cNvPicPr>
            <a:picLocks noChangeAspect="1"/>
          </p:cNvPicPr>
          <p:nvPr/>
        </p:nvPicPr>
        <p:blipFill>
          <a:blip r:embed="rId10"/>
          <a:stretch>
            <a:fillRect/>
          </a:stretch>
        </p:blipFill>
        <p:spPr>
          <a:xfrm>
            <a:off x="7924800" y="8079976"/>
            <a:ext cx="2743200" cy="2743200"/>
          </a:xfrm>
          <a:prstGeom prst="rect">
            <a:avLst/>
          </a:prstGeom>
        </p:spPr>
      </p:pic>
      <p:sp>
        <p:nvSpPr>
          <p:cNvPr id="3" name="TextBox 2">
            <a:extLst>
              <a:ext uri="{FF2B5EF4-FFF2-40B4-BE49-F238E27FC236}">
                <a16:creationId xmlns:a16="http://schemas.microsoft.com/office/drawing/2014/main" id="{C20995F5-EC8F-663F-2EFB-38006BD825FF}"/>
              </a:ext>
            </a:extLst>
          </p:cNvPr>
          <p:cNvSpPr txBox="1"/>
          <p:nvPr/>
        </p:nvSpPr>
        <p:spPr>
          <a:xfrm>
            <a:off x="18030705" y="12924634"/>
            <a:ext cx="14430495" cy="7412286"/>
          </a:xfrm>
          <a:prstGeom prst="rect">
            <a:avLst/>
          </a:prstGeom>
          <a:noFill/>
        </p:spPr>
        <p:txBody>
          <a:bodyPr wrap="square" rtlCol="0">
            <a:spAutoFit/>
          </a:bodyPr>
          <a:lstStyle/>
          <a:p>
            <a:pPr>
              <a:spcAft>
                <a:spcPts val="125"/>
              </a:spcAft>
            </a:pPr>
            <a:r>
              <a:rPr lang="en-US" sz="1200" dirty="0">
                <a:latin typeface="Times New Roman" panose="02020603050405020304" pitchFamily="18" charset="0"/>
                <a:cs typeface="Times New Roman" panose="02020603050405020304" pitchFamily="18" charset="0"/>
              </a:rPr>
              <a:t>This line of text is Times New Roman size 12</a:t>
            </a:r>
          </a:p>
          <a:p>
            <a:pPr>
              <a:spcAft>
                <a:spcPts val="125"/>
              </a:spcAft>
            </a:pPr>
            <a:r>
              <a:rPr lang="en-US" sz="1400" dirty="0">
                <a:latin typeface="Times New Roman" panose="02020603050405020304" pitchFamily="18" charset="0"/>
                <a:cs typeface="Times New Roman" panose="02020603050405020304" pitchFamily="18" charset="0"/>
              </a:rPr>
              <a:t>This line of text is Times New Roman size 14</a:t>
            </a:r>
          </a:p>
          <a:p>
            <a:pPr>
              <a:spcAft>
                <a:spcPts val="125"/>
              </a:spcAft>
            </a:pPr>
            <a:r>
              <a:rPr lang="en-US" sz="1600" dirty="0">
                <a:latin typeface="Times New Roman" panose="02020603050405020304" pitchFamily="18" charset="0"/>
                <a:cs typeface="Times New Roman" panose="02020603050405020304" pitchFamily="18" charset="0"/>
              </a:rPr>
              <a:t>This line of text is Times New Roman size 16</a:t>
            </a:r>
          </a:p>
          <a:p>
            <a:pPr>
              <a:spcAft>
                <a:spcPts val="125"/>
              </a:spcAft>
            </a:pPr>
            <a:r>
              <a:rPr lang="en-US" sz="1800" dirty="0">
                <a:latin typeface="Times New Roman" panose="02020603050405020304" pitchFamily="18" charset="0"/>
                <a:cs typeface="Times New Roman" panose="02020603050405020304" pitchFamily="18" charset="0"/>
              </a:rPr>
              <a:t>This line of text is Times New Roman size 18</a:t>
            </a:r>
          </a:p>
          <a:p>
            <a:pPr>
              <a:spcAft>
                <a:spcPts val="125"/>
              </a:spcAft>
            </a:pPr>
            <a:r>
              <a:rPr lang="en-US" sz="2000" dirty="0">
                <a:latin typeface="Times New Roman" panose="02020603050405020304" pitchFamily="18" charset="0"/>
                <a:cs typeface="Times New Roman" panose="02020603050405020304" pitchFamily="18" charset="0"/>
              </a:rPr>
              <a:t>This line of text is Times New Roman size 20</a:t>
            </a:r>
          </a:p>
          <a:p>
            <a:pPr>
              <a:spcAft>
                <a:spcPts val="125"/>
              </a:spcAft>
            </a:pPr>
            <a:r>
              <a:rPr lang="en-US" sz="2400" dirty="0">
                <a:latin typeface="Times New Roman" panose="02020603050405020304" pitchFamily="18" charset="0"/>
                <a:cs typeface="Times New Roman" panose="02020603050405020304" pitchFamily="18" charset="0"/>
              </a:rPr>
              <a:t>This line of text is Times New Roman size 24</a:t>
            </a:r>
          </a:p>
          <a:p>
            <a:pPr>
              <a:spcAft>
                <a:spcPts val="125"/>
              </a:spcAft>
            </a:pPr>
            <a:r>
              <a:rPr lang="en-US" sz="2800" dirty="0">
                <a:latin typeface="Times New Roman" panose="02020603050405020304" pitchFamily="18" charset="0"/>
                <a:cs typeface="Times New Roman" panose="02020603050405020304" pitchFamily="18" charset="0"/>
              </a:rPr>
              <a:t>This line of text is Times New Roman size 28</a:t>
            </a:r>
          </a:p>
          <a:p>
            <a:pPr>
              <a:spcAft>
                <a:spcPts val="125"/>
              </a:spcAft>
            </a:pPr>
            <a:r>
              <a:rPr lang="en-US" sz="3200" dirty="0">
                <a:latin typeface="Times New Roman" panose="02020603050405020304" pitchFamily="18" charset="0"/>
                <a:cs typeface="Times New Roman" panose="02020603050405020304" pitchFamily="18" charset="0"/>
              </a:rPr>
              <a:t>This line of text is Times New Roman size 32</a:t>
            </a:r>
          </a:p>
          <a:p>
            <a:pPr>
              <a:spcAft>
                <a:spcPts val="125"/>
              </a:spcAft>
            </a:pPr>
            <a:r>
              <a:rPr lang="en-US" sz="3600" dirty="0">
                <a:latin typeface="Times New Roman" panose="02020603050405020304" pitchFamily="18" charset="0"/>
                <a:cs typeface="Times New Roman" panose="02020603050405020304" pitchFamily="18" charset="0"/>
              </a:rPr>
              <a:t>This line of text is Times New Roman size 36 </a:t>
            </a:r>
          </a:p>
          <a:p>
            <a:pPr>
              <a:spcAft>
                <a:spcPts val="125"/>
              </a:spcAft>
            </a:pPr>
            <a:r>
              <a:rPr lang="en-US" sz="4000" dirty="0">
                <a:latin typeface="Times New Roman" panose="02020603050405020304" pitchFamily="18" charset="0"/>
                <a:cs typeface="Times New Roman" panose="02020603050405020304" pitchFamily="18" charset="0"/>
              </a:rPr>
              <a:t>This line of text is Times New Roman size 40 </a:t>
            </a:r>
          </a:p>
          <a:p>
            <a:pPr>
              <a:spcAft>
                <a:spcPts val="125"/>
              </a:spcAft>
            </a:pPr>
            <a:r>
              <a:rPr lang="en-US" sz="4400" dirty="0">
                <a:latin typeface="Times New Roman" panose="02020603050405020304" pitchFamily="18" charset="0"/>
                <a:cs typeface="Times New Roman" panose="02020603050405020304" pitchFamily="18" charset="0"/>
              </a:rPr>
              <a:t>This line of text is Times New Roman size 44 </a:t>
            </a:r>
          </a:p>
          <a:p>
            <a:pPr>
              <a:spcAft>
                <a:spcPts val="125"/>
              </a:spcAft>
            </a:pPr>
            <a:r>
              <a:rPr lang="en-US" sz="4800" dirty="0">
                <a:latin typeface="Times New Roman" panose="02020603050405020304" pitchFamily="18" charset="0"/>
                <a:cs typeface="Times New Roman" panose="02020603050405020304" pitchFamily="18" charset="0"/>
              </a:rPr>
              <a:t>This line of text is Times New Roman size 48</a:t>
            </a:r>
          </a:p>
          <a:p>
            <a:pPr>
              <a:spcAft>
                <a:spcPts val="125"/>
              </a:spcAft>
            </a:pPr>
            <a:r>
              <a:rPr lang="en-US" sz="5400" dirty="0">
                <a:latin typeface="Times New Roman" panose="02020603050405020304" pitchFamily="18" charset="0"/>
                <a:cs typeface="Times New Roman" panose="02020603050405020304" pitchFamily="18" charset="0"/>
              </a:rPr>
              <a:t>This line of text is Times New Roman size 54 </a:t>
            </a:r>
          </a:p>
          <a:p>
            <a:pPr>
              <a:spcAft>
                <a:spcPts val="125"/>
              </a:spcAft>
            </a:pPr>
            <a:r>
              <a:rPr lang="en-US" sz="6000" dirty="0">
                <a:latin typeface="Times New Roman" panose="02020603050405020304" pitchFamily="18" charset="0"/>
                <a:cs typeface="Times New Roman" panose="02020603050405020304" pitchFamily="18" charset="0"/>
              </a:rPr>
              <a:t>This line of text is Times New Roman size 60</a:t>
            </a:r>
          </a:p>
          <a:p>
            <a:pPr>
              <a:spcAft>
                <a:spcPts val="125"/>
              </a:spcAft>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21144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3171</TotalTime>
  <Words>610</Words>
  <Application>Microsoft Macintosh PowerPoint</Application>
  <PresentationFormat>Custom</PresentationFormat>
  <Paragraphs>73</Paragraphs>
  <Slides>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vt:i4>
      </vt:variant>
    </vt:vector>
  </HeadingPairs>
  <TitlesOfParts>
    <vt:vector size="7" baseType="lpstr">
      <vt:lpstr>Arial</vt:lpstr>
      <vt:lpstr>Calibri</vt:lpstr>
      <vt:lpstr>Franklin Gothic Medium</vt:lpstr>
      <vt:lpstr>Times</vt:lpstr>
      <vt:lpstr>Times New Roman</vt:lpstr>
      <vt:lpstr>Office Theme</vt:lpstr>
      <vt:lpstr>PowerPoint Presentation</vt:lpstr>
    </vt:vector>
  </TitlesOfParts>
  <Company>Purdue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David Allen</dc:creator>
  <cp:lastModifiedBy>Betz, Margaret Ann</cp:lastModifiedBy>
  <cp:revision>194</cp:revision>
  <dcterms:created xsi:type="dcterms:W3CDTF">2002-12-05T18:54:02Z</dcterms:created>
  <dcterms:modified xsi:type="dcterms:W3CDTF">2023-07-05T14:33:56Z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4044bd30-2ed7-4c9d-9d12-46200872a97b_Enabled">
    <vt:lpwstr>true</vt:lpwstr>
  </property>
  <property fmtid="{D5CDD505-2E9C-101B-9397-08002B2CF9AE}" pid="3" name="MSIP_Label_4044bd30-2ed7-4c9d-9d12-46200872a97b_SetDate">
    <vt:lpwstr>2023-02-14T13:51:38Z</vt:lpwstr>
  </property>
  <property fmtid="{D5CDD505-2E9C-101B-9397-08002B2CF9AE}" pid="4" name="MSIP_Label_4044bd30-2ed7-4c9d-9d12-46200872a97b_Method">
    <vt:lpwstr>Standard</vt:lpwstr>
  </property>
  <property fmtid="{D5CDD505-2E9C-101B-9397-08002B2CF9AE}" pid="5" name="MSIP_Label_4044bd30-2ed7-4c9d-9d12-46200872a97b_Name">
    <vt:lpwstr>defa4170-0d19-0005-0004-bc88714345d2</vt:lpwstr>
  </property>
  <property fmtid="{D5CDD505-2E9C-101B-9397-08002B2CF9AE}" pid="6" name="MSIP_Label_4044bd30-2ed7-4c9d-9d12-46200872a97b_SiteId">
    <vt:lpwstr>4130bd39-7c53-419c-b1e5-8758d6d63f21</vt:lpwstr>
  </property>
  <property fmtid="{D5CDD505-2E9C-101B-9397-08002B2CF9AE}" pid="7" name="MSIP_Label_4044bd30-2ed7-4c9d-9d12-46200872a97b_ActionId">
    <vt:lpwstr>e6379b64-6493-4343-ad52-0e88a8fde1d9</vt:lpwstr>
  </property>
  <property fmtid="{D5CDD505-2E9C-101B-9397-08002B2CF9AE}" pid="8" name="MSIP_Label_4044bd30-2ed7-4c9d-9d12-46200872a97b_ContentBits">
    <vt:lpwstr>0</vt:lpwstr>
  </property>
</Properties>
</file>