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7" r:id="rId5"/>
    <p:sldId id="295" r:id="rId6"/>
    <p:sldId id="299" r:id="rId7"/>
    <p:sldId id="281" r:id="rId8"/>
    <p:sldId id="297" r:id="rId9"/>
    <p:sldId id="298" r:id="rId10"/>
    <p:sldId id="300" r:id="rId11"/>
    <p:sldId id="277" r:id="rId12"/>
  </p:sldIdLst>
  <p:sldSz cx="12192000" cy="6858000"/>
  <p:notesSz cx="6858000" cy="9144000"/>
  <p:embeddedFontLst>
    <p:embeddedFont>
      <p:font typeface="Acumin Pro" panose="020B0504020202020204" pitchFamily="34" charset="77"/>
      <p:regular r:id="rId14"/>
      <p:bold r:id="rId15"/>
      <p:italic r:id="rId16"/>
      <p:boldItalic r:id="rId17"/>
    </p:embeddedFont>
    <p:embeddedFont>
      <p:font typeface="Acumin Pro Condensed Semibold" panose="020B0706020202020204" pitchFamily="34" charset="77"/>
      <p:regular r:id="rId18"/>
      <p:bold r:id="rId19"/>
      <p:italic r:id="rId20"/>
      <p:boldItalic r:id="rId21"/>
    </p:embeddedFont>
    <p:embeddedFont>
      <p:font typeface="Acumin Pro Medium" panose="020F0502020204030204" pitchFamily="34" charset="0"/>
      <p:regular r:id="rId22"/>
      <p:italic r:id="rId23"/>
    </p:embeddedFont>
    <p:embeddedFont>
      <p:font typeface="Acumin Pro Semibold" panose="020B0704020202020204" pitchFamily="34" charset="77"/>
      <p:regular r:id="rId24"/>
      <p:bold r:id="rId25"/>
      <p:italic r:id="rId26"/>
      <p:boldItalic r:id="rId27"/>
    </p:embeddedFont>
    <p:embeddedFont>
      <p:font typeface="Franklin Gothic Book" panose="020B0503020102020204" pitchFamily="34" charset="0"/>
      <p:regular r:id="rId28"/>
      <p:italic r:id="rId29"/>
    </p:embeddedFont>
    <p:embeddedFont>
      <p:font typeface="Franklin Gothic Medium" panose="020B0603020102020204" pitchFamily="34" charset="0"/>
      <p:regular r:id="rId30"/>
      <p:italic r:id="rId31"/>
    </p:embeddedFont>
    <p:embeddedFont>
      <p:font typeface="Franklin Gothic Medium Cond" panose="020B0606030402020204" pitchFamily="3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5E751-F16B-DE4F-9A62-9705BA14E938}" v="67" dt="2023-11-10T14:58:36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29"/>
    <p:restoredTop sz="95687"/>
  </p:normalViewPr>
  <p:slideViewPr>
    <p:cSldViewPr snapToGrid="0">
      <p:cViewPr varScale="1">
        <p:scale>
          <a:sx n="95" d="100"/>
          <a:sy n="95" d="100"/>
        </p:scale>
        <p:origin x="208" y="432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47A04-8677-4F08-BE1A-94607637F93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046DEF1-68B5-472A-82B6-9F65D02D4354}">
      <dgm:prSet/>
      <dgm:spPr/>
      <dgm:t>
        <a:bodyPr/>
        <a:lstStyle/>
        <a:p>
          <a:r>
            <a:rPr lang="en-US" b="0" i="0" baseline="0"/>
            <a:t>Legal</a:t>
          </a:r>
          <a:endParaRPr lang="en-US"/>
        </a:p>
      </dgm:t>
    </dgm:pt>
    <dgm:pt modelId="{66B370AA-08D8-447C-ADD9-F7F02618027C}" type="parTrans" cxnId="{273C5827-3FAA-4B31-A389-8E94F7C8305B}">
      <dgm:prSet/>
      <dgm:spPr/>
      <dgm:t>
        <a:bodyPr/>
        <a:lstStyle/>
        <a:p>
          <a:endParaRPr lang="en-US"/>
        </a:p>
      </dgm:t>
    </dgm:pt>
    <dgm:pt modelId="{BE487868-B130-4407-95AB-14D62E233259}" type="sibTrans" cxnId="{273C5827-3FAA-4B31-A389-8E94F7C8305B}">
      <dgm:prSet/>
      <dgm:spPr/>
      <dgm:t>
        <a:bodyPr/>
        <a:lstStyle/>
        <a:p>
          <a:endParaRPr lang="en-US"/>
        </a:p>
      </dgm:t>
    </dgm:pt>
    <dgm:pt modelId="{84F1BAFF-A773-44B2-AAB8-0532B392D920}">
      <dgm:prSet/>
      <dgm:spPr/>
      <dgm:t>
        <a:bodyPr/>
        <a:lstStyle/>
        <a:p>
          <a:r>
            <a:rPr lang="en-US" b="0" i="0" baseline="0"/>
            <a:t>Project Charter</a:t>
          </a:r>
          <a:endParaRPr lang="en-US"/>
        </a:p>
      </dgm:t>
    </dgm:pt>
    <dgm:pt modelId="{8C5A4E14-D306-474A-9324-EC3653352DCE}" type="parTrans" cxnId="{415F75C8-37C0-4FD3-B90D-FA8D2726EF99}">
      <dgm:prSet/>
      <dgm:spPr/>
      <dgm:t>
        <a:bodyPr/>
        <a:lstStyle/>
        <a:p>
          <a:endParaRPr lang="en-US"/>
        </a:p>
      </dgm:t>
    </dgm:pt>
    <dgm:pt modelId="{958FF2AB-5B00-4B46-AAA1-8E49AF5D2CFD}" type="sibTrans" cxnId="{415F75C8-37C0-4FD3-B90D-FA8D2726EF99}">
      <dgm:prSet/>
      <dgm:spPr/>
      <dgm:t>
        <a:bodyPr/>
        <a:lstStyle/>
        <a:p>
          <a:endParaRPr lang="en-US"/>
        </a:p>
      </dgm:t>
    </dgm:pt>
    <dgm:pt modelId="{E192DA98-8B2E-45B7-82D6-7DC7E00B8BCD}" type="pres">
      <dgm:prSet presAssocID="{52F47A04-8677-4F08-BE1A-94607637F937}" presName="root" presStyleCnt="0">
        <dgm:presLayoutVars>
          <dgm:dir/>
          <dgm:resizeHandles val="exact"/>
        </dgm:presLayoutVars>
      </dgm:prSet>
      <dgm:spPr/>
    </dgm:pt>
    <dgm:pt modelId="{31E1DA02-33AF-43C5-9139-554DFA788D6E}" type="pres">
      <dgm:prSet presAssocID="{0046DEF1-68B5-472A-82B6-9F65D02D4354}" presName="compNode" presStyleCnt="0"/>
      <dgm:spPr/>
    </dgm:pt>
    <dgm:pt modelId="{0F1BD36E-BD48-4E2A-AE2D-517E527AEBBE}" type="pres">
      <dgm:prSet presAssocID="{0046DEF1-68B5-472A-82B6-9F65D02D43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AADFBEB6-C5E1-4A63-9F2D-6409865C1F92}" type="pres">
      <dgm:prSet presAssocID="{0046DEF1-68B5-472A-82B6-9F65D02D4354}" presName="spaceRect" presStyleCnt="0"/>
      <dgm:spPr/>
    </dgm:pt>
    <dgm:pt modelId="{E36C2DA5-0491-40FD-964C-5F38AEA2A0EC}" type="pres">
      <dgm:prSet presAssocID="{0046DEF1-68B5-472A-82B6-9F65D02D4354}" presName="textRect" presStyleLbl="revTx" presStyleIdx="0" presStyleCnt="2">
        <dgm:presLayoutVars>
          <dgm:chMax val="1"/>
          <dgm:chPref val="1"/>
        </dgm:presLayoutVars>
      </dgm:prSet>
      <dgm:spPr/>
    </dgm:pt>
    <dgm:pt modelId="{EF0FBE41-E859-4252-8EE4-B2FA9B5A7399}" type="pres">
      <dgm:prSet presAssocID="{BE487868-B130-4407-95AB-14D62E233259}" presName="sibTrans" presStyleCnt="0"/>
      <dgm:spPr/>
    </dgm:pt>
    <dgm:pt modelId="{915154AA-00A3-4827-B5BC-A7756DE107CF}" type="pres">
      <dgm:prSet presAssocID="{84F1BAFF-A773-44B2-AAB8-0532B392D920}" presName="compNode" presStyleCnt="0"/>
      <dgm:spPr/>
    </dgm:pt>
    <dgm:pt modelId="{02BD6F21-42C8-4F4E-A3F9-67CFC2784524}" type="pres">
      <dgm:prSet presAssocID="{84F1BAFF-A773-44B2-AAB8-0532B392D9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00F5BD4C-752C-4609-AED5-AFB1C0D80662}" type="pres">
      <dgm:prSet presAssocID="{84F1BAFF-A773-44B2-AAB8-0532B392D920}" presName="spaceRect" presStyleCnt="0"/>
      <dgm:spPr/>
    </dgm:pt>
    <dgm:pt modelId="{FBDBCF4D-6F87-4A70-94BF-62BCB50A50DF}" type="pres">
      <dgm:prSet presAssocID="{84F1BAFF-A773-44B2-AAB8-0532B392D92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3C5827-3FAA-4B31-A389-8E94F7C8305B}" srcId="{52F47A04-8677-4F08-BE1A-94607637F937}" destId="{0046DEF1-68B5-472A-82B6-9F65D02D4354}" srcOrd="0" destOrd="0" parTransId="{66B370AA-08D8-447C-ADD9-F7F02618027C}" sibTransId="{BE487868-B130-4407-95AB-14D62E233259}"/>
    <dgm:cxn modelId="{CEE28F9F-F131-468E-A406-312C27E905EA}" type="presOf" srcId="{0046DEF1-68B5-472A-82B6-9F65D02D4354}" destId="{E36C2DA5-0491-40FD-964C-5F38AEA2A0EC}" srcOrd="0" destOrd="0" presId="urn:microsoft.com/office/officeart/2018/2/layout/IconLabelList"/>
    <dgm:cxn modelId="{415F75C8-37C0-4FD3-B90D-FA8D2726EF99}" srcId="{52F47A04-8677-4F08-BE1A-94607637F937}" destId="{84F1BAFF-A773-44B2-AAB8-0532B392D920}" srcOrd="1" destOrd="0" parTransId="{8C5A4E14-D306-474A-9324-EC3653352DCE}" sibTransId="{958FF2AB-5B00-4B46-AAA1-8E49AF5D2CFD}"/>
    <dgm:cxn modelId="{B0A107D3-D6AA-4877-AC10-0D9391630D76}" type="presOf" srcId="{84F1BAFF-A773-44B2-AAB8-0532B392D920}" destId="{FBDBCF4D-6F87-4A70-94BF-62BCB50A50DF}" srcOrd="0" destOrd="0" presId="urn:microsoft.com/office/officeart/2018/2/layout/IconLabelList"/>
    <dgm:cxn modelId="{189397D8-C985-478C-B370-BAE68D0D1F17}" type="presOf" srcId="{52F47A04-8677-4F08-BE1A-94607637F937}" destId="{E192DA98-8B2E-45B7-82D6-7DC7E00B8BCD}" srcOrd="0" destOrd="0" presId="urn:microsoft.com/office/officeart/2018/2/layout/IconLabelList"/>
    <dgm:cxn modelId="{FE3469E6-697D-47AD-B5E3-1422DC5F0AA4}" type="presParOf" srcId="{E192DA98-8B2E-45B7-82D6-7DC7E00B8BCD}" destId="{31E1DA02-33AF-43C5-9139-554DFA788D6E}" srcOrd="0" destOrd="0" presId="urn:microsoft.com/office/officeart/2018/2/layout/IconLabelList"/>
    <dgm:cxn modelId="{28278D27-E1CA-4947-B8CD-1422B040B950}" type="presParOf" srcId="{31E1DA02-33AF-43C5-9139-554DFA788D6E}" destId="{0F1BD36E-BD48-4E2A-AE2D-517E527AEBBE}" srcOrd="0" destOrd="0" presId="urn:microsoft.com/office/officeart/2018/2/layout/IconLabelList"/>
    <dgm:cxn modelId="{AA0195AD-B220-461C-B44D-BCC364038576}" type="presParOf" srcId="{31E1DA02-33AF-43C5-9139-554DFA788D6E}" destId="{AADFBEB6-C5E1-4A63-9F2D-6409865C1F92}" srcOrd="1" destOrd="0" presId="urn:microsoft.com/office/officeart/2018/2/layout/IconLabelList"/>
    <dgm:cxn modelId="{E10B1A96-764D-4F21-B356-B64325FE077A}" type="presParOf" srcId="{31E1DA02-33AF-43C5-9139-554DFA788D6E}" destId="{E36C2DA5-0491-40FD-964C-5F38AEA2A0EC}" srcOrd="2" destOrd="0" presId="urn:microsoft.com/office/officeart/2018/2/layout/IconLabelList"/>
    <dgm:cxn modelId="{8030BA3B-2D41-44B5-A600-9A35417D4F3A}" type="presParOf" srcId="{E192DA98-8B2E-45B7-82D6-7DC7E00B8BCD}" destId="{EF0FBE41-E859-4252-8EE4-B2FA9B5A7399}" srcOrd="1" destOrd="0" presId="urn:microsoft.com/office/officeart/2018/2/layout/IconLabelList"/>
    <dgm:cxn modelId="{EEA39D18-5BC9-4E32-BD0D-BE14F1B0314D}" type="presParOf" srcId="{E192DA98-8B2E-45B7-82D6-7DC7E00B8BCD}" destId="{915154AA-00A3-4827-B5BC-A7756DE107CF}" srcOrd="2" destOrd="0" presId="urn:microsoft.com/office/officeart/2018/2/layout/IconLabelList"/>
    <dgm:cxn modelId="{DDBF4E3C-9B4B-46F5-A76F-B93EF126846D}" type="presParOf" srcId="{915154AA-00A3-4827-B5BC-A7756DE107CF}" destId="{02BD6F21-42C8-4F4E-A3F9-67CFC2784524}" srcOrd="0" destOrd="0" presId="urn:microsoft.com/office/officeart/2018/2/layout/IconLabelList"/>
    <dgm:cxn modelId="{BFA3F4A5-50E6-4606-A0F1-56A3CE1FB798}" type="presParOf" srcId="{915154AA-00A3-4827-B5BC-A7756DE107CF}" destId="{00F5BD4C-752C-4609-AED5-AFB1C0D80662}" srcOrd="1" destOrd="0" presId="urn:microsoft.com/office/officeart/2018/2/layout/IconLabelList"/>
    <dgm:cxn modelId="{CF5FBEC6-5385-467E-9748-5993EDF861C8}" type="presParOf" srcId="{915154AA-00A3-4827-B5BC-A7756DE107CF}" destId="{FBDBCF4D-6F87-4A70-94BF-62BCB50A50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2F9CE-CB5A-491B-B3A9-E2F7E39A24C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71B4B1-3D81-4D5D-9701-2FD3FCDFC17D}">
      <dgm:prSet/>
      <dgm:spPr/>
      <dgm:t>
        <a:bodyPr/>
        <a:lstStyle/>
        <a:p>
          <a:r>
            <a:rPr lang="en-US" dirty="0"/>
            <a:t>Data Sharing</a:t>
          </a:r>
        </a:p>
      </dgm:t>
    </dgm:pt>
    <dgm:pt modelId="{482592BC-82A0-4280-9F9B-6053A75E75C4}" type="parTrans" cxnId="{963C48CD-0853-43A7-8A5E-8FDFC5EFB770}">
      <dgm:prSet/>
      <dgm:spPr/>
      <dgm:t>
        <a:bodyPr/>
        <a:lstStyle/>
        <a:p>
          <a:endParaRPr lang="en-US"/>
        </a:p>
      </dgm:t>
    </dgm:pt>
    <dgm:pt modelId="{08C7948A-E412-4FAA-A33D-959CB7B8DDEE}" type="sibTrans" cxnId="{963C48CD-0853-43A7-8A5E-8FDFC5EFB770}">
      <dgm:prSet/>
      <dgm:spPr/>
      <dgm:t>
        <a:bodyPr/>
        <a:lstStyle/>
        <a:p>
          <a:endParaRPr lang="en-US"/>
        </a:p>
      </dgm:t>
    </dgm:pt>
    <dgm:pt modelId="{4AA37505-4538-4F7A-BEA1-D4BAF92273C4}">
      <dgm:prSet/>
      <dgm:spPr/>
      <dgm:t>
        <a:bodyPr/>
        <a:lstStyle/>
        <a:p>
          <a:r>
            <a:rPr lang="en-US" dirty="0"/>
            <a:t>Agile</a:t>
          </a:r>
        </a:p>
      </dgm:t>
    </dgm:pt>
    <dgm:pt modelId="{0591DD8C-1813-45E0-A96A-BB7F963030AF}" type="parTrans" cxnId="{2238C542-B856-4485-89E5-38C0FCD02C99}">
      <dgm:prSet/>
      <dgm:spPr/>
      <dgm:t>
        <a:bodyPr/>
        <a:lstStyle/>
        <a:p>
          <a:endParaRPr lang="en-US"/>
        </a:p>
      </dgm:t>
    </dgm:pt>
    <dgm:pt modelId="{EEC58B57-8A37-4939-B4B5-402A6DDE4648}" type="sibTrans" cxnId="{2238C542-B856-4485-89E5-38C0FCD02C99}">
      <dgm:prSet/>
      <dgm:spPr/>
      <dgm:t>
        <a:bodyPr/>
        <a:lstStyle/>
        <a:p>
          <a:endParaRPr lang="en-US"/>
        </a:p>
      </dgm:t>
    </dgm:pt>
    <dgm:pt modelId="{BD1DF386-0554-4EE7-8AC5-EA24285E817C}">
      <dgm:prSet/>
      <dgm:spPr/>
      <dgm:t>
        <a:bodyPr/>
        <a:lstStyle/>
        <a:p>
          <a:r>
            <a:rPr lang="en-US" dirty="0"/>
            <a:t>Community Building</a:t>
          </a:r>
        </a:p>
      </dgm:t>
    </dgm:pt>
    <dgm:pt modelId="{ACF89572-0933-4F50-94AB-D34D49709744}" type="parTrans" cxnId="{B7FC3AA7-8E28-4D64-AD84-B229C393CB97}">
      <dgm:prSet/>
      <dgm:spPr/>
      <dgm:t>
        <a:bodyPr/>
        <a:lstStyle/>
        <a:p>
          <a:endParaRPr lang="en-US"/>
        </a:p>
      </dgm:t>
    </dgm:pt>
    <dgm:pt modelId="{A3E6180A-8CD0-4DC9-96F3-5F6EFC47D3D4}" type="sibTrans" cxnId="{B7FC3AA7-8E28-4D64-AD84-B229C393CB97}">
      <dgm:prSet/>
      <dgm:spPr/>
      <dgm:t>
        <a:bodyPr/>
        <a:lstStyle/>
        <a:p>
          <a:endParaRPr lang="en-US"/>
        </a:p>
      </dgm:t>
    </dgm:pt>
    <dgm:pt modelId="{9208C3CE-C4EE-46BC-B1AE-5B0F58FEC19C}" type="pres">
      <dgm:prSet presAssocID="{40D2F9CE-CB5A-491B-B3A9-E2F7E39A24C9}" presName="root" presStyleCnt="0">
        <dgm:presLayoutVars>
          <dgm:dir/>
          <dgm:resizeHandles val="exact"/>
        </dgm:presLayoutVars>
      </dgm:prSet>
      <dgm:spPr/>
    </dgm:pt>
    <dgm:pt modelId="{B5ABF242-8110-41D7-8D5B-283FB1499EBA}" type="pres">
      <dgm:prSet presAssocID="{A171B4B1-3D81-4D5D-9701-2FD3FCDFC17D}" presName="compNode" presStyleCnt="0"/>
      <dgm:spPr/>
    </dgm:pt>
    <dgm:pt modelId="{94531639-9746-4FF3-ACAF-8BEB53B0B181}" type="pres">
      <dgm:prSet presAssocID="{A171B4B1-3D81-4D5D-9701-2FD3FCDFC1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AE7B368-1581-4D7F-AA63-F15BDAD8C40C}" type="pres">
      <dgm:prSet presAssocID="{A171B4B1-3D81-4D5D-9701-2FD3FCDFC17D}" presName="spaceRect" presStyleCnt="0"/>
      <dgm:spPr/>
    </dgm:pt>
    <dgm:pt modelId="{CCC954B4-6877-4839-B092-AE8F257D7C50}" type="pres">
      <dgm:prSet presAssocID="{A171B4B1-3D81-4D5D-9701-2FD3FCDFC17D}" presName="textRect" presStyleLbl="revTx" presStyleIdx="0" presStyleCnt="3" custLinFactNeighborX="-4292" custLinFactNeighborY="14823">
        <dgm:presLayoutVars>
          <dgm:chMax val="1"/>
          <dgm:chPref val="1"/>
        </dgm:presLayoutVars>
      </dgm:prSet>
      <dgm:spPr/>
    </dgm:pt>
    <dgm:pt modelId="{D2EFC570-08EA-4986-B841-76A7EE5B9C84}" type="pres">
      <dgm:prSet presAssocID="{08C7948A-E412-4FAA-A33D-959CB7B8DDEE}" presName="sibTrans" presStyleCnt="0"/>
      <dgm:spPr/>
    </dgm:pt>
    <dgm:pt modelId="{6E0258E7-A43B-4C3F-95AC-EEC2348F2756}" type="pres">
      <dgm:prSet presAssocID="{4AA37505-4538-4F7A-BEA1-D4BAF92273C4}" presName="compNode" presStyleCnt="0"/>
      <dgm:spPr/>
    </dgm:pt>
    <dgm:pt modelId="{0BC5C900-CE2E-4C89-AAE1-1E99157C70F2}" type="pres">
      <dgm:prSet presAssocID="{4AA37505-4538-4F7A-BEA1-D4BAF92273C4}" presName="iconRect" presStyleLbl="node1" presStyleIdx="1" presStyleCnt="3" custLinFactX="-5074" custLinFactNeighborX="-100000" custLinFactNeighborY="134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15660AA8-1CC2-45D2-9703-682859DAB21C}" type="pres">
      <dgm:prSet presAssocID="{4AA37505-4538-4F7A-BEA1-D4BAF92273C4}" presName="spaceRect" presStyleCnt="0"/>
      <dgm:spPr/>
    </dgm:pt>
    <dgm:pt modelId="{3A5FDF88-0334-4E36-80CD-F8F4BBF76DAF}" type="pres">
      <dgm:prSet presAssocID="{4AA37505-4538-4F7A-BEA1-D4BAF92273C4}" presName="textRect" presStyleLbl="revTx" presStyleIdx="1" presStyleCnt="3" custLinFactNeighborX="-43498" custLinFactNeighborY="16116">
        <dgm:presLayoutVars>
          <dgm:chMax val="1"/>
          <dgm:chPref val="1"/>
        </dgm:presLayoutVars>
      </dgm:prSet>
      <dgm:spPr/>
    </dgm:pt>
    <dgm:pt modelId="{CB57913C-7ABB-4FA1-9A4F-1EDA51CC2C84}" type="pres">
      <dgm:prSet presAssocID="{EEC58B57-8A37-4939-B4B5-402A6DDE4648}" presName="sibTrans" presStyleCnt="0"/>
      <dgm:spPr/>
    </dgm:pt>
    <dgm:pt modelId="{17EF9695-8B1E-4B48-AEAC-9F9EC5E65AA2}" type="pres">
      <dgm:prSet presAssocID="{BD1DF386-0554-4EE7-8AC5-EA24285E817C}" presName="compNode" presStyleCnt="0"/>
      <dgm:spPr/>
    </dgm:pt>
    <dgm:pt modelId="{CCF63BE1-007D-4087-99D9-8409572C45B2}" type="pres">
      <dgm:prSet presAssocID="{BD1DF386-0554-4EE7-8AC5-EA24285E817C}" presName="iconRect" presStyleLbl="node1" presStyleIdx="2" presStyleCnt="3" custLinFactNeighborX="-24247" custLinFactNeighborY="217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1A941518-3E86-424E-BC35-E12DF73E3FF8}" type="pres">
      <dgm:prSet presAssocID="{BD1DF386-0554-4EE7-8AC5-EA24285E817C}" presName="spaceRect" presStyleCnt="0"/>
      <dgm:spPr/>
    </dgm:pt>
    <dgm:pt modelId="{17BC3EF6-DF48-4CBC-A2EE-480177E9CA66}" type="pres">
      <dgm:prSet presAssocID="{BD1DF386-0554-4EE7-8AC5-EA24285E817C}" presName="textRect" presStyleLbl="revTx" presStyleIdx="2" presStyleCnt="3" custLinFactNeighborX="-2803" custLinFactNeighborY="29360">
        <dgm:presLayoutVars>
          <dgm:chMax val="1"/>
          <dgm:chPref val="1"/>
        </dgm:presLayoutVars>
      </dgm:prSet>
      <dgm:spPr/>
    </dgm:pt>
  </dgm:ptLst>
  <dgm:cxnLst>
    <dgm:cxn modelId="{C7259003-1A85-48EE-8374-65C8041BFAF8}" type="presOf" srcId="{A171B4B1-3D81-4D5D-9701-2FD3FCDFC17D}" destId="{CCC954B4-6877-4839-B092-AE8F257D7C50}" srcOrd="0" destOrd="0" presId="urn:microsoft.com/office/officeart/2018/2/layout/IconLabelList"/>
    <dgm:cxn modelId="{2238C542-B856-4485-89E5-38C0FCD02C99}" srcId="{40D2F9CE-CB5A-491B-B3A9-E2F7E39A24C9}" destId="{4AA37505-4538-4F7A-BEA1-D4BAF92273C4}" srcOrd="1" destOrd="0" parTransId="{0591DD8C-1813-45E0-A96A-BB7F963030AF}" sibTransId="{EEC58B57-8A37-4939-B4B5-402A6DDE4648}"/>
    <dgm:cxn modelId="{DFE94D64-B1EB-45B1-B313-D5CA2B4B82E7}" type="presOf" srcId="{4AA37505-4538-4F7A-BEA1-D4BAF92273C4}" destId="{3A5FDF88-0334-4E36-80CD-F8F4BBF76DAF}" srcOrd="0" destOrd="0" presId="urn:microsoft.com/office/officeart/2018/2/layout/IconLabelList"/>
    <dgm:cxn modelId="{79753166-9F9D-4938-B3FE-1EB647743028}" type="presOf" srcId="{40D2F9CE-CB5A-491B-B3A9-E2F7E39A24C9}" destId="{9208C3CE-C4EE-46BC-B1AE-5B0F58FEC19C}" srcOrd="0" destOrd="0" presId="urn:microsoft.com/office/officeart/2018/2/layout/IconLabelList"/>
    <dgm:cxn modelId="{B7FC3AA7-8E28-4D64-AD84-B229C393CB97}" srcId="{40D2F9CE-CB5A-491B-B3A9-E2F7E39A24C9}" destId="{BD1DF386-0554-4EE7-8AC5-EA24285E817C}" srcOrd="2" destOrd="0" parTransId="{ACF89572-0933-4F50-94AB-D34D49709744}" sibTransId="{A3E6180A-8CD0-4DC9-96F3-5F6EFC47D3D4}"/>
    <dgm:cxn modelId="{963C48CD-0853-43A7-8A5E-8FDFC5EFB770}" srcId="{40D2F9CE-CB5A-491B-B3A9-E2F7E39A24C9}" destId="{A171B4B1-3D81-4D5D-9701-2FD3FCDFC17D}" srcOrd="0" destOrd="0" parTransId="{482592BC-82A0-4280-9F9B-6053A75E75C4}" sibTransId="{08C7948A-E412-4FAA-A33D-959CB7B8DDEE}"/>
    <dgm:cxn modelId="{C291D1E3-11AC-407D-9881-4B672C70D7B1}" type="presOf" srcId="{BD1DF386-0554-4EE7-8AC5-EA24285E817C}" destId="{17BC3EF6-DF48-4CBC-A2EE-480177E9CA66}" srcOrd="0" destOrd="0" presId="urn:microsoft.com/office/officeart/2018/2/layout/IconLabelList"/>
    <dgm:cxn modelId="{BB906F1E-28FE-4505-9043-E49C4552E447}" type="presParOf" srcId="{9208C3CE-C4EE-46BC-B1AE-5B0F58FEC19C}" destId="{B5ABF242-8110-41D7-8D5B-283FB1499EBA}" srcOrd="0" destOrd="0" presId="urn:microsoft.com/office/officeart/2018/2/layout/IconLabelList"/>
    <dgm:cxn modelId="{A01F8A02-0E6D-4AF2-B5DD-869B16C666D6}" type="presParOf" srcId="{B5ABF242-8110-41D7-8D5B-283FB1499EBA}" destId="{94531639-9746-4FF3-ACAF-8BEB53B0B181}" srcOrd="0" destOrd="0" presId="urn:microsoft.com/office/officeart/2018/2/layout/IconLabelList"/>
    <dgm:cxn modelId="{13C7A4FD-1F8D-4AE9-B27E-DEB945C58225}" type="presParOf" srcId="{B5ABF242-8110-41D7-8D5B-283FB1499EBA}" destId="{9AE7B368-1581-4D7F-AA63-F15BDAD8C40C}" srcOrd="1" destOrd="0" presId="urn:microsoft.com/office/officeart/2018/2/layout/IconLabelList"/>
    <dgm:cxn modelId="{BED90858-11EF-4275-9C4A-B2EB8945B0A1}" type="presParOf" srcId="{B5ABF242-8110-41D7-8D5B-283FB1499EBA}" destId="{CCC954B4-6877-4839-B092-AE8F257D7C50}" srcOrd="2" destOrd="0" presId="urn:microsoft.com/office/officeart/2018/2/layout/IconLabelList"/>
    <dgm:cxn modelId="{33C39E86-DDF0-45F9-A093-984AC3B4373E}" type="presParOf" srcId="{9208C3CE-C4EE-46BC-B1AE-5B0F58FEC19C}" destId="{D2EFC570-08EA-4986-B841-76A7EE5B9C84}" srcOrd="1" destOrd="0" presId="urn:microsoft.com/office/officeart/2018/2/layout/IconLabelList"/>
    <dgm:cxn modelId="{6A876E26-4A6C-4730-98D4-ADCCB9D22D1B}" type="presParOf" srcId="{9208C3CE-C4EE-46BC-B1AE-5B0F58FEC19C}" destId="{6E0258E7-A43B-4C3F-95AC-EEC2348F2756}" srcOrd="2" destOrd="0" presId="urn:microsoft.com/office/officeart/2018/2/layout/IconLabelList"/>
    <dgm:cxn modelId="{0ABCCF9F-B5FC-4C85-B4D9-D8CEB495299C}" type="presParOf" srcId="{6E0258E7-A43B-4C3F-95AC-EEC2348F2756}" destId="{0BC5C900-CE2E-4C89-AAE1-1E99157C70F2}" srcOrd="0" destOrd="0" presId="urn:microsoft.com/office/officeart/2018/2/layout/IconLabelList"/>
    <dgm:cxn modelId="{76B836AB-7D88-469B-82E8-94736F08EF9C}" type="presParOf" srcId="{6E0258E7-A43B-4C3F-95AC-EEC2348F2756}" destId="{15660AA8-1CC2-45D2-9703-682859DAB21C}" srcOrd="1" destOrd="0" presId="urn:microsoft.com/office/officeart/2018/2/layout/IconLabelList"/>
    <dgm:cxn modelId="{B6ECB7B7-9D31-4787-837F-6BFFA9AE733E}" type="presParOf" srcId="{6E0258E7-A43B-4C3F-95AC-EEC2348F2756}" destId="{3A5FDF88-0334-4E36-80CD-F8F4BBF76DAF}" srcOrd="2" destOrd="0" presId="urn:microsoft.com/office/officeart/2018/2/layout/IconLabelList"/>
    <dgm:cxn modelId="{9EBA8D35-60E4-4C23-B398-F0FCE716874D}" type="presParOf" srcId="{9208C3CE-C4EE-46BC-B1AE-5B0F58FEC19C}" destId="{CB57913C-7ABB-4FA1-9A4F-1EDA51CC2C84}" srcOrd="3" destOrd="0" presId="urn:microsoft.com/office/officeart/2018/2/layout/IconLabelList"/>
    <dgm:cxn modelId="{89E1F348-D108-41DF-879D-86E6E0539528}" type="presParOf" srcId="{9208C3CE-C4EE-46BC-B1AE-5B0F58FEC19C}" destId="{17EF9695-8B1E-4B48-AEAC-9F9EC5E65AA2}" srcOrd="4" destOrd="0" presId="urn:microsoft.com/office/officeart/2018/2/layout/IconLabelList"/>
    <dgm:cxn modelId="{C03EA3AD-06B3-4D2D-83B2-5C2D00B3443A}" type="presParOf" srcId="{17EF9695-8B1E-4B48-AEAC-9F9EC5E65AA2}" destId="{CCF63BE1-007D-4087-99D9-8409572C45B2}" srcOrd="0" destOrd="0" presId="urn:microsoft.com/office/officeart/2018/2/layout/IconLabelList"/>
    <dgm:cxn modelId="{99164569-2189-4225-B038-CB8C61B2C61E}" type="presParOf" srcId="{17EF9695-8B1E-4B48-AEAC-9F9EC5E65AA2}" destId="{1A941518-3E86-424E-BC35-E12DF73E3FF8}" srcOrd="1" destOrd="0" presId="urn:microsoft.com/office/officeart/2018/2/layout/IconLabelList"/>
    <dgm:cxn modelId="{1F625B76-D675-4DA0-BCD8-AD581BE023B5}" type="presParOf" srcId="{17EF9695-8B1E-4B48-AEAC-9F9EC5E65AA2}" destId="{17BC3EF6-DF48-4CBC-A2EE-480177E9CA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D36E-BD48-4E2A-AE2D-517E527AEBBE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C2DA5-0491-40FD-964C-5F38AEA2A0EC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Legal</a:t>
          </a:r>
          <a:endParaRPr lang="en-US" sz="5000" kern="1200"/>
        </a:p>
      </dsp:txBody>
      <dsp:txXfrm>
        <a:off x="935357" y="3074530"/>
        <a:ext cx="4320000" cy="720000"/>
      </dsp:txXfrm>
    </dsp:sp>
    <dsp:sp modelId="{02BD6F21-42C8-4F4E-A3F9-67CFC2784524}">
      <dsp:nvSpPr>
        <dsp:cNvPr id="0" name=""/>
        <dsp:cNvSpPr/>
      </dsp:nvSpPr>
      <dsp:spPr>
        <a:xfrm>
          <a:off x="7199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BCF4D-6F87-4A70-94BF-62BCB50A50DF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Project Charter</a:t>
          </a:r>
          <a:endParaRPr lang="en-US" sz="5000" kern="1200"/>
        </a:p>
      </dsp:txBody>
      <dsp:txXfrm>
        <a:off x="6011357" y="307453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1639-9746-4FF3-ACAF-8BEB53B0B181}">
      <dsp:nvSpPr>
        <dsp:cNvPr id="0" name=""/>
        <dsp:cNvSpPr/>
      </dsp:nvSpPr>
      <dsp:spPr>
        <a:xfrm>
          <a:off x="1042513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954B4-6877-4839-B092-AE8F257D7C50}">
      <dsp:nvSpPr>
        <dsp:cNvPr id="0" name=""/>
        <dsp:cNvSpPr/>
      </dsp:nvSpPr>
      <dsp:spPr>
        <a:xfrm>
          <a:off x="0" y="290569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Sharing</a:t>
          </a:r>
        </a:p>
      </dsp:txBody>
      <dsp:txXfrm>
        <a:off x="0" y="2905698"/>
        <a:ext cx="3279174" cy="720000"/>
      </dsp:txXfrm>
    </dsp:sp>
    <dsp:sp modelId="{0BC5C900-CE2E-4C89-AAE1-1E99157C70F2}">
      <dsp:nvSpPr>
        <dsp:cNvPr id="0" name=""/>
        <dsp:cNvSpPr/>
      </dsp:nvSpPr>
      <dsp:spPr>
        <a:xfrm>
          <a:off x="3345041" y="955609"/>
          <a:ext cx="1475628" cy="147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DF88-0334-4E36-80CD-F8F4BBF76DAF}">
      <dsp:nvSpPr>
        <dsp:cNvPr id="0" name=""/>
        <dsp:cNvSpPr/>
      </dsp:nvSpPr>
      <dsp:spPr>
        <a:xfrm>
          <a:off x="2567394" y="291500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</a:t>
          </a:r>
        </a:p>
      </dsp:txBody>
      <dsp:txXfrm>
        <a:off x="2567394" y="2915008"/>
        <a:ext cx="3279174" cy="720000"/>
      </dsp:txXfrm>
    </dsp:sp>
    <dsp:sp modelId="{CCF63BE1-007D-4087-99D9-8409572C45B2}">
      <dsp:nvSpPr>
        <dsp:cNvPr id="0" name=""/>
        <dsp:cNvSpPr/>
      </dsp:nvSpPr>
      <dsp:spPr>
        <a:xfrm>
          <a:off x="8390776" y="967886"/>
          <a:ext cx="1475628" cy="1475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C3EF6-DF48-4CBC-A2EE-480177E9CA66}">
      <dsp:nvSpPr>
        <dsp:cNvPr id="0" name=""/>
        <dsp:cNvSpPr/>
      </dsp:nvSpPr>
      <dsp:spPr>
        <a:xfrm>
          <a:off x="7754884" y="3010364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Community Building</a:t>
          </a:r>
        </a:p>
      </dsp:txBody>
      <dsp:txXfrm>
        <a:off x="7754884" y="3010364"/>
        <a:ext cx="32791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examples-book.com/crp/mentors/_attachments/3_26_24_Addendum.docx" TargetMode="External"/><Relationship Id="rId2" Type="http://schemas.openxmlformats.org/officeDocument/2006/relationships/hyperlink" Target="https://the-examples-book.com/crp/mentors/_attachments/3_26_24_sponsor_ack.doc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e-examples-book.com/crp/mentors/_attachments/Student_NDA_with_%20Sponsor_2023.docx" TargetMode="External"/><Relationship Id="rId4" Type="http://schemas.openxmlformats.org/officeDocument/2006/relationships/hyperlink" Target="https://the-examples-book.com/crp/mentors/_attachments/Purdue_Template_NDA.doc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682DB-7543-2EFD-0E0E-97763D08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C9DEB9-B7E0-6A20-17EA-F16A2BF448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35352-906E-11AC-1851-1325CCED05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04682DB-03F4-4FDE-8053-3634F2197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11872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94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267F-25C8-47DF-9D61-B51817DADC6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Legal Documents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Sponsor Acknowledgement (SA)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[New Partners] </a:t>
            </a:r>
            <a:r>
              <a:rPr lang="en-US" sz="1400" dirty="0"/>
              <a:t>Our industry partners sign this SA (</a:t>
            </a:r>
            <a:r>
              <a:rPr lang="en-US" sz="1400" dirty="0">
                <a:hlinkClick r:id="rId2"/>
              </a:rPr>
              <a:t>click here to download full sponsor acknowledgement</a:t>
            </a:r>
            <a:r>
              <a:rPr lang="en-US" sz="1400" dirty="0"/>
              <a:t>). The SA covers five years of partnership, but it does not obligate your company to five years of projects.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[Renewing] </a:t>
            </a:r>
            <a:r>
              <a:rPr lang="en-US" sz="1400" dirty="0"/>
              <a:t>After executing the full SA, please renew each year with this addendum for years two through five. (</a:t>
            </a:r>
            <a:r>
              <a:rPr lang="en-US" sz="1400" dirty="0">
                <a:hlinkClick r:id="rId3"/>
              </a:rPr>
              <a:t>click here to download addendum</a:t>
            </a:r>
            <a:r>
              <a:rPr lang="en-US" sz="1400" dirty="0"/>
              <a:t>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Nondisclosure Agreement (NDA)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companies require the students and Data Mine staff to sign an NDA at the start of the project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NDA is provided by the company. If you do not have an NDA, here is a generic one provided by Purdue Legal Counsel. (</a:t>
            </a:r>
            <a:r>
              <a:rPr lang="en-US" sz="1400" dirty="0">
                <a:hlinkClick r:id="rId4"/>
              </a:rPr>
              <a:t>click here to download NDA template</a:t>
            </a:r>
            <a:r>
              <a:rPr lang="en-US" sz="1400" dirty="0"/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NDA must be between an individual (student and staff) and the company. Purdue will not sign an NDA on behalf of the students.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Mine staff handles the logistics of getting the NDAs signed by students and staff. We return a zip file of all signed documents shortly after the fall semester starts.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Intellectual Property (IP)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At Purdue University, students retain their IP. Students can license their IP at no cost.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IP Assignment Agreement is provided by the company. If you do not have an IP Assignment Agreement, (</a:t>
            </a:r>
            <a:r>
              <a:rPr lang="en-US" sz="1400" dirty="0">
                <a:hlinkClick r:id="rId5"/>
              </a:rPr>
              <a:t>click here to download IP Assignment template</a:t>
            </a:r>
            <a:r>
              <a:rPr lang="en-US" sz="1400" dirty="0"/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Purdue faculty and staff cannot sign any agreement regarding IP for projects running under the SA. Faculty and staff can only sign an IP agreement under sponsored research contracts.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E2D3B1-47AD-F42C-134A-898069BA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Legal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892E85-82A0-CAF6-F533-D334C924F2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B0D55-BF58-35C1-EF7E-49471900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39E6-6FE8-6491-7EDC-27835F0DC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Project Charter builds upon the project description by adding additional details to help guide the students during the academic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charters formats can consist of a word document or slide deck.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include in the project charter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does your company do?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your team’s role in relation to the company?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mentor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Title &amp; Job responsibilities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Availability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bit more detailed version of the initial project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motivation?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Who are the stakeholders?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purpose?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Contextualize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are the main goals?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projected product?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are the expected outcomes for the end of the academic year?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6527F-7187-11CA-BCBB-9744CC4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B79F-0107-D048-30BC-1D612F97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6157-C36C-D5CC-0552-CC1273B967AD}"/>
              </a:ext>
            </a:extLst>
          </p:cNvPr>
          <p:cNvSpPr txBox="1"/>
          <p:nvPr/>
        </p:nvSpPr>
        <p:spPr>
          <a:xfrm>
            <a:off x="5029200" y="6290433"/>
            <a:ext cx="604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/mentors/</a:t>
            </a:r>
            <a:r>
              <a:rPr lang="en-US" dirty="0" err="1"/>
              <a:t>projectcharter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B0D55-BF58-35C1-EF7E-49471900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39E6-6FE8-6491-7EDC-27835F0DC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include in the project charter (continued…)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data is being used and why is it important to the project?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will the students access the data?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Any preprocessing done prior to students receiving the data?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is is currently used?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was it collected?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Goals / Milestones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Fall Semester Goals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Sprint Goals (7 Sprints)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Spring Semester Goals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Sprint Goals (7 Sprints)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 Roles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Mentor (Project Owner)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TA (Scrum Master)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Students (Developers)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Sub teams?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Reviewing Materials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Literature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Articles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News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Project Examples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Required Tools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6527F-7187-11CA-BCBB-9744CC4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B79F-0107-D048-30BC-1D612F97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6157-C36C-D5CC-0552-CC1273B967AD}"/>
              </a:ext>
            </a:extLst>
          </p:cNvPr>
          <p:cNvSpPr txBox="1"/>
          <p:nvPr/>
        </p:nvSpPr>
        <p:spPr>
          <a:xfrm>
            <a:off x="5029200" y="6290433"/>
            <a:ext cx="604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/mentors/</a:t>
            </a:r>
            <a:r>
              <a:rPr lang="en-US" dirty="0" err="1"/>
              <a:t>projectcharter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9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1668B-6A71-4F4F-D4D7-FAC4A28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Meeting #2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4769-C19A-21E0-DD3A-D7A3E2F99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7F630-BDBC-E742-8353-18D7A1A21C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A604E91-38A5-DFD5-54C7-A69938F213AE}"/>
              </a:ext>
            </a:extLst>
          </p:cNvPr>
          <p:cNvGraphicFramePr>
            <a:graphicFrameLocks noGrp="1"/>
          </p:cNvGraphicFramePr>
          <p:nvPr>
            <p:ph idx="14"/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B24B3-E00D-FDD8-8C16-37BA848E1FA9}"/>
              </a:ext>
            </a:extLst>
          </p:cNvPr>
          <p:cNvSpPr txBox="1"/>
          <p:nvPr/>
        </p:nvSpPr>
        <p:spPr>
          <a:xfrm>
            <a:off x="6096000" y="4391241"/>
            <a:ext cx="2126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Goals</a:t>
            </a:r>
          </a:p>
        </p:txBody>
      </p:sp>
      <p:sp>
        <p:nvSpPr>
          <p:cNvPr id="10" name="Rectangle 9" descr="Graduation Cap">
            <a:extLst>
              <a:ext uri="{FF2B5EF4-FFF2-40B4-BE49-F238E27FC236}">
                <a16:creationId xmlns:a16="http://schemas.microsoft.com/office/drawing/2014/main" id="{299E6A7F-7144-C8E1-B7A5-54019CC8194C}"/>
              </a:ext>
            </a:extLst>
          </p:cNvPr>
          <p:cNvSpPr/>
          <p:nvPr/>
        </p:nvSpPr>
        <p:spPr>
          <a:xfrm>
            <a:off x="6096000" y="2457000"/>
            <a:ext cx="1594852" cy="1584058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600</Words>
  <Application>Microsoft Macintosh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Calibri</vt:lpstr>
      <vt:lpstr>Office Theme</vt:lpstr>
      <vt:lpstr>Summer Onboarding</vt:lpstr>
      <vt:lpstr>Year at a Glance</vt:lpstr>
      <vt:lpstr>Meeting Agenda</vt:lpstr>
      <vt:lpstr>Legal</vt:lpstr>
      <vt:lpstr>Project Charter</vt:lpstr>
      <vt:lpstr>Project Charter</vt:lpstr>
      <vt:lpstr>Meeting #2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3</cp:revision>
  <cp:lastPrinted>2024-04-18T19:06:24Z</cp:lastPrinted>
  <dcterms:created xsi:type="dcterms:W3CDTF">2024-04-16T17:17:35Z</dcterms:created>
  <dcterms:modified xsi:type="dcterms:W3CDTF">2024-04-18T19:24:16Z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