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6pPr>
    <a:lvl7pPr marL="1679225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7pPr>
    <a:lvl8pPr marL="195909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8pPr>
    <a:lvl9pPr marL="223896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715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20243" userDrawn="1">
          <p15:clr>
            <a:srgbClr val="A4A3A4"/>
          </p15:clr>
        </p15:guide>
        <p15:guide id="6" pos="10368" userDrawn="1">
          <p15:clr>
            <a:srgbClr val="A4A3A4"/>
          </p15:clr>
        </p15:guide>
        <p15:guide id="7" pos="494" userDrawn="1">
          <p15:clr>
            <a:srgbClr val="A4A3A4"/>
          </p15:clr>
        </p15:guide>
        <p15:guide id="8" pos="7241" userDrawn="1">
          <p15:clr>
            <a:srgbClr val="A4A3A4"/>
          </p15:clr>
        </p15:guide>
        <p15:guide id="9" pos="13577" userDrawn="1">
          <p15:clr>
            <a:srgbClr val="A4A3A4"/>
          </p15:clr>
        </p15:guide>
        <p15:guide id="10" pos="6820" userDrawn="1">
          <p15:clr>
            <a:srgbClr val="A4A3A4"/>
          </p15:clr>
        </p15:guide>
        <p15:guide id="11" pos="1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F3E"/>
    <a:srgbClr val="555956"/>
    <a:srgbClr val="CFB991"/>
    <a:srgbClr val="4D4038"/>
    <a:srgbClr val="C28E0E"/>
    <a:srgbClr val="E4BD4B"/>
    <a:srgbClr val="AEAE2A"/>
    <a:srgbClr val="AC9302"/>
    <a:srgbClr val="FFEC7D"/>
    <a:srgbClr val="FFD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95788" autoAdjust="0"/>
  </p:normalViewPr>
  <p:slideViewPr>
    <p:cSldViewPr>
      <p:cViewPr varScale="1">
        <p:scale>
          <a:sx n="33" d="100"/>
          <a:sy n="33" d="100"/>
        </p:scale>
        <p:origin x="1360" y="248"/>
      </p:cViewPr>
      <p:guideLst>
        <p:guide orient="horz" pos="13440"/>
        <p:guide orient="horz" pos="384"/>
        <p:guide orient="horz" pos="2715"/>
        <p:guide orient="horz" pos="3360"/>
        <p:guide pos="20243"/>
        <p:guide pos="10368"/>
        <p:guide pos="494"/>
        <p:guide pos="7241"/>
        <p:guide pos="13577"/>
        <p:guide pos="6820"/>
        <p:guide pos="1398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55312424-2926-4AB7-91AC-1DD083E1C166}" type="datetimeFigureOut">
              <a:rPr lang="en-US"/>
              <a:pPr>
                <a:defRPr/>
              </a:pPr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85DB37FC-2B99-4C3A-A8A1-AC8520B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81038"/>
            <a:ext cx="510857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fld id="{63308A02-2483-4E2C-B0B1-AE739C42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79225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5909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23896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02EFE8C2-2165-4FB6-8778-B9F6179E2D3C}" type="slidenum">
              <a:rPr lang="en-US" smtClean="0"/>
              <a:pPr defTabSz="909638"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681038"/>
            <a:ext cx="5108575" cy="3406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7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F71C-4B08-4389-8F5D-0DF9D63B9394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1DFBD-49F5-40C5-A182-8881B4F01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472D3-D9C5-45B8-A0FE-DA537DE4FE83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9DB9-24AD-47EA-ABB7-37CEA45DA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52235" y="4216401"/>
            <a:ext cx="30363797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9419" y="4216401"/>
            <a:ext cx="90554174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DF5B8-3EEA-4690-AC98-82BFF2FBE4D2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55F9-2332-471C-930F-7ECB5F561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54DBE-D131-4EDB-8641-C3A8C99CF218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6D559-988B-40AF-8D34-E803CC275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93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5866" indent="0">
              <a:buNone/>
              <a:defRPr sz="5068">
                <a:solidFill>
                  <a:schemeClr val="tx1">
                    <a:tint val="75000"/>
                  </a:schemeClr>
                </a:solidFill>
              </a:defRPr>
            </a:lvl3pPr>
            <a:lvl4pPr marL="438879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4pPr>
            <a:lvl5pPr marL="5851730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5pPr>
            <a:lvl6pPr marL="7314662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6pPr>
            <a:lvl7pPr marL="8777594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2172C-BE27-4611-BEC7-D7DEF73798A6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1596-9EC0-4425-AB06-2E9D776CF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9422" y="24577042"/>
            <a:ext cx="60458983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57045" y="24577042"/>
            <a:ext cx="60458987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8B46A-B183-48B1-8EE5-545E75CCCBEF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51E5-624B-4526-8CFF-F860058FB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3"/>
            <a:ext cx="14544677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2"/>
            <a:ext cx="14544677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6" y="4912363"/>
            <a:ext cx="14550391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6" y="6959602"/>
            <a:ext cx="14550391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6932-39C0-4F2A-896B-651B4F00ECFB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FFF9D-7B32-49ED-A83C-7F5AD056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15A9-D9C0-44FA-9681-731576DB131B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EC3E6-3ECA-4FEC-803C-5E679EB8F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82095-FDC6-47A4-B17F-B44B6473C2D0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EA768-5E0C-4A41-919E-0A6D8514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6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5"/>
            <a:ext cx="18402300" cy="18729961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734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6" y="4592325"/>
            <a:ext cx="10829927" cy="15011401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98B65-857C-4AD8-ACAB-4365D82174A1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DE30-D25B-4477-A123-F8C224F24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68"/>
            </a:lvl1pPr>
            <a:lvl2pPr marL="1462932" indent="0">
              <a:buNone/>
              <a:defRPr sz="8934"/>
            </a:lvl2pPr>
            <a:lvl3pPr marL="2925866" indent="0">
              <a:buNone/>
              <a:defRPr sz="7734"/>
            </a:lvl3pPr>
            <a:lvl4pPr marL="4388798" indent="0">
              <a:buNone/>
              <a:defRPr sz="6400"/>
            </a:lvl4pPr>
            <a:lvl5pPr marL="5851730" indent="0">
              <a:buNone/>
              <a:defRPr sz="6400"/>
            </a:lvl5pPr>
            <a:lvl6pPr marL="7314662" indent="0">
              <a:buNone/>
              <a:defRPr sz="6400"/>
            </a:lvl6pPr>
            <a:lvl7pPr marL="8777594" indent="0">
              <a:buNone/>
              <a:defRPr sz="6400"/>
            </a:lvl7pPr>
            <a:lvl8pPr marL="10240526" indent="0">
              <a:buNone/>
              <a:defRPr sz="6400"/>
            </a:lvl8pPr>
            <a:lvl9pPr marL="1170345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54E65-4191-47D0-B6EC-09CA8AC19719}" type="datetime1">
              <a:rPr lang="en-US"/>
              <a:pPr/>
              <a:t>2/14/23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B97F-4F3F-4705-A42C-9B0C18B8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125" y="879088"/>
            <a:ext cx="296261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125" y="5120271"/>
            <a:ext cx="29626152" cy="144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1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5B72514D-368D-48AB-84AD-ECEC677393CF}" type="datetime1">
              <a:rPr lang="en-US" smtClean="0">
                <a:cs typeface="Arial" pitchFamily="34" charset="0"/>
              </a:rPr>
              <a:pPr defTabSz="2925330" eaLnBrk="1" hangingPunct="1"/>
              <a:t>2/14/23</a:t>
            </a:fld>
            <a:endParaRPr lang="en-US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325" y="20340754"/>
            <a:ext cx="10423752" cy="1168090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 defTabSz="2925866" fontAlgn="auto">
              <a:spcBef>
                <a:spcPts val="0"/>
              </a:spcBef>
              <a:spcAft>
                <a:spcPts val="0"/>
              </a:spcAft>
              <a:defRPr sz="386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7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 algn="r"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9BCE597B-BEDD-4C70-BEE2-68641F9F19AF}" type="slidenum">
              <a:rPr lang="en-US" smtClean="0">
                <a:cs typeface="Arial" pitchFamily="34" charset="0"/>
              </a:rPr>
              <a:pPr defTabSz="2925330" eaLnBrk="1" hangingPunct="1"/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5330" rtl="0" eaLnBrk="0" fontAlgn="base" hangingPunct="0">
        <a:spcBef>
          <a:spcPct val="0"/>
        </a:spcBef>
        <a:spcAft>
          <a:spcPct val="0"/>
        </a:spcAft>
        <a:defRPr sz="14066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26394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6pPr>
      <a:lvl7pPr marL="52788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7pPr>
      <a:lvl8pPr marL="79181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8pPr>
      <a:lvl9pPr marL="105575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9pPr>
    </p:titleStyle>
    <p:bodyStyle>
      <a:lvl1pPr marL="1097000" indent="-1097000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68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376372" indent="-913708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3656662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7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5120244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6582908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8046128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060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492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3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86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79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173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466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7594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52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45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examples-book.com/crp/students/spring2023/spring2023_symposium_expectations" TargetMode="External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4.emf"/><Relationship Id="rId4" Type="http://schemas.openxmlformats.org/officeDocument/2006/relationships/image" Target="../media/image2.png"/><Relationship Id="rId9" Type="http://schemas.openxmlformats.org/officeDocument/2006/relationships/hyperlink" Target="https://marcom.purdue.edu/our-brand/visual-language-guidelin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entagon 42"/>
          <p:cNvSpPr/>
          <p:nvPr/>
        </p:nvSpPr>
        <p:spPr bwMode="auto">
          <a:xfrm rot="5400000">
            <a:off x="13323510" y="3754852"/>
            <a:ext cx="3677214" cy="891910"/>
          </a:xfrm>
          <a:prstGeom prst="homePlate">
            <a:avLst/>
          </a:prstGeom>
          <a:solidFill>
            <a:srgbClr val="8E6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 rot="5400000">
            <a:off x="10824556" y="5122028"/>
            <a:ext cx="6390034" cy="891910"/>
          </a:xfrm>
          <a:prstGeom prst="homePlate">
            <a:avLst/>
          </a:prstGeom>
          <a:solidFill>
            <a:srgbClr val="5559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6" name="Pentagon 45"/>
          <p:cNvSpPr/>
          <p:nvPr/>
        </p:nvSpPr>
        <p:spPr bwMode="auto">
          <a:xfrm rot="5400000">
            <a:off x="8450292" y="6363419"/>
            <a:ext cx="881355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9F06F-464F-3242-9B59-F40D13733ED6}"/>
              </a:ext>
            </a:extLst>
          </p:cNvPr>
          <p:cNvSpPr/>
          <p:nvPr/>
        </p:nvSpPr>
        <p:spPr>
          <a:xfrm>
            <a:off x="-21772" y="-38850"/>
            <a:ext cx="32940171" cy="2441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Medium" panose="020B0603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64257" y="11706955"/>
            <a:ext cx="9272879" cy="848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154399" y="3107592"/>
            <a:ext cx="16263471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936199" y="11756135"/>
            <a:ext cx="9481669" cy="8437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3107591"/>
            <a:ext cx="11318913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>
              <a:latin typeface="Franklin Gothic Medium" panose="020B0603020102020204" pitchFamily="34" charset="0"/>
            </a:endParaRPr>
          </a:p>
        </p:txBody>
      </p:sp>
      <p:sp>
        <p:nvSpPr>
          <p:cNvPr id="2090" name="Rectangle 2997"/>
          <p:cNvSpPr>
            <a:spLocks noChangeArrowheads="1"/>
          </p:cNvSpPr>
          <p:nvPr/>
        </p:nvSpPr>
        <p:spPr bwMode="auto">
          <a:xfrm>
            <a:off x="1828804" y="1307571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>
              <a:latin typeface="Franklin Gothic Medium" panose="020B0603020102020204" pitchFamily="34" charset="0"/>
            </a:endParaRPr>
          </a:p>
        </p:txBody>
      </p:sp>
      <p:sp>
        <p:nvSpPr>
          <p:cNvPr id="2228" name="Rectangle 3738"/>
          <p:cNvSpPr>
            <a:spLocks noChangeArrowheads="1"/>
          </p:cNvSpPr>
          <p:nvPr/>
        </p:nvSpPr>
        <p:spPr bwMode="auto">
          <a:xfrm>
            <a:off x="1828804" y="1462239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>
              <a:latin typeface="Franklin Gothic Medium" panose="020B0603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3" y="16379375"/>
            <a:ext cx="5617030" cy="592269"/>
          </a:xfrm>
          <a:prstGeom prst="rect">
            <a:avLst/>
          </a:prstGeom>
          <a:noFill/>
        </p:spPr>
        <p:txBody>
          <a:bodyPr wrap="square" lIns="52250" tIns="26126" rIns="52250" bIns="26126" rtlCol="0">
            <a:spAutoFit/>
          </a:bodyPr>
          <a:lstStyle/>
          <a:p>
            <a:pPr lvl="1"/>
            <a:endParaRPr lang="en-US" sz="2268" dirty="0">
              <a:latin typeface="Franklin Gothic Medium" panose="020B0603020102020204" pitchFamily="34" charset="0"/>
            </a:endParaRPr>
          </a:p>
          <a:p>
            <a:endParaRPr lang="en-US" sz="1238" dirty="0">
              <a:latin typeface="Franklin Gothic Medium" panose="020B0603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1756135"/>
            <a:ext cx="6367930" cy="8437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24966" y="14406460"/>
            <a:ext cx="543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295043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Notes to Data Mine 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55418" y="3291074"/>
            <a:ext cx="1587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8599" y="11916393"/>
            <a:ext cx="8915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4800" y="11916393"/>
            <a:ext cx="906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45400" y="42565"/>
            <a:ext cx="1762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POSTER 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600" y="8854084"/>
            <a:ext cx="105156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38" dirty="0">
              <a:latin typeface="Franklin Gothic Medium" panose="020B0603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08072" y="20639328"/>
            <a:ext cx="1548152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4" dirty="0">
                <a:latin typeface="Franklin Gothic Medium" panose="020B0603020102020204" pitchFamily="34" charset="0"/>
                <a:cs typeface="Impact"/>
              </a:rPr>
              <a:t>The Data Mine Corporate Partners Symposium </a:t>
            </a:r>
            <a:r>
              <a:rPr lang="en-US" sz="5334" dirty="0">
                <a:solidFill>
                  <a:srgbClr val="8E6F3E"/>
                </a:solidFill>
                <a:latin typeface="Franklin Gothic Medium" panose="020B0603020102020204" pitchFamily="34" charset="0"/>
                <a:cs typeface="Impact"/>
              </a:rPr>
              <a:t>2023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12928" y="20670900"/>
            <a:ext cx="1560807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7" name="Pentagon 46"/>
          <p:cNvSpPr/>
          <p:nvPr/>
        </p:nvSpPr>
        <p:spPr bwMode="auto">
          <a:xfrm flipH="1">
            <a:off x="31089600" y="20639328"/>
            <a:ext cx="1828800" cy="891910"/>
          </a:xfrm>
          <a:prstGeom prst="homePlate">
            <a:avLst/>
          </a:prstGeom>
          <a:solidFill>
            <a:srgbClr val="8E6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1706955"/>
            <a:ext cx="4740836" cy="3848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6306346"/>
            <a:ext cx="4740836" cy="3887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7585763" y="12186778"/>
            <a:ext cx="4740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85763" y="16992359"/>
            <a:ext cx="4740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" y="3862355"/>
            <a:ext cx="1082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**All Symposium guidelines are listed here**: </a:t>
            </a: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  <a:hlinkClick r:id="rId8"/>
              </a:rPr>
              <a:t>https://the-examples-book.com/crp/students/spring2023/spring2023_symposium_expectations</a:t>
            </a: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 </a:t>
            </a:r>
          </a:p>
          <a:p>
            <a:endParaRPr lang="en-US" sz="2000" u="sng" dirty="0">
              <a:latin typeface="Franklin Gothic Medium" panose="020B0603020102020204" pitchFamily="34" charset="0"/>
              <a:cs typeface="Myriad Arabic" panose="01010101010101010101" pitchFamily="50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We encourage you to use a template from your Corporate Partner if possible</a:t>
            </a: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. We would love to see 80 unique posters that are not all on this Purdue template. Otherwise, you are welcome to use this Purdue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Your poster should remain as this size (24x36 inches).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Use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Limit text – many teams put too much text on a poster.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Purdue branding is located here if you plan to use this Purdue template or incorporate Purdue colors.  </a:t>
            </a: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  <a:hlinkClick r:id="rId9"/>
              </a:rPr>
              <a:t>https://marcom.purdue.edu/our-brand/visual-language-guideline/</a:t>
            </a:r>
            <a:endParaRPr lang="en-US" sz="2000" u="sng" dirty="0">
              <a:latin typeface="Franklin Gothic Medium" panose="020B0603020102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55418" y="3816701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8599" y="12446451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084117" y="12430593"/>
            <a:ext cx="91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09000" y="1342408"/>
            <a:ext cx="159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Team Member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92C17-7734-B845-A24C-AC9F4E642E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664115"/>
            <a:ext cx="9875729" cy="10456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761FC-98C6-8F4D-9A53-15AD20DC85A0}"/>
              </a:ext>
            </a:extLst>
          </p:cNvPr>
          <p:cNvSpPr txBox="1"/>
          <p:nvPr/>
        </p:nvSpPr>
        <p:spPr>
          <a:xfrm>
            <a:off x="27409387" y="646796"/>
            <a:ext cx="3828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 panose="020B0603020102020204" pitchFamily="34" charset="0"/>
                <a:cs typeface="Myriad Arabic" panose="01010101010101010101" pitchFamily="50" charset="-78"/>
              </a:rPr>
              <a:t>Insert Corporate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321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</TotalTime>
  <Words>191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Medium</vt:lpstr>
      <vt:lpstr>Times</vt:lpstr>
      <vt:lpstr>Office Theme</vt:lpstr>
      <vt:lpstr>PowerPoint Presentation</vt:lpstr>
    </vt:vector>
  </TitlesOfParts>
  <Company>Purdue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Allen</dc:creator>
  <cp:lastModifiedBy>Rosenorn, Nicholas Samuel</cp:lastModifiedBy>
  <cp:revision>191</cp:revision>
  <dcterms:created xsi:type="dcterms:W3CDTF">2002-12-05T18:54:02Z</dcterms:created>
  <dcterms:modified xsi:type="dcterms:W3CDTF">2023-02-14T22:23:45Z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2023-02-14T13:51:38Z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e6379b64-6493-4343-ad52-0e88a8fde1d9</vt:lpwstr>
  </property>
  <property fmtid="{D5CDD505-2E9C-101B-9397-08002B2CF9AE}" pid="8" name="MSIP_Label_4044bd30-2ed7-4c9d-9d12-46200872a97b_ContentBits">
    <vt:lpwstr>0</vt:lpwstr>
  </property>
</Properties>
</file>