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48" r:id="rId4"/>
  </p:sldMasterIdLst>
  <p:notesMasterIdLst>
    <p:notesMasterId r:id="rId8"/>
  </p:notesMasterIdLst>
  <p:sldIdLst>
    <p:sldId id="257" r:id="rId5"/>
    <p:sldId id="351" r:id="rId6"/>
    <p:sldId id="349" r:id="rId7"/>
  </p:sldIdLst>
  <p:sldSz cx="12192000" cy="6858000"/>
  <p:notesSz cx="6858000" cy="9144000"/>
  <p:embeddedFontLst>
    <p:embeddedFont>
      <p:font typeface="Acumin Pro" panose="020B0504020202020204" pitchFamily="34" charset="77"/>
      <p:regular r:id="rId9"/>
      <p:bold r:id="rId10"/>
      <p:italic r:id="rId11"/>
      <p:boldItalic r:id="rId12"/>
    </p:embeddedFont>
    <p:embeddedFont>
      <p:font typeface="Acumin Pro ExtraCondensed" panose="020B0508020202020204" pitchFamily="34" charset="77"/>
      <p:regular r:id="rId13"/>
      <p:bold r:id="rId14"/>
      <p:italic r:id="rId15"/>
      <p:boldItalic r:id="rId16"/>
    </p:embeddedFont>
    <p:embeddedFont>
      <p:font typeface="Acumin Pro SemiCondensed" panose="020F0502020204030204" pitchFamily="34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Franklin Gothic Book" panose="020B0503020102020204" pitchFamily="34" charset="0"/>
      <p:regular r:id="rId25"/>
      <p:italic r:id="rId26"/>
    </p:embeddedFont>
    <p:embeddedFont>
      <p:font typeface="Franklin Gothic Medium" panose="020B0603020102020204" pitchFamily="34" charset="0"/>
      <p:regular r:id="rId27"/>
      <p:italic r:id="rId28"/>
    </p:embeddedFont>
    <p:embeddedFont>
      <p:font typeface="Franklin Gothic Medium Cond" panose="020B0606030402020204" pitchFamily="34" charset="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80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26CE219-6CB4-4D82-2315-C217F06FFCCD}" name="Hiller, Kelly R" initials="HKR" userId="S::khiller@purdue.edu::b25b1487-7f5e-4b7f-a0b2-f8bcb0b1ea5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99F"/>
    <a:srgbClr val="DDB945"/>
    <a:srgbClr val="CFB9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5FA47D-9019-AA42-B546-C98140492BDC}" v="1" dt="2023-04-12T14:32:20.1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49"/>
    <p:restoredTop sz="94668"/>
  </p:normalViewPr>
  <p:slideViewPr>
    <p:cSldViewPr snapToGrid="0">
      <p:cViewPr varScale="1">
        <p:scale>
          <a:sx n="105" d="100"/>
          <a:sy n="105" d="100"/>
        </p:scale>
        <p:origin x="352" y="200"/>
      </p:cViewPr>
      <p:guideLst>
        <p:guide orient="horz" pos="1080"/>
        <p:guide pos="3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font" Target="fonts/font18.fntdata"/><Relationship Id="rId3" Type="http://schemas.openxmlformats.org/officeDocument/2006/relationships/customXml" Target="../customXml/item3.xml"/><Relationship Id="rId21" Type="http://schemas.openxmlformats.org/officeDocument/2006/relationships/font" Target="fonts/font13.fntdata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font" Target="fonts/font2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font" Target="fonts/font20.fnt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font" Target="fonts/font19.fntdata"/><Relationship Id="rId30" Type="http://schemas.openxmlformats.org/officeDocument/2006/relationships/presProps" Target="presProps.xml"/><Relationship Id="rId35" Type="http://schemas.microsoft.com/office/2018/10/relationships/authors" Target="authors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26CF7-48D8-2F46-AFC8-8A5D2298DFDD}" type="datetimeFigureOut">
              <a:rPr lang="en-US" smtClean="0"/>
              <a:t>8/16/23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BF745-0557-B241-863F-056113C70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74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F3A2B-14A6-8F47-B753-A658CA1257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31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F3A2B-14A6-8F47-B753-A658CA1257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09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urdue Logo" descr="Purdue Logo">
            <a:extLst>
              <a:ext uri="{FF2B5EF4-FFF2-40B4-BE49-F238E27FC236}">
                <a16:creationId xmlns:a16="http://schemas.microsoft.com/office/drawing/2014/main" id="{121060AA-930A-4F8F-D7F6-9CFE824946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7077" y="5756157"/>
            <a:ext cx="2709200" cy="484939"/>
          </a:xfrm>
          <a:prstGeom prst="rect">
            <a:avLst/>
          </a:prstGeom>
        </p:spPr>
      </p:pic>
      <p:pic>
        <p:nvPicPr>
          <p:cNvPr id="2" name="Black Triangle">
            <a:extLst>
              <a:ext uri="{FF2B5EF4-FFF2-40B4-BE49-F238E27FC236}">
                <a16:creationId xmlns:a16="http://schemas.microsoft.com/office/drawing/2014/main" id="{E6FF8326-7C7F-B6EE-5081-7AD19B61BF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56800" y="0"/>
            <a:ext cx="2235200" cy="6858000"/>
          </a:xfrm>
          <a:prstGeom prst="rect">
            <a:avLst/>
          </a:prstGeom>
          <a:noFill/>
        </p:spPr>
      </p:pic>
      <p:sp>
        <p:nvSpPr>
          <p:cNvPr id="6" name="Triangle 5">
            <a:extLst>
              <a:ext uri="{FF2B5EF4-FFF2-40B4-BE49-F238E27FC236}">
                <a16:creationId xmlns:a16="http://schemas.microsoft.com/office/drawing/2014/main" id="{47BD40D6-A6F9-8B8C-560F-0C7A97097E8F}"/>
              </a:ext>
            </a:extLst>
          </p:cNvPr>
          <p:cNvSpPr/>
          <p:nvPr userDrawn="1"/>
        </p:nvSpPr>
        <p:spPr>
          <a:xfrm>
            <a:off x="9954706" y="-9439"/>
            <a:ext cx="2246721" cy="6867440"/>
          </a:xfrm>
          <a:custGeom>
            <a:avLst/>
            <a:gdLst>
              <a:gd name="connsiteX0" fmla="*/ 0 w 2243579"/>
              <a:gd name="connsiteY0" fmla="*/ 0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0 w 2243579"/>
              <a:gd name="connsiteY4" fmla="*/ 0 h 6881568"/>
              <a:gd name="connsiteX0" fmla="*/ 1300899 w 2243579"/>
              <a:gd name="connsiteY0" fmla="*/ 565608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1300899 w 2243579"/>
              <a:gd name="connsiteY4" fmla="*/ 565608 h 6881568"/>
              <a:gd name="connsiteX0" fmla="*/ 1602557 w 2243579"/>
              <a:gd name="connsiteY0" fmla="*/ 18854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1602557 w 2243579"/>
              <a:gd name="connsiteY4" fmla="*/ 18854 h 6881568"/>
              <a:gd name="connsiteX0" fmla="*/ 1319753 w 1960775"/>
              <a:gd name="connsiteY0" fmla="*/ 18854 h 6881568"/>
              <a:gd name="connsiteX1" fmla="*/ 1960775 w 1960775"/>
              <a:gd name="connsiteY1" fmla="*/ 0 h 6881568"/>
              <a:gd name="connsiteX2" fmla="*/ 1960775 w 1960775"/>
              <a:gd name="connsiteY2" fmla="*/ 6881568 h 6881568"/>
              <a:gd name="connsiteX3" fmla="*/ 0 w 1960775"/>
              <a:gd name="connsiteY3" fmla="*/ 6806154 h 6881568"/>
              <a:gd name="connsiteX4" fmla="*/ 1319753 w 1960775"/>
              <a:gd name="connsiteY4" fmla="*/ 18854 h 6881568"/>
              <a:gd name="connsiteX0" fmla="*/ 1593130 w 2234152"/>
              <a:gd name="connsiteY0" fmla="*/ 18854 h 6881569"/>
              <a:gd name="connsiteX1" fmla="*/ 2234152 w 2234152"/>
              <a:gd name="connsiteY1" fmla="*/ 0 h 6881569"/>
              <a:gd name="connsiteX2" fmla="*/ 2234152 w 2234152"/>
              <a:gd name="connsiteY2" fmla="*/ 6881568 h 6881569"/>
              <a:gd name="connsiteX3" fmla="*/ 0 w 2234152"/>
              <a:gd name="connsiteY3" fmla="*/ 6881569 h 6881569"/>
              <a:gd name="connsiteX4" fmla="*/ 1593130 w 2234152"/>
              <a:gd name="connsiteY4" fmla="*/ 18854 h 6881569"/>
              <a:gd name="connsiteX0" fmla="*/ 1583717 w 2234152"/>
              <a:gd name="connsiteY0" fmla="*/ 9420 h 6881569"/>
              <a:gd name="connsiteX1" fmla="*/ 2234152 w 2234152"/>
              <a:gd name="connsiteY1" fmla="*/ 0 h 6881569"/>
              <a:gd name="connsiteX2" fmla="*/ 2234152 w 2234152"/>
              <a:gd name="connsiteY2" fmla="*/ 6881568 h 6881569"/>
              <a:gd name="connsiteX3" fmla="*/ 0 w 2234152"/>
              <a:gd name="connsiteY3" fmla="*/ 6881569 h 6881569"/>
              <a:gd name="connsiteX4" fmla="*/ 1583717 w 2234152"/>
              <a:gd name="connsiteY4" fmla="*/ 9420 h 6881569"/>
              <a:gd name="connsiteX0" fmla="*/ 1583717 w 2243566"/>
              <a:gd name="connsiteY0" fmla="*/ 0 h 6872149"/>
              <a:gd name="connsiteX1" fmla="*/ 2243566 w 2243566"/>
              <a:gd name="connsiteY1" fmla="*/ 12 h 6872149"/>
              <a:gd name="connsiteX2" fmla="*/ 2234152 w 2243566"/>
              <a:gd name="connsiteY2" fmla="*/ 6872148 h 6872149"/>
              <a:gd name="connsiteX3" fmla="*/ 0 w 2243566"/>
              <a:gd name="connsiteY3" fmla="*/ 6872149 h 6872149"/>
              <a:gd name="connsiteX4" fmla="*/ 1583717 w 2243566"/>
              <a:gd name="connsiteY4" fmla="*/ 0 h 6872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3566" h="6872149">
                <a:moveTo>
                  <a:pt x="1583717" y="0"/>
                </a:moveTo>
                <a:lnTo>
                  <a:pt x="2243566" y="12"/>
                </a:lnTo>
                <a:lnTo>
                  <a:pt x="2234152" y="6872148"/>
                </a:lnTo>
                <a:lnTo>
                  <a:pt x="0" y="6872149"/>
                </a:lnTo>
                <a:lnTo>
                  <a:pt x="1583717" y="0"/>
                </a:lnTo>
                <a:close/>
              </a:path>
            </a:pathLst>
          </a:custGeom>
          <a:solidFill>
            <a:srgbClr val="CFB9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1870E27-202E-F717-3FB6-D69451DF13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3257" y="2005070"/>
            <a:ext cx="7763458" cy="592834"/>
          </a:xfrm>
        </p:spPr>
        <p:txBody>
          <a:bodyPr>
            <a:noAutofit/>
          </a:bodyPr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E966E-ACAB-E285-70D0-66AC08DF13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3257" y="2629338"/>
            <a:ext cx="7763458" cy="4492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 b="1">
                <a:solidFill>
                  <a:schemeClr val="bg2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76FFA1BC-72F9-9048-3E39-D300A3A6A5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23257" y="3107129"/>
            <a:ext cx="7763458" cy="449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fld id="{C7124C19-F609-8C4C-8116-78E353E3E672}" type="datetime1">
              <a:rPr lang="en-US" smtClean="0"/>
              <a:t>3/29/23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52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opy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A937CB7-FF71-AF7C-945C-0E285D7B2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313" y="3652272"/>
            <a:ext cx="5469743" cy="2345757"/>
          </a:xfrm>
        </p:spPr>
        <p:txBody>
          <a:bodyPr numCol="1">
            <a:noAutofit/>
          </a:bodyPr>
          <a:lstStyle>
            <a:lvl1pPr marL="285750" indent="-285750" algn="l" fontAlgn="t">
              <a:buFont typeface="Wingdings" pitchFamily="2" charset="2"/>
              <a:buChar char="§"/>
              <a:defRPr sz="1800" baseline="0">
                <a:latin typeface="Franklin Gothic Book" panose="020B0503020102020204" pitchFamily="34" charset="0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D337403E-4A63-3B42-FC84-47BAEDD7A7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C508144-F984-C37C-90F6-AA8C545F3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6311" y="1543323"/>
            <a:ext cx="5469745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80D7F-9BE0-34B6-0080-2DFC58123F3E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6275945" y="1543323"/>
            <a:ext cx="5458727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710C66FF-C32F-9EF8-4FBC-44E08230B6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64929" y="3652271"/>
            <a:ext cx="5469743" cy="2345757"/>
          </a:xfrm>
        </p:spPr>
        <p:txBody>
          <a:bodyPr numCol="1">
            <a:noAutofit/>
          </a:bodyPr>
          <a:lstStyle>
            <a:lvl1pPr marL="285750" indent="-285750" algn="l" fontAlgn="t">
              <a:buFont typeface="Wingdings" pitchFamily="2" charset="2"/>
              <a:buChar char="§"/>
              <a:defRPr sz="1800" baseline="0">
                <a:latin typeface="Franklin Gothic Book" panose="020B0503020102020204" pitchFamily="34" charset="0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1641B97-9FFC-02AC-9A83-AD9CF1F958B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/>
              <a:t>3/31/23            ‹#›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850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opy -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A937CB7-FF71-AF7C-945C-0E285D7B2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314" y="3652272"/>
            <a:ext cx="3534479" cy="2345757"/>
          </a:xfrm>
        </p:spPr>
        <p:txBody>
          <a:bodyPr numCol="1">
            <a:noAutofit/>
          </a:bodyPr>
          <a:lstStyle>
            <a:lvl1pPr marL="285750" indent="-285750" algn="l" fontAlgn="t">
              <a:buFont typeface="Wingdings" pitchFamily="2" charset="2"/>
              <a:buChar char="§"/>
              <a:defRPr sz="1800" baseline="0">
                <a:latin typeface="Franklin Gothic Book" panose="020B0503020102020204" pitchFamily="34" charset="0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D337403E-4A63-3B42-FC84-47BAEDD7A7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C508144-F984-C37C-90F6-AA8C545F3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6312" y="1543323"/>
            <a:ext cx="3534479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80D7F-9BE0-34B6-0080-2DFC58123F3E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336974" y="1543324"/>
            <a:ext cx="3527360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710C66FF-C32F-9EF8-4FBC-44E08230B6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25959" y="3652272"/>
            <a:ext cx="3534479" cy="2345757"/>
          </a:xfrm>
        </p:spPr>
        <p:txBody>
          <a:bodyPr numCol="1">
            <a:noAutofit/>
          </a:bodyPr>
          <a:lstStyle>
            <a:lvl1pPr marL="285750" indent="-285750" algn="l" fontAlgn="t">
              <a:buFont typeface="Wingdings" pitchFamily="2" charset="2"/>
              <a:buChar char="§"/>
              <a:defRPr sz="1800" baseline="0">
                <a:latin typeface="Franklin Gothic Book" panose="020B0503020102020204" pitchFamily="34" charset="0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D5694FC-6767-0363-8F8C-4C8AEA0C5DC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8205605" y="1532307"/>
            <a:ext cx="3527360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347E27B2-1DE2-3469-81EF-9EBD7DC7AF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94590" y="3641255"/>
            <a:ext cx="3534479" cy="2345757"/>
          </a:xfrm>
        </p:spPr>
        <p:txBody>
          <a:bodyPr numCol="1">
            <a:noAutofit/>
          </a:bodyPr>
          <a:lstStyle>
            <a:lvl1pPr marL="285750" indent="-285750" algn="l" fontAlgn="t">
              <a:buFont typeface="Wingdings" pitchFamily="2" charset="2"/>
              <a:buChar char="§"/>
              <a:defRPr sz="1800" baseline="0">
                <a:latin typeface="Franklin Gothic Book" panose="020B0503020102020204" pitchFamily="34" charset="0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039C530-4D1F-8F28-146E-3ECC4BBCE9E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r"/>
            <a:r>
              <a:rPr lang="en-US"/>
              <a:t>3/31/23            ‹#›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7671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7402-16CB-60F1-259A-4E1A16194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2" y="457200"/>
            <a:ext cx="4314823" cy="96409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89552-EB9F-6D72-9130-E107C02C2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2" y="1570383"/>
            <a:ext cx="4314823" cy="42986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5F6EAB8-D2BB-0BDE-C7AC-895B69CA5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871" y="457200"/>
            <a:ext cx="6662927" cy="54117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" name="Purdue Logo" descr="Purdue Logo">
            <a:extLst>
              <a:ext uri="{FF2B5EF4-FFF2-40B4-BE49-F238E27FC236}">
                <a16:creationId xmlns:a16="http://schemas.microsoft.com/office/drawing/2014/main" id="{821C840C-3AA9-6493-3A9D-CE82D8D49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C4977-AD33-556A-2AED-7416F7D439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/>
              <a:t>3/31/23            ‹#›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00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99A83-2C12-9A72-A547-B9374C107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470037"/>
            <a:ext cx="4325711" cy="1034775"/>
          </a:xfrm>
        </p:spPr>
        <p:txBody>
          <a:bodyPr anchor="b"/>
          <a:lstStyle>
            <a:lvl1pPr fontAlgn="t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70037"/>
            <a:ext cx="6562498" cy="539101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59AA2-58AF-A659-F919-8BDA04ADA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6314" y="1759226"/>
            <a:ext cx="4325711" cy="4086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urdue Logo" descr="Purdue Logo">
            <a:extLst>
              <a:ext uri="{FF2B5EF4-FFF2-40B4-BE49-F238E27FC236}">
                <a16:creationId xmlns:a16="http://schemas.microsoft.com/office/drawing/2014/main" id="{0369561B-6E0A-309C-13AF-C89F6E6E23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56456-EFF1-AF89-28F7-3D4A6920E0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/>
              <a:t>3/31/23            ‹#›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3543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6313" y="1543323"/>
            <a:ext cx="5458727" cy="431772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9" name="Purdue Logo" descr="Purdue Logo">
            <a:extLst>
              <a:ext uri="{FF2B5EF4-FFF2-40B4-BE49-F238E27FC236}">
                <a16:creationId xmlns:a16="http://schemas.microsoft.com/office/drawing/2014/main" id="{0369561B-6E0A-309C-13AF-C89F6E6E23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7832766-AA56-63AE-E2AA-9A2947343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CF92D672-5C11-B647-ADA7-722837BA86C0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286962" y="1543323"/>
            <a:ext cx="5458727" cy="431772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6AFB8997-E903-BD34-CBB7-A70F3BD090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3135B86-20D4-13D9-0376-A64DF5C381B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3/31/23            ‹#›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1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with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68086" y="1543323"/>
            <a:ext cx="5862679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59AA2-58AF-A659-F919-8BDA04ADA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15759" y="1543322"/>
            <a:ext cx="5129927" cy="430757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urdue Logo" descr="Purdue Logo">
            <a:extLst>
              <a:ext uri="{FF2B5EF4-FFF2-40B4-BE49-F238E27FC236}">
                <a16:creationId xmlns:a16="http://schemas.microsoft.com/office/drawing/2014/main" id="{0369561B-6E0A-309C-13AF-C89F6E6E23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3D45392-3CD8-B80C-F2B3-4B45BA45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0492B2E6-F25A-DAD4-50C4-028EE4F9F20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3486577" y="3795304"/>
            <a:ext cx="2844188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4F1D849-D57F-29CA-A61A-410807726101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68086" y="3795304"/>
            <a:ext cx="2844188" cy="205559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6AB35901-94D3-C7C4-1CE7-B31E29C657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A9D6A4-F44C-720B-EF21-A331231A647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/>
              <a:t>3/31/23            ‹#›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244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59AA2-58AF-A659-F919-8BDA04ADA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5428" y="3142951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urdue Logo" descr="Purdue Logo">
            <a:extLst>
              <a:ext uri="{FF2B5EF4-FFF2-40B4-BE49-F238E27FC236}">
                <a16:creationId xmlns:a16="http://schemas.microsoft.com/office/drawing/2014/main" id="{0369561B-6E0A-309C-13AF-C89F6E6E23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3D45392-3CD8-B80C-F2B3-4B45BA45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4F1D849-D57F-29CA-A61A-410807726101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57200" y="1257147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60A3B0E8-AC0D-A169-37E3-2D123D6EBF24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4325104" y="1257147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640970D8-E511-89A8-FC5C-6DB37485ADE3}"/>
              </a:ext>
            </a:extLst>
          </p:cNvPr>
          <p:cNvSpPr>
            <a:spLocks noGrp="1"/>
          </p:cNvSpPr>
          <p:nvPr>
            <p:ph type="pic" idx="17"/>
          </p:nvPr>
        </p:nvSpPr>
        <p:spPr>
          <a:xfrm>
            <a:off x="8214780" y="1257147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B04B79A-B4BD-0306-3D46-D570E1F51CA6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4303332" y="3142951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50B4796-C4B7-C272-5ADD-7D6C896B703E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8214780" y="3142951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4633AE4D-056F-FC97-1F10-877F247AB319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413656" y="5645631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19716662-3C77-F831-E45C-F9EA49810F58}"/>
              </a:ext>
            </a:extLst>
          </p:cNvPr>
          <p:cNvSpPr>
            <a:spLocks noGrp="1"/>
          </p:cNvSpPr>
          <p:nvPr>
            <p:ph type="pic" idx="21"/>
          </p:nvPr>
        </p:nvSpPr>
        <p:spPr>
          <a:xfrm>
            <a:off x="435428" y="3759827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1ED1A14F-5E0D-476E-9C60-BD987EFC4940}"/>
              </a:ext>
            </a:extLst>
          </p:cNvPr>
          <p:cNvSpPr>
            <a:spLocks noGrp="1"/>
          </p:cNvSpPr>
          <p:nvPr>
            <p:ph type="pic" idx="22"/>
          </p:nvPr>
        </p:nvSpPr>
        <p:spPr>
          <a:xfrm>
            <a:off x="4303332" y="3759827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A0003A4C-26CB-DD7F-0B22-024AFB58DC67}"/>
              </a:ext>
            </a:extLst>
          </p:cNvPr>
          <p:cNvSpPr>
            <a:spLocks noGrp="1"/>
          </p:cNvSpPr>
          <p:nvPr>
            <p:ph type="pic" idx="23"/>
          </p:nvPr>
        </p:nvSpPr>
        <p:spPr>
          <a:xfrm>
            <a:off x="8193008" y="3759827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08CE8D58-56A2-6AE5-AB18-C53F4134DD88}"/>
              </a:ext>
            </a:extLst>
          </p:cNvPr>
          <p:cNvSpPr>
            <a:spLocks noGrp="1"/>
          </p:cNvSpPr>
          <p:nvPr>
            <p:ph type="body" sz="half" idx="24"/>
          </p:nvPr>
        </p:nvSpPr>
        <p:spPr>
          <a:xfrm>
            <a:off x="4281560" y="5645631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A4C2D1F-1A58-AC60-F606-B816E5F23FF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8193008" y="5645631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0D3EBD5-219C-5B88-5FAA-E3535228FBDB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algn="r"/>
            <a:r>
              <a:rPr lang="en-US"/>
              <a:t>3/31/23            ‹#›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330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D337403E-4A63-3B42-FC84-47BAEDD7A7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C508144-F984-C37C-90F6-AA8C545F3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6314" y="1542762"/>
            <a:ext cx="2611015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80D7F-9BE0-34B6-0080-2DFC58123F3E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3344063" y="1542762"/>
            <a:ext cx="2605756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D5694FC-6767-0363-8F8C-4C8AEA0C5DC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6236553" y="1542762"/>
            <a:ext cx="2605756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223A017-A902-92C1-8A99-7D45B08D860D}"/>
              </a:ext>
            </a:extLst>
          </p:cNvPr>
          <p:cNvSpPr>
            <a:spLocks noGrp="1"/>
          </p:cNvSpPr>
          <p:nvPr>
            <p:ph type="pic" idx="17"/>
          </p:nvPr>
        </p:nvSpPr>
        <p:spPr>
          <a:xfrm>
            <a:off x="9129043" y="1542762"/>
            <a:ext cx="2605756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FE352EAA-3DC6-450E-518D-B55638975ECE}"/>
              </a:ext>
            </a:extLst>
          </p:cNvPr>
          <p:cNvSpPr>
            <a:spLocks noGrp="1"/>
          </p:cNvSpPr>
          <p:nvPr>
            <p:ph type="pic" idx="18"/>
          </p:nvPr>
        </p:nvSpPr>
        <p:spPr>
          <a:xfrm>
            <a:off x="1843620" y="3651150"/>
            <a:ext cx="2611015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E5E3807-051E-4D4B-1143-A6B4BDDBB5D8}"/>
              </a:ext>
            </a:extLst>
          </p:cNvPr>
          <p:cNvSpPr>
            <a:spLocks noGrp="1"/>
          </p:cNvSpPr>
          <p:nvPr>
            <p:ph type="pic" idx="19"/>
          </p:nvPr>
        </p:nvSpPr>
        <p:spPr>
          <a:xfrm>
            <a:off x="4741369" y="3651150"/>
            <a:ext cx="2605756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9659EF4B-6B57-DE2A-B33A-D60A659CFE6D}"/>
              </a:ext>
            </a:extLst>
          </p:cNvPr>
          <p:cNvSpPr>
            <a:spLocks noGrp="1"/>
          </p:cNvSpPr>
          <p:nvPr>
            <p:ph type="pic" idx="20"/>
          </p:nvPr>
        </p:nvSpPr>
        <p:spPr>
          <a:xfrm>
            <a:off x="7633859" y="3651150"/>
            <a:ext cx="2605756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0B1371B0-95CE-4462-18BB-F77CBC19BF86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 algn="r"/>
            <a:r>
              <a:rPr lang="en-US"/>
              <a:t>3/31/23            ‹#›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3131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2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21986" y="1643073"/>
            <a:ext cx="5212813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9" name="Purdue Logo" descr="Purdue Logo">
            <a:extLst>
              <a:ext uri="{FF2B5EF4-FFF2-40B4-BE49-F238E27FC236}">
                <a16:creationId xmlns:a16="http://schemas.microsoft.com/office/drawing/2014/main" id="{0369561B-6E0A-309C-13AF-C89F6E6E23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3D45392-3CD8-B80C-F2B3-4B45BA45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0492B2E6-F25A-DAD4-50C4-028EE4F9F20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521986" y="3884037"/>
            <a:ext cx="5212813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6AB35901-94D3-C7C4-1CE7-B31E29C657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C2C5294-0EFC-A3EC-D994-11DDCFE70D67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46315" y="1643073"/>
            <a:ext cx="5745165" cy="430757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7A134D-7A3A-AD4B-91DF-57347E308706}"/>
              </a:ext>
            </a:extLst>
          </p:cNvPr>
          <p:cNvSpPr/>
          <p:nvPr userDrawn="1"/>
        </p:nvSpPr>
        <p:spPr>
          <a:xfrm>
            <a:off x="6521986" y="3395949"/>
            <a:ext cx="5212813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581B053-21C8-C0AD-58C7-637A6315D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1726" y="3395949"/>
            <a:ext cx="5212943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B2033E-9DB9-9A2B-D4C5-6D8960838D22}"/>
              </a:ext>
            </a:extLst>
          </p:cNvPr>
          <p:cNvSpPr/>
          <p:nvPr userDrawn="1"/>
        </p:nvSpPr>
        <p:spPr>
          <a:xfrm>
            <a:off x="6521856" y="5636913"/>
            <a:ext cx="5212813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F02FFCFA-A84F-7535-4A5F-29A5FC646063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6521726" y="5636913"/>
            <a:ext cx="5212813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2785C5DB-355E-CD09-6EF5-58F892E8FB6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algn="r"/>
            <a:r>
              <a:rPr lang="en-US"/>
              <a:t>3/31/23            </a:t>
            </a:r>
            <a:fld id="{2D8F9ACA-D6C0-E54C-B1B8-E9196C9CD104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527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21986" y="1643073"/>
            <a:ext cx="5212813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9" name="Purdue Logo" descr="Purdue Logo">
            <a:extLst>
              <a:ext uri="{FF2B5EF4-FFF2-40B4-BE49-F238E27FC236}">
                <a16:creationId xmlns:a16="http://schemas.microsoft.com/office/drawing/2014/main" id="{0369561B-6E0A-309C-13AF-C89F6E6E23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3D45392-3CD8-B80C-F2B3-4B45BA45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0492B2E6-F25A-DAD4-50C4-028EE4F9F20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9287219" y="3884037"/>
            <a:ext cx="2447580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4F1D849-D57F-29CA-A61A-410807726101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6521986" y="3879120"/>
            <a:ext cx="2528916" cy="205559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6AB35901-94D3-C7C4-1CE7-B31E29C657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C2C5294-0EFC-A3EC-D994-11DDCFE70D67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46315" y="1643073"/>
            <a:ext cx="5745165" cy="430757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AC4E08-5A51-BF4F-655E-4E54DD771548}"/>
              </a:ext>
            </a:extLst>
          </p:cNvPr>
          <p:cNvSpPr/>
          <p:nvPr userDrawn="1"/>
        </p:nvSpPr>
        <p:spPr>
          <a:xfrm>
            <a:off x="6521986" y="3395949"/>
            <a:ext cx="5212813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7D80C23-74F3-F853-02BF-83C743039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71823" y="3395949"/>
            <a:ext cx="5162846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F22EB8-4EFD-86A4-8EB8-8A4F1A1AA2DF}"/>
              </a:ext>
            </a:extLst>
          </p:cNvPr>
          <p:cNvSpPr/>
          <p:nvPr userDrawn="1"/>
        </p:nvSpPr>
        <p:spPr>
          <a:xfrm>
            <a:off x="6512818" y="5631997"/>
            <a:ext cx="2512330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6A4B2AA-E0AE-18DD-BAA3-AF2A9CA6987A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6562654" y="5631997"/>
            <a:ext cx="2488248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8B5CD1-FF93-2C9C-1BFF-73A3CE39E65D}"/>
              </a:ext>
            </a:extLst>
          </p:cNvPr>
          <p:cNvSpPr/>
          <p:nvPr userDrawn="1"/>
        </p:nvSpPr>
        <p:spPr>
          <a:xfrm>
            <a:off x="9287218" y="5641703"/>
            <a:ext cx="2431941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C52272AC-9734-6D60-9441-B5E7B9E4E372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9337055" y="5641703"/>
            <a:ext cx="2408630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BE9F3313-6532-97CE-1E0D-3A21EA40A39C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 algn="r"/>
            <a:r>
              <a:rPr lang="en-US"/>
              <a:t>3/31/23            </a:t>
            </a:r>
            <a:fld id="{2D8F9ACA-D6C0-E54C-B1B8-E9196C9CD104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441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Go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lack Triangle">
            <a:extLst>
              <a:ext uri="{FF2B5EF4-FFF2-40B4-BE49-F238E27FC236}">
                <a16:creationId xmlns:a16="http://schemas.microsoft.com/office/drawing/2014/main" id="{E6FF8326-7C7F-B6EE-5081-7AD19B61BF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6800" y="0"/>
            <a:ext cx="2235200" cy="6858000"/>
          </a:xfrm>
          <a:prstGeom prst="rect">
            <a:avLst/>
          </a:prstGeom>
          <a:noFill/>
        </p:spPr>
      </p:pic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BA4B2908-555F-78CD-D5EA-D087520FF3F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4143" y="5756156"/>
            <a:ext cx="2709200" cy="484940"/>
          </a:xfrm>
          <a:prstGeom prst="rect">
            <a:avLst/>
          </a:prstGeom>
        </p:spPr>
      </p:pic>
      <p:sp>
        <p:nvSpPr>
          <p:cNvPr id="6" name="Title 6">
            <a:extLst>
              <a:ext uri="{FF2B5EF4-FFF2-40B4-BE49-F238E27FC236}">
                <a16:creationId xmlns:a16="http://schemas.microsoft.com/office/drawing/2014/main" id="{B1EEEEC0-D7E4-4DE5-4E3D-FAAD9ABA89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3257" y="1812045"/>
            <a:ext cx="7763458" cy="719757"/>
          </a:xfrm>
        </p:spPr>
        <p:txBody>
          <a:bodyPr>
            <a:noAutofit/>
          </a:bodyPr>
          <a:lstStyle>
            <a:lvl1pPr>
              <a:defRPr sz="540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8EDB9B8-C811-84E9-5F58-0130F3A805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3257" y="2617146"/>
            <a:ext cx="7763458" cy="4492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tx1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24BF34A7-30DF-7BD2-A5A2-434BBF6672C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23257" y="3148847"/>
            <a:ext cx="7763458" cy="449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3/31/23</a:t>
            </a:r>
          </a:p>
        </p:txBody>
      </p:sp>
    </p:spTree>
    <p:extLst>
      <p:ext uri="{BB962C8B-B14F-4D97-AF65-F5344CB8AC3E}">
        <p14:creationId xmlns:p14="http://schemas.microsoft.com/office/powerpoint/2010/main" val="569925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3 Blocks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4CFF414-FA47-F7EC-7EFB-7073E26BB831}"/>
              </a:ext>
            </a:extLst>
          </p:cNvPr>
          <p:cNvSpPr/>
          <p:nvPr userDrawn="1"/>
        </p:nvSpPr>
        <p:spPr>
          <a:xfrm>
            <a:off x="7938475" y="1315894"/>
            <a:ext cx="3319531" cy="45132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3C0F4F-1E76-E3A4-E5AA-8FA79C7C69FB}"/>
              </a:ext>
            </a:extLst>
          </p:cNvPr>
          <p:cNvSpPr/>
          <p:nvPr userDrawn="1"/>
        </p:nvSpPr>
        <p:spPr>
          <a:xfrm>
            <a:off x="4420956" y="1315895"/>
            <a:ext cx="3319531" cy="45132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7105CB-DECE-0616-2A57-776784CFC1CB}"/>
              </a:ext>
            </a:extLst>
          </p:cNvPr>
          <p:cNvSpPr/>
          <p:nvPr userDrawn="1"/>
        </p:nvSpPr>
        <p:spPr>
          <a:xfrm>
            <a:off x="903437" y="1315896"/>
            <a:ext cx="3319531" cy="45132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813FE17-B697-FB87-4ED6-D832D798E90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3506" y="1436468"/>
            <a:ext cx="3319462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8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CE94D6C-2E61-91FC-DA54-8FB71DE93C0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01943" y="2043222"/>
            <a:ext cx="2950589" cy="1691333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Lorem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ipsum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dolor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sit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amet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,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consetetur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sadipscing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elitr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, sed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diam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nonumy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eirmod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tempor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invidunt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ut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labore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et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dolore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magna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aliquyam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erat, sed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diam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voluptua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. At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vero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eos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et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accusam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et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justo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duo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dolores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et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ea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rebum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B65CB9D-AA49-05C2-2100-C63D32C82B8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01943" y="4045824"/>
            <a:ext cx="2951163" cy="1555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43204028-135E-83A2-B94A-693154F531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21284" y="1436468"/>
            <a:ext cx="3319462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8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56D1137-A56F-85A2-FEB3-FEBA9D3C86F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19721" y="2043222"/>
            <a:ext cx="2950589" cy="1691333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Lorem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ipsum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dolor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sit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amet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,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consetetur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sadipscing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elitr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, sed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diam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nonumy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eirmod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tempor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invidunt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ut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labore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et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dolore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magna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aliquyam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erat, sed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diam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voluptua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. At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vero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eos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et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accusam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et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justo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duo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dolores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et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ea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rebum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lvl="0"/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D4E810FD-2D00-764A-B144-B235C21E32F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19721" y="4045824"/>
            <a:ext cx="2951163" cy="1555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0A71EF50-386A-A3B9-93FB-6EF179A4EE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38803" y="1433918"/>
            <a:ext cx="3319462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800" b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326B9638-0AB1-0F11-EA67-211E5986731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37240" y="2040672"/>
            <a:ext cx="2950589" cy="1691333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Lorem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ipsum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dolor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sit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amet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,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consetetur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sadipscing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elitr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, sed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diam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nonumy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eirmod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tempor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invidunt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ut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labore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et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dolore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magna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aliquyam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erat, sed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diam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voluptua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. At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vero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eos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et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accusam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et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justo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duo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dolores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et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ea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rebum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lvl="0"/>
            <a:endParaRPr lang="en-US" dirty="0"/>
          </a:p>
        </p:txBody>
      </p:sp>
      <p:sp>
        <p:nvSpPr>
          <p:cNvPr id="23" name="Picture Placeholder 10">
            <a:extLst>
              <a:ext uri="{FF2B5EF4-FFF2-40B4-BE49-F238E27FC236}">
                <a16:creationId xmlns:a16="http://schemas.microsoft.com/office/drawing/2014/main" id="{6AE17ED9-FDD9-34C3-1F7D-9A8EA4C4B40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37240" y="4043274"/>
            <a:ext cx="2951163" cy="15557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endParaRPr lang="en-US" dirty="0"/>
          </a:p>
        </p:txBody>
      </p:sp>
      <p:pic>
        <p:nvPicPr>
          <p:cNvPr id="15" name="Purdue Logo" descr="Purdue Logo">
            <a:extLst>
              <a:ext uri="{FF2B5EF4-FFF2-40B4-BE49-F238E27FC236}">
                <a16:creationId xmlns:a16="http://schemas.microsoft.com/office/drawing/2014/main" id="{F444D1CF-9A99-D079-5D89-6DE824A893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77D3ED32-45F9-B948-371F-67E8465B2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F278F-8AAE-FA0B-4B47-AB0FFECE69F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algn="r"/>
            <a:r>
              <a:rPr lang="en-US"/>
              <a:t>3/31/23            </a:t>
            </a:r>
            <a:fld id="{2D8F9ACA-D6C0-E54C-B1B8-E9196C9CD104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7126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3 Blocks -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98D576-4759-5408-883D-2E56D9D0F603}"/>
              </a:ext>
            </a:extLst>
          </p:cNvPr>
          <p:cNvSpPr/>
          <p:nvPr userDrawn="1"/>
        </p:nvSpPr>
        <p:spPr>
          <a:xfrm>
            <a:off x="7938216" y="1315892"/>
            <a:ext cx="3319531" cy="4513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C44A1A-1D1D-F2D9-8EC1-EFF25EBA1FB0}"/>
              </a:ext>
            </a:extLst>
          </p:cNvPr>
          <p:cNvSpPr/>
          <p:nvPr userDrawn="1"/>
        </p:nvSpPr>
        <p:spPr>
          <a:xfrm>
            <a:off x="4420697" y="1315893"/>
            <a:ext cx="3319531" cy="4513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38D75A-DD50-6C6E-0A9D-7F77E72C780A}"/>
              </a:ext>
            </a:extLst>
          </p:cNvPr>
          <p:cNvSpPr/>
          <p:nvPr userDrawn="1"/>
        </p:nvSpPr>
        <p:spPr>
          <a:xfrm>
            <a:off x="903178" y="1315894"/>
            <a:ext cx="3319531" cy="4513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76A1563-09E6-06B6-EC4A-8E309CC57B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3247" y="1436466"/>
            <a:ext cx="3319462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8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AF401EC8-7352-A985-133C-726A718A9E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21025" y="1436466"/>
            <a:ext cx="3319462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8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71A04C69-EC92-81B2-FCD5-39464C669B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38544" y="1433916"/>
            <a:ext cx="3319462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AE5BF8CB-9477-F598-75C4-6F35D608B35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101684" y="2040670"/>
            <a:ext cx="2951163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body copy.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AE6CE746-1703-63A8-BBD4-546AD104E27E}"/>
              </a:ext>
            </a:extLst>
          </p:cNvPr>
          <p:cNvSpPr>
            <a:spLocks noGrp="1"/>
          </p:cNvSpPr>
          <p:nvPr>
            <p:ph type="body" sz="half" idx="24" hasCustomPrompt="1"/>
          </p:nvPr>
        </p:nvSpPr>
        <p:spPr>
          <a:xfrm>
            <a:off x="4604880" y="2065258"/>
            <a:ext cx="2951163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body copy.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53952BA5-2190-5106-0EBD-DA1D15EFBB9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01684" y="4045822"/>
            <a:ext cx="2951163" cy="1555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4" name="Picture Placeholder 10">
            <a:extLst>
              <a:ext uri="{FF2B5EF4-FFF2-40B4-BE49-F238E27FC236}">
                <a16:creationId xmlns:a16="http://schemas.microsoft.com/office/drawing/2014/main" id="{835FE666-CADC-4DB4-80A4-BFD9823DE05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19462" y="4045822"/>
            <a:ext cx="2951163" cy="1555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5" name="Picture Placeholder 10">
            <a:extLst>
              <a:ext uri="{FF2B5EF4-FFF2-40B4-BE49-F238E27FC236}">
                <a16:creationId xmlns:a16="http://schemas.microsoft.com/office/drawing/2014/main" id="{AECA5017-0E7C-4957-02B2-65FA6C1F6E5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36981" y="4043272"/>
            <a:ext cx="2951163" cy="15557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endParaRPr lang="en-US" dirty="0"/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9F4CE92C-83FA-CA44-69CB-E6229E144199}"/>
              </a:ext>
            </a:extLst>
          </p:cNvPr>
          <p:cNvSpPr>
            <a:spLocks noGrp="1"/>
          </p:cNvSpPr>
          <p:nvPr>
            <p:ph type="body" sz="half" idx="25" hasCustomPrompt="1"/>
          </p:nvPr>
        </p:nvSpPr>
        <p:spPr>
          <a:xfrm>
            <a:off x="8129414" y="2071424"/>
            <a:ext cx="2951163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body copy.</a:t>
            </a:r>
          </a:p>
        </p:txBody>
      </p:sp>
      <p:pic>
        <p:nvPicPr>
          <p:cNvPr id="39" name="Purdue Logo" descr="Purdue Logo">
            <a:extLst>
              <a:ext uri="{FF2B5EF4-FFF2-40B4-BE49-F238E27FC236}">
                <a16:creationId xmlns:a16="http://schemas.microsoft.com/office/drawing/2014/main" id="{28B0C093-6F71-44D4-5731-9A086B7811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40" name="Title 39">
            <a:extLst>
              <a:ext uri="{FF2B5EF4-FFF2-40B4-BE49-F238E27FC236}">
                <a16:creationId xmlns:a16="http://schemas.microsoft.com/office/drawing/2014/main" id="{2CAB310C-9DF2-C217-7A37-81705800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4DDE6D-DD47-E873-4306-EBFC1F91F657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algn="r"/>
            <a:r>
              <a:rPr lang="en-US"/>
              <a:t>3/31/23            </a:t>
            </a:r>
            <a:fld id="{2D8F9ACA-D6C0-E54C-B1B8-E9196C9CD104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9466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5 Color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urdue Logo" descr="Purdue Logo">
            <a:extLst>
              <a:ext uri="{FF2B5EF4-FFF2-40B4-BE49-F238E27FC236}">
                <a16:creationId xmlns:a16="http://schemas.microsoft.com/office/drawing/2014/main" id="{28B0C093-6F71-44D4-5731-9A086B7811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40" name="Title 39">
            <a:extLst>
              <a:ext uri="{FF2B5EF4-FFF2-40B4-BE49-F238E27FC236}">
                <a16:creationId xmlns:a16="http://schemas.microsoft.com/office/drawing/2014/main" id="{2CAB310C-9DF2-C217-7A37-81705800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79A34A-6A6B-FC98-1EC8-8347FAB1A48F}"/>
              </a:ext>
            </a:extLst>
          </p:cNvPr>
          <p:cNvSpPr/>
          <p:nvPr userDrawn="1"/>
        </p:nvSpPr>
        <p:spPr>
          <a:xfrm>
            <a:off x="1008584" y="1660596"/>
            <a:ext cx="1918020" cy="436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3F2A76-73C1-7478-1C52-F70D9B50BC0A}"/>
              </a:ext>
            </a:extLst>
          </p:cNvPr>
          <p:cNvSpPr/>
          <p:nvPr userDrawn="1"/>
        </p:nvSpPr>
        <p:spPr>
          <a:xfrm>
            <a:off x="1011339" y="2160555"/>
            <a:ext cx="1915265" cy="32335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1200" kern="0" dirty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6525D0-8078-E003-46A7-FFCB83C221E0}"/>
              </a:ext>
            </a:extLst>
          </p:cNvPr>
          <p:cNvSpPr/>
          <p:nvPr userDrawn="1"/>
        </p:nvSpPr>
        <p:spPr>
          <a:xfrm>
            <a:off x="3045437" y="1660596"/>
            <a:ext cx="1918020" cy="4364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6AD059-9160-4AE4-0F86-92FB0AAD082C}"/>
              </a:ext>
            </a:extLst>
          </p:cNvPr>
          <p:cNvSpPr/>
          <p:nvPr userDrawn="1"/>
        </p:nvSpPr>
        <p:spPr>
          <a:xfrm>
            <a:off x="3048192" y="2160555"/>
            <a:ext cx="1915265" cy="32335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1200" kern="0" dirty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F701C0-7A2F-0B95-E95C-07302A14CA56}"/>
              </a:ext>
            </a:extLst>
          </p:cNvPr>
          <p:cNvSpPr/>
          <p:nvPr userDrawn="1"/>
        </p:nvSpPr>
        <p:spPr>
          <a:xfrm>
            <a:off x="5082290" y="1660596"/>
            <a:ext cx="1918020" cy="4364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786ED8-9187-C7FB-F774-CE52A2971FFD}"/>
              </a:ext>
            </a:extLst>
          </p:cNvPr>
          <p:cNvSpPr/>
          <p:nvPr userDrawn="1"/>
        </p:nvSpPr>
        <p:spPr>
          <a:xfrm>
            <a:off x="5085045" y="2160555"/>
            <a:ext cx="1915265" cy="32335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1200" kern="0" dirty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6F5635-02F3-829F-B778-4A766D8D4A2D}"/>
              </a:ext>
            </a:extLst>
          </p:cNvPr>
          <p:cNvSpPr/>
          <p:nvPr userDrawn="1"/>
        </p:nvSpPr>
        <p:spPr>
          <a:xfrm>
            <a:off x="7119143" y="1660596"/>
            <a:ext cx="1918020" cy="4364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CBD6A50-2E1C-FDDB-2F9B-D9101B8535C5}"/>
              </a:ext>
            </a:extLst>
          </p:cNvPr>
          <p:cNvSpPr/>
          <p:nvPr userDrawn="1"/>
        </p:nvSpPr>
        <p:spPr>
          <a:xfrm>
            <a:off x="7121898" y="2160555"/>
            <a:ext cx="1915265" cy="32335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1200" kern="0" dirty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39B4FF-413F-3DBC-C6E4-087C951C5464}"/>
              </a:ext>
            </a:extLst>
          </p:cNvPr>
          <p:cNvSpPr/>
          <p:nvPr userDrawn="1"/>
        </p:nvSpPr>
        <p:spPr>
          <a:xfrm>
            <a:off x="9155998" y="1660596"/>
            <a:ext cx="1918020" cy="43641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CB8434E-9F38-4592-327E-51A570C73E09}"/>
              </a:ext>
            </a:extLst>
          </p:cNvPr>
          <p:cNvSpPr/>
          <p:nvPr userDrawn="1"/>
        </p:nvSpPr>
        <p:spPr>
          <a:xfrm>
            <a:off x="9158753" y="2160555"/>
            <a:ext cx="1915265" cy="32335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1200" kern="0" dirty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44" name="Text Placeholder 6">
            <a:extLst>
              <a:ext uri="{FF2B5EF4-FFF2-40B4-BE49-F238E27FC236}">
                <a16:creationId xmlns:a16="http://schemas.microsoft.com/office/drawing/2014/main" id="{1BA8130D-B7F2-9815-5056-6F334D4BBA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8584" y="1783909"/>
            <a:ext cx="1918018" cy="220506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5" name="Text Placeholder 6">
            <a:extLst>
              <a:ext uri="{FF2B5EF4-FFF2-40B4-BE49-F238E27FC236}">
                <a16:creationId xmlns:a16="http://schemas.microsoft.com/office/drawing/2014/main" id="{A41A66E4-0B84-E1FB-88CD-3E0E6E80C49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045438" y="1768552"/>
            <a:ext cx="1918018" cy="220506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6" name="Text Placeholder 6">
            <a:extLst>
              <a:ext uri="{FF2B5EF4-FFF2-40B4-BE49-F238E27FC236}">
                <a16:creationId xmlns:a16="http://schemas.microsoft.com/office/drawing/2014/main" id="{235E5CE7-3D80-1BB5-DACD-8A63CA927E9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82291" y="1768552"/>
            <a:ext cx="1918018" cy="220506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7" name="Text Placeholder 6">
            <a:extLst>
              <a:ext uri="{FF2B5EF4-FFF2-40B4-BE49-F238E27FC236}">
                <a16:creationId xmlns:a16="http://schemas.microsoft.com/office/drawing/2014/main" id="{685C02D4-EA4F-4962-D397-F6439EC5C6E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19145" y="1768552"/>
            <a:ext cx="1918018" cy="220506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8" name="Text Placeholder 6">
            <a:extLst>
              <a:ext uri="{FF2B5EF4-FFF2-40B4-BE49-F238E27FC236}">
                <a16:creationId xmlns:a16="http://schemas.microsoft.com/office/drawing/2014/main" id="{1F46F0A7-55C4-6BAE-BCB0-157A86C91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156000" y="1770870"/>
            <a:ext cx="1918018" cy="220506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9E69C3F7-0A3A-FAC2-6540-8BB750E9A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7982" y="2312717"/>
            <a:ext cx="1658269" cy="295802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040CB427-2320-1A81-037C-6D83BCA5B36F}"/>
              </a:ext>
            </a:extLst>
          </p:cNvPr>
          <p:cNvSpPr>
            <a:spLocks noGrp="1"/>
          </p:cNvSpPr>
          <p:nvPr>
            <p:ph type="body" sz="half" idx="32"/>
          </p:nvPr>
        </p:nvSpPr>
        <p:spPr>
          <a:xfrm>
            <a:off x="3175312" y="2299864"/>
            <a:ext cx="1658269" cy="295802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3144BCA8-7BD5-8323-CDAB-E5362D78AA68}"/>
              </a:ext>
            </a:extLst>
          </p:cNvPr>
          <p:cNvSpPr>
            <a:spLocks noGrp="1"/>
          </p:cNvSpPr>
          <p:nvPr>
            <p:ph type="body" sz="half" idx="33"/>
          </p:nvPr>
        </p:nvSpPr>
        <p:spPr>
          <a:xfrm>
            <a:off x="5212165" y="2298292"/>
            <a:ext cx="1658269" cy="295802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82EC0719-39BA-B2AB-F29D-3C947DC78925}"/>
              </a:ext>
            </a:extLst>
          </p:cNvPr>
          <p:cNvSpPr>
            <a:spLocks noGrp="1"/>
          </p:cNvSpPr>
          <p:nvPr>
            <p:ph type="body" sz="half" idx="34"/>
          </p:nvPr>
        </p:nvSpPr>
        <p:spPr>
          <a:xfrm>
            <a:off x="7249018" y="2298292"/>
            <a:ext cx="1658269" cy="295802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3">
            <a:extLst>
              <a:ext uri="{FF2B5EF4-FFF2-40B4-BE49-F238E27FC236}">
                <a16:creationId xmlns:a16="http://schemas.microsoft.com/office/drawing/2014/main" id="{B939ED29-1A95-3771-8E52-C1F99F848ABD}"/>
              </a:ext>
            </a:extLst>
          </p:cNvPr>
          <p:cNvSpPr>
            <a:spLocks noGrp="1"/>
          </p:cNvSpPr>
          <p:nvPr>
            <p:ph type="body" sz="half" idx="35"/>
          </p:nvPr>
        </p:nvSpPr>
        <p:spPr>
          <a:xfrm>
            <a:off x="9285873" y="2312717"/>
            <a:ext cx="1658269" cy="295802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13">
            <a:extLst>
              <a:ext uri="{FF2B5EF4-FFF2-40B4-BE49-F238E27FC236}">
                <a16:creationId xmlns:a16="http://schemas.microsoft.com/office/drawing/2014/main" id="{F45DEB53-8B0A-80C6-DDED-B723442350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58850-3E44-9220-12DF-98BC6F729C54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pPr algn="r"/>
            <a:r>
              <a:rPr lang="en-US"/>
              <a:t>3/31/23            </a:t>
            </a:r>
            <a:fld id="{2D8F9ACA-D6C0-E54C-B1B8-E9196C9CD104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5407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 - Black Diagon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C36684E-7DEE-F47A-FA01-89E8EC8104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10386" y="-9524"/>
            <a:ext cx="6581614" cy="6867524"/>
          </a:xfr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0C207-AC1E-087B-DE95-A55BC82CAF9A}"/>
              </a:ext>
            </a:extLst>
          </p:cNvPr>
          <p:cNvSpPr/>
          <p:nvPr userDrawn="1"/>
        </p:nvSpPr>
        <p:spPr>
          <a:xfrm>
            <a:off x="0" y="-9440"/>
            <a:ext cx="7284203" cy="6882938"/>
          </a:xfrm>
          <a:custGeom>
            <a:avLst/>
            <a:gdLst>
              <a:gd name="connsiteX0" fmla="*/ 0 w 7284203"/>
              <a:gd name="connsiteY0" fmla="*/ 0 h 6867440"/>
              <a:gd name="connsiteX1" fmla="*/ 7284203 w 7284203"/>
              <a:gd name="connsiteY1" fmla="*/ 0 h 6867440"/>
              <a:gd name="connsiteX2" fmla="*/ 7284203 w 7284203"/>
              <a:gd name="connsiteY2" fmla="*/ 6867440 h 6867440"/>
              <a:gd name="connsiteX3" fmla="*/ 0 w 7284203"/>
              <a:gd name="connsiteY3" fmla="*/ 6867440 h 6867440"/>
              <a:gd name="connsiteX4" fmla="*/ 0 w 7284203"/>
              <a:gd name="connsiteY4" fmla="*/ 0 h 6867440"/>
              <a:gd name="connsiteX0" fmla="*/ 0 w 7284203"/>
              <a:gd name="connsiteY0" fmla="*/ 0 h 6867440"/>
              <a:gd name="connsiteX1" fmla="*/ 7284203 w 7284203"/>
              <a:gd name="connsiteY1" fmla="*/ 0 h 6867440"/>
              <a:gd name="connsiteX2" fmla="*/ 5114441 w 7284203"/>
              <a:gd name="connsiteY2" fmla="*/ 6867440 h 6867440"/>
              <a:gd name="connsiteX3" fmla="*/ 0 w 7284203"/>
              <a:gd name="connsiteY3" fmla="*/ 6867440 h 6867440"/>
              <a:gd name="connsiteX4" fmla="*/ 0 w 7284203"/>
              <a:gd name="connsiteY4" fmla="*/ 0 h 6867440"/>
              <a:gd name="connsiteX0" fmla="*/ 0 w 7284203"/>
              <a:gd name="connsiteY0" fmla="*/ 0 h 6882938"/>
              <a:gd name="connsiteX1" fmla="*/ 7284203 w 7284203"/>
              <a:gd name="connsiteY1" fmla="*/ 0 h 6882938"/>
              <a:gd name="connsiteX2" fmla="*/ 5610386 w 7284203"/>
              <a:gd name="connsiteY2" fmla="*/ 6882938 h 6882938"/>
              <a:gd name="connsiteX3" fmla="*/ 0 w 7284203"/>
              <a:gd name="connsiteY3" fmla="*/ 6867440 h 6882938"/>
              <a:gd name="connsiteX4" fmla="*/ 0 w 7284203"/>
              <a:gd name="connsiteY4" fmla="*/ 0 h 68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84203" h="6882938">
                <a:moveTo>
                  <a:pt x="0" y="0"/>
                </a:moveTo>
                <a:lnTo>
                  <a:pt x="7284203" y="0"/>
                </a:lnTo>
                <a:lnTo>
                  <a:pt x="5610386" y="6882938"/>
                </a:lnTo>
                <a:lnTo>
                  <a:pt x="0" y="68674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2696218-EA6F-DE53-DF14-6383AEA46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005" y="891153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B620EBE-30BB-D534-67D3-D8578AA68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2005" y="2491353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0ED9A8-0DA3-BC24-94A1-086C8ECA818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r>
              <a:rPr lang="en-US"/>
              <a:t>3/31/23            ‹#›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3748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 - White Diagon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C36684E-7DEE-F47A-FA01-89E8EC8104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10386" y="-9525"/>
            <a:ext cx="6581614" cy="6892463"/>
          </a:xfr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0C207-AC1E-087B-DE95-A55BC82CAF9A}"/>
              </a:ext>
            </a:extLst>
          </p:cNvPr>
          <p:cNvSpPr/>
          <p:nvPr userDrawn="1"/>
        </p:nvSpPr>
        <p:spPr>
          <a:xfrm>
            <a:off x="0" y="0"/>
            <a:ext cx="7284203" cy="6882938"/>
          </a:xfrm>
          <a:custGeom>
            <a:avLst/>
            <a:gdLst>
              <a:gd name="connsiteX0" fmla="*/ 0 w 7284203"/>
              <a:gd name="connsiteY0" fmla="*/ 0 h 6867440"/>
              <a:gd name="connsiteX1" fmla="*/ 7284203 w 7284203"/>
              <a:gd name="connsiteY1" fmla="*/ 0 h 6867440"/>
              <a:gd name="connsiteX2" fmla="*/ 7284203 w 7284203"/>
              <a:gd name="connsiteY2" fmla="*/ 6867440 h 6867440"/>
              <a:gd name="connsiteX3" fmla="*/ 0 w 7284203"/>
              <a:gd name="connsiteY3" fmla="*/ 6867440 h 6867440"/>
              <a:gd name="connsiteX4" fmla="*/ 0 w 7284203"/>
              <a:gd name="connsiteY4" fmla="*/ 0 h 6867440"/>
              <a:gd name="connsiteX0" fmla="*/ 0 w 7284203"/>
              <a:gd name="connsiteY0" fmla="*/ 0 h 6867440"/>
              <a:gd name="connsiteX1" fmla="*/ 7284203 w 7284203"/>
              <a:gd name="connsiteY1" fmla="*/ 0 h 6867440"/>
              <a:gd name="connsiteX2" fmla="*/ 5114441 w 7284203"/>
              <a:gd name="connsiteY2" fmla="*/ 6867440 h 6867440"/>
              <a:gd name="connsiteX3" fmla="*/ 0 w 7284203"/>
              <a:gd name="connsiteY3" fmla="*/ 6867440 h 6867440"/>
              <a:gd name="connsiteX4" fmla="*/ 0 w 7284203"/>
              <a:gd name="connsiteY4" fmla="*/ 0 h 6867440"/>
              <a:gd name="connsiteX0" fmla="*/ 0 w 7284203"/>
              <a:gd name="connsiteY0" fmla="*/ 0 h 6882938"/>
              <a:gd name="connsiteX1" fmla="*/ 7284203 w 7284203"/>
              <a:gd name="connsiteY1" fmla="*/ 0 h 6882938"/>
              <a:gd name="connsiteX2" fmla="*/ 5610386 w 7284203"/>
              <a:gd name="connsiteY2" fmla="*/ 6882938 h 6882938"/>
              <a:gd name="connsiteX3" fmla="*/ 0 w 7284203"/>
              <a:gd name="connsiteY3" fmla="*/ 6867440 h 6882938"/>
              <a:gd name="connsiteX4" fmla="*/ 0 w 7284203"/>
              <a:gd name="connsiteY4" fmla="*/ 0 h 68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84203" h="6882938">
                <a:moveTo>
                  <a:pt x="0" y="0"/>
                </a:moveTo>
                <a:lnTo>
                  <a:pt x="7284203" y="0"/>
                </a:lnTo>
                <a:lnTo>
                  <a:pt x="5610386" y="6882938"/>
                </a:lnTo>
                <a:lnTo>
                  <a:pt x="0" y="686744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2696218-EA6F-DE53-DF14-6383AEA462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2005" y="891153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B620EBE-30BB-D534-67D3-D8578AA68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2005" y="2491353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511E696-D9D7-67E3-048E-80603F311A2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r>
              <a:rPr lang="en-US"/>
              <a:t>3/31/23            ‹#›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5020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lack Triangle">
            <a:extLst>
              <a:ext uri="{FF2B5EF4-FFF2-40B4-BE49-F238E27FC236}">
                <a16:creationId xmlns:a16="http://schemas.microsoft.com/office/drawing/2014/main" id="{E6FF8326-7C7F-B6EE-5081-7AD19B61BF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6800" y="0"/>
            <a:ext cx="2235200" cy="6858000"/>
          </a:xfrm>
          <a:prstGeom prst="rect">
            <a:avLst/>
          </a:prstGeom>
          <a:noFill/>
        </p:spPr>
      </p:pic>
      <p:sp>
        <p:nvSpPr>
          <p:cNvPr id="6" name="Triangle 5">
            <a:extLst>
              <a:ext uri="{FF2B5EF4-FFF2-40B4-BE49-F238E27FC236}">
                <a16:creationId xmlns:a16="http://schemas.microsoft.com/office/drawing/2014/main" id="{47BD40D6-A6F9-8B8C-560F-0C7A97097E8F}"/>
              </a:ext>
            </a:extLst>
          </p:cNvPr>
          <p:cNvSpPr/>
          <p:nvPr userDrawn="1"/>
        </p:nvSpPr>
        <p:spPr>
          <a:xfrm>
            <a:off x="9954706" y="-9439"/>
            <a:ext cx="2246721" cy="6867440"/>
          </a:xfrm>
          <a:custGeom>
            <a:avLst/>
            <a:gdLst>
              <a:gd name="connsiteX0" fmla="*/ 0 w 2243579"/>
              <a:gd name="connsiteY0" fmla="*/ 0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0 w 2243579"/>
              <a:gd name="connsiteY4" fmla="*/ 0 h 6881568"/>
              <a:gd name="connsiteX0" fmla="*/ 1300899 w 2243579"/>
              <a:gd name="connsiteY0" fmla="*/ 565608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1300899 w 2243579"/>
              <a:gd name="connsiteY4" fmla="*/ 565608 h 6881568"/>
              <a:gd name="connsiteX0" fmla="*/ 1602557 w 2243579"/>
              <a:gd name="connsiteY0" fmla="*/ 18854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1602557 w 2243579"/>
              <a:gd name="connsiteY4" fmla="*/ 18854 h 6881568"/>
              <a:gd name="connsiteX0" fmla="*/ 1319753 w 1960775"/>
              <a:gd name="connsiteY0" fmla="*/ 18854 h 6881568"/>
              <a:gd name="connsiteX1" fmla="*/ 1960775 w 1960775"/>
              <a:gd name="connsiteY1" fmla="*/ 0 h 6881568"/>
              <a:gd name="connsiteX2" fmla="*/ 1960775 w 1960775"/>
              <a:gd name="connsiteY2" fmla="*/ 6881568 h 6881568"/>
              <a:gd name="connsiteX3" fmla="*/ 0 w 1960775"/>
              <a:gd name="connsiteY3" fmla="*/ 6806154 h 6881568"/>
              <a:gd name="connsiteX4" fmla="*/ 1319753 w 1960775"/>
              <a:gd name="connsiteY4" fmla="*/ 18854 h 6881568"/>
              <a:gd name="connsiteX0" fmla="*/ 1593130 w 2234152"/>
              <a:gd name="connsiteY0" fmla="*/ 18854 h 6881569"/>
              <a:gd name="connsiteX1" fmla="*/ 2234152 w 2234152"/>
              <a:gd name="connsiteY1" fmla="*/ 0 h 6881569"/>
              <a:gd name="connsiteX2" fmla="*/ 2234152 w 2234152"/>
              <a:gd name="connsiteY2" fmla="*/ 6881568 h 6881569"/>
              <a:gd name="connsiteX3" fmla="*/ 0 w 2234152"/>
              <a:gd name="connsiteY3" fmla="*/ 6881569 h 6881569"/>
              <a:gd name="connsiteX4" fmla="*/ 1593130 w 2234152"/>
              <a:gd name="connsiteY4" fmla="*/ 18854 h 6881569"/>
              <a:gd name="connsiteX0" fmla="*/ 1583717 w 2234152"/>
              <a:gd name="connsiteY0" fmla="*/ 9420 h 6881569"/>
              <a:gd name="connsiteX1" fmla="*/ 2234152 w 2234152"/>
              <a:gd name="connsiteY1" fmla="*/ 0 h 6881569"/>
              <a:gd name="connsiteX2" fmla="*/ 2234152 w 2234152"/>
              <a:gd name="connsiteY2" fmla="*/ 6881568 h 6881569"/>
              <a:gd name="connsiteX3" fmla="*/ 0 w 2234152"/>
              <a:gd name="connsiteY3" fmla="*/ 6881569 h 6881569"/>
              <a:gd name="connsiteX4" fmla="*/ 1583717 w 2234152"/>
              <a:gd name="connsiteY4" fmla="*/ 9420 h 6881569"/>
              <a:gd name="connsiteX0" fmla="*/ 1583717 w 2243566"/>
              <a:gd name="connsiteY0" fmla="*/ 0 h 6872149"/>
              <a:gd name="connsiteX1" fmla="*/ 2243566 w 2243566"/>
              <a:gd name="connsiteY1" fmla="*/ 12 h 6872149"/>
              <a:gd name="connsiteX2" fmla="*/ 2234152 w 2243566"/>
              <a:gd name="connsiteY2" fmla="*/ 6872148 h 6872149"/>
              <a:gd name="connsiteX3" fmla="*/ 0 w 2243566"/>
              <a:gd name="connsiteY3" fmla="*/ 6872149 h 6872149"/>
              <a:gd name="connsiteX4" fmla="*/ 1583717 w 2243566"/>
              <a:gd name="connsiteY4" fmla="*/ 0 h 6872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3566" h="6872149">
                <a:moveTo>
                  <a:pt x="1583717" y="0"/>
                </a:moveTo>
                <a:lnTo>
                  <a:pt x="2243566" y="12"/>
                </a:lnTo>
                <a:lnTo>
                  <a:pt x="2234152" y="6872148"/>
                </a:lnTo>
                <a:lnTo>
                  <a:pt x="0" y="6872149"/>
                </a:lnTo>
                <a:lnTo>
                  <a:pt x="1583717" y="0"/>
                </a:lnTo>
                <a:close/>
              </a:path>
            </a:pathLst>
          </a:custGeom>
          <a:solidFill>
            <a:srgbClr val="CFB9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1870E27-202E-F717-3FB6-D69451DF13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5070" y="2466280"/>
            <a:ext cx="7981645" cy="719757"/>
          </a:xfrm>
        </p:spPr>
        <p:txBody>
          <a:bodyPr>
            <a:noAutofit/>
          </a:bodyPr>
          <a:lstStyle>
            <a:lvl1pPr>
              <a:defRPr sz="960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E966E-ACAB-E285-70D0-66AC08DF13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4339" y="3434010"/>
            <a:ext cx="7874567" cy="449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chemeClr val="bg2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contact info</a:t>
            </a:r>
          </a:p>
        </p:txBody>
      </p:sp>
      <p:pic>
        <p:nvPicPr>
          <p:cNvPr id="8" name="Purdue Logo" descr="Purdue Logo">
            <a:extLst>
              <a:ext uri="{FF2B5EF4-FFF2-40B4-BE49-F238E27FC236}">
                <a16:creationId xmlns:a16="http://schemas.microsoft.com/office/drawing/2014/main" id="{D1A65555-63A8-D3C1-AA71-F25B3071BDC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5070" y="5739119"/>
            <a:ext cx="2709200" cy="48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6539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Go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lack Triangle">
            <a:extLst>
              <a:ext uri="{FF2B5EF4-FFF2-40B4-BE49-F238E27FC236}">
                <a16:creationId xmlns:a16="http://schemas.microsoft.com/office/drawing/2014/main" id="{E6FF8326-7C7F-B6EE-5081-7AD19B61BF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6800" y="0"/>
            <a:ext cx="2235200" cy="6858000"/>
          </a:xfrm>
          <a:prstGeom prst="rect">
            <a:avLst/>
          </a:prstGeom>
          <a:noFill/>
        </p:spPr>
      </p:pic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BA4B2908-555F-78CD-D5EA-D087520FF3F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4143" y="5756156"/>
            <a:ext cx="2709200" cy="484940"/>
          </a:xfrm>
          <a:prstGeom prst="rect">
            <a:avLst/>
          </a:prstGeom>
        </p:spPr>
      </p:pic>
      <p:sp>
        <p:nvSpPr>
          <p:cNvPr id="3" name="Title 6">
            <a:extLst>
              <a:ext uri="{FF2B5EF4-FFF2-40B4-BE49-F238E27FC236}">
                <a16:creationId xmlns:a16="http://schemas.microsoft.com/office/drawing/2014/main" id="{1648B145-A545-0D6D-AFF0-0F715C907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5070" y="2466280"/>
            <a:ext cx="7981645" cy="719757"/>
          </a:xfrm>
        </p:spPr>
        <p:txBody>
          <a:bodyPr>
            <a:noAutofit/>
          </a:bodyPr>
          <a:lstStyle>
            <a:lvl1pPr>
              <a:defRPr sz="960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E3D40940-377F-6BBC-02CB-083B672BF5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4339" y="3434010"/>
            <a:ext cx="7874567" cy="449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contact info</a:t>
            </a:r>
          </a:p>
        </p:txBody>
      </p:sp>
    </p:spTree>
    <p:extLst>
      <p:ext uri="{BB962C8B-B14F-4D97-AF65-F5344CB8AC3E}">
        <p14:creationId xmlns:p14="http://schemas.microsoft.com/office/powerpoint/2010/main" val="1618025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lack Background">
            <a:extLst>
              <a:ext uri="{FF2B5EF4-FFF2-40B4-BE49-F238E27FC236}">
                <a16:creationId xmlns:a16="http://schemas.microsoft.com/office/drawing/2014/main" id="{EACB2F0C-1C3D-CD48-AD13-7B5AD683F7C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 bwMode="blackWhite">
          <a:xfrm>
            <a:off x="2647199" y="1501742"/>
            <a:ext cx="6801602" cy="1685077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l">
              <a:defRPr sz="6000" b="1" i="1" spc="0">
                <a:solidFill>
                  <a:schemeClr val="tx2"/>
                </a:solidFill>
                <a:latin typeface="Acumin Pro ExtraCondensed" panose="020B0508020202020204" pitchFamily="34" charset="77"/>
              </a:defRPr>
            </a:lvl1pPr>
          </a:lstStyle>
          <a:p>
            <a:r>
              <a:rPr lang="en-US"/>
              <a:t>Title Slide </a:t>
            </a:r>
            <a:r>
              <a:rPr lang="en-US" err="1"/>
              <a:t>Acumin</a:t>
            </a:r>
            <a:r>
              <a:rPr lang="en-US"/>
              <a:t> Pro Extra Cond Bold Italic 60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2647197" y="3937834"/>
            <a:ext cx="6801603" cy="336015"/>
          </a:xfrm>
          <a:noFill/>
        </p:spPr>
        <p:txBody>
          <a:bodyPr wrap="square" lIns="0" tIns="0" rIns="0" bIns="0" anchor="t" anchorCtr="0">
            <a:spAutoFit/>
          </a:bodyPr>
          <a:lstStyle>
            <a:lvl1pPr marL="0" indent="0" algn="l">
              <a:buNone/>
              <a:defRPr sz="2200" b="1" i="0">
                <a:solidFill>
                  <a:schemeClr val="accent4"/>
                </a:solidFill>
                <a:latin typeface="Acumin Pro SemiCondensed" panose="020B0506020202020204" pitchFamily="34" charset="77"/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</a:t>
            </a:r>
            <a:r>
              <a:rPr lang="en-US" err="1"/>
              <a:t>Acumin</a:t>
            </a:r>
            <a:r>
              <a:rPr lang="en-US"/>
              <a:t> Pro Semi Cond Bold 22 </a:t>
            </a:r>
            <a:r>
              <a:rPr lang="en-US" err="1"/>
              <a:t>pt</a:t>
            </a:r>
            <a:endParaRPr lang="en-US"/>
          </a:p>
        </p:txBody>
      </p:sp>
      <p:pic>
        <p:nvPicPr>
          <p:cNvPr id="11" name="Purdue Logo" descr="Purdue Logo">
            <a:extLst>
              <a:ext uri="{FF2B5EF4-FFF2-40B4-BE49-F238E27FC236}">
                <a16:creationId xmlns:a16="http://schemas.microsoft.com/office/drawing/2014/main" id="{EA75A1C2-E386-F54B-A1CF-CCEB6306B1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21493" y="5987945"/>
            <a:ext cx="2459736" cy="440287"/>
          </a:xfrm>
          <a:prstGeom prst="rect">
            <a:avLst/>
          </a:prstGeom>
        </p:spPr>
      </p:pic>
      <p:sp>
        <p:nvSpPr>
          <p:cNvPr id="12" name="Date">
            <a:extLst>
              <a:ext uri="{FF2B5EF4-FFF2-40B4-BE49-F238E27FC236}">
                <a16:creationId xmlns:a16="http://schemas.microsoft.com/office/drawing/2014/main" id="{569EEC58-EAB4-064A-8F4A-AFD41D2C52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26248" y="6220740"/>
            <a:ext cx="1021891" cy="323968"/>
          </a:xfrm>
        </p:spPr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fld id="{D47A9A36-4EB0-BF46-AE48-7CDA251B954B}" type="datetime1">
              <a:rPr lang="en-US" smtClean="0"/>
              <a:pPr/>
              <a:t>8/16/23</a:t>
            </a:fld>
            <a:endParaRPr lang="en-US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F5536D05-EE19-B94F-AEFA-CBB9C74BE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96500" y="6200875"/>
            <a:ext cx="487680" cy="36576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Line 1">
            <a:extLst>
              <a:ext uri="{FF2B5EF4-FFF2-40B4-BE49-F238E27FC236}">
                <a16:creationId xmlns:a16="http://schemas.microsoft.com/office/drawing/2014/main" id="{6A4A8F82-5B38-7048-AC2C-C6614B1C1F87}"/>
              </a:ext>
            </a:extLst>
          </p:cNvPr>
          <p:cNvCxnSpPr/>
          <p:nvPr userDrawn="1"/>
        </p:nvCxnSpPr>
        <p:spPr>
          <a:xfrm>
            <a:off x="1281648" y="5789"/>
            <a:ext cx="0" cy="6464461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Line 2">
            <a:extLst>
              <a:ext uri="{FF2B5EF4-FFF2-40B4-BE49-F238E27FC236}">
                <a16:creationId xmlns:a16="http://schemas.microsoft.com/office/drawing/2014/main" id="{8D8B04B8-2399-454A-B669-A05BD4291FE0}"/>
              </a:ext>
            </a:extLst>
          </p:cNvPr>
          <p:cNvCxnSpPr>
            <a:cxnSpLocks/>
          </p:cNvCxnSpPr>
          <p:nvPr userDrawn="1"/>
        </p:nvCxnSpPr>
        <p:spPr>
          <a:xfrm>
            <a:off x="8724900" y="5735256"/>
            <a:ext cx="0" cy="1122744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Line 3">
            <a:extLst>
              <a:ext uri="{FF2B5EF4-FFF2-40B4-BE49-F238E27FC236}">
                <a16:creationId xmlns:a16="http://schemas.microsoft.com/office/drawing/2014/main" id="{E7D4788F-092F-E04C-9AB1-9F6377412706}"/>
              </a:ext>
            </a:extLst>
          </p:cNvPr>
          <p:cNvCxnSpPr>
            <a:cxnSpLocks/>
          </p:cNvCxnSpPr>
          <p:nvPr userDrawn="1"/>
        </p:nvCxnSpPr>
        <p:spPr>
          <a:xfrm>
            <a:off x="10880901" y="1597306"/>
            <a:ext cx="0" cy="5260694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398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5952">
          <p15:clr>
            <a:srgbClr val="FBAE40"/>
          </p15:clr>
        </p15:guide>
        <p15:guide id="5" pos="6848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pos="1656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Slide - Cop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lack Bar">
            <a:extLst>
              <a:ext uri="{FF2B5EF4-FFF2-40B4-BE49-F238E27FC236}">
                <a16:creationId xmlns:a16="http://schemas.microsoft.com/office/drawing/2014/main" id="{EACB2F0C-1C3D-CD48-AD13-7B5AD683F7C7}"/>
              </a:ext>
            </a:extLst>
          </p:cNvPr>
          <p:cNvSpPr/>
          <p:nvPr/>
        </p:nvSpPr>
        <p:spPr>
          <a:xfrm>
            <a:off x="1752599" y="0"/>
            <a:ext cx="10439397" cy="9081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 bwMode="blackWhite">
          <a:xfrm>
            <a:off x="2107520" y="437030"/>
            <a:ext cx="7988980" cy="512448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l">
              <a:defRPr sz="3600" b="1" i="1" cap="none" spc="0">
                <a:solidFill>
                  <a:schemeClr val="tx2"/>
                </a:solidFill>
                <a:latin typeface="Acumin Pro ExtraCondensed" panose="020B0508020202020204" pitchFamily="34" charset="77"/>
              </a:defRPr>
            </a:lvl1pPr>
          </a:lstStyle>
          <a:p>
            <a:r>
              <a:rPr lang="en-US"/>
              <a:t>Title </a:t>
            </a:r>
            <a:r>
              <a:rPr lang="en-US" err="1"/>
              <a:t>Acumin</a:t>
            </a:r>
            <a:r>
              <a:rPr lang="en-US"/>
              <a:t> Pro Extra Cond Bold Italic 36 </a:t>
            </a:r>
            <a:r>
              <a:rPr lang="en-US" err="1"/>
              <a:t>pt</a:t>
            </a:r>
            <a:endParaRPr lang="en-US"/>
          </a:p>
        </p:txBody>
      </p:sp>
      <p:sp>
        <p:nvSpPr>
          <p:cNvPr id="3" name="Subhead"/>
          <p:cNvSpPr>
            <a:spLocks noGrp="1"/>
          </p:cNvSpPr>
          <p:nvPr>
            <p:ph type="subTitle" idx="1" hasCustomPrompt="1"/>
          </p:nvPr>
        </p:nvSpPr>
        <p:spPr>
          <a:xfrm>
            <a:off x="2107518" y="1345167"/>
            <a:ext cx="7988982" cy="341599"/>
          </a:xfrm>
          <a:noFill/>
        </p:spPr>
        <p:txBody>
          <a:bodyPr wrap="square" lIns="0" tIns="0" rIns="0" bIns="0" anchor="t" anchorCtr="0">
            <a:spAutoFit/>
          </a:bodyPr>
          <a:lstStyle>
            <a:lvl1pPr marL="0" indent="0" algn="l">
              <a:buNone/>
              <a:defRPr sz="2200" b="1" i="0">
                <a:solidFill>
                  <a:schemeClr val="accent2"/>
                </a:solidFill>
                <a:latin typeface="Acumin Pro SemiCondensed" panose="020B0506020202020204" pitchFamily="34" charset="77"/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Subhead </a:t>
            </a:r>
            <a:r>
              <a:rPr lang="en-US" err="1"/>
              <a:t>Acumin</a:t>
            </a:r>
            <a:r>
              <a:rPr lang="en-US"/>
              <a:t> Pro Semi Cond Bold 22 </a:t>
            </a:r>
            <a:r>
              <a:rPr lang="en-US" err="1"/>
              <a:t>pt</a:t>
            </a:r>
            <a:endParaRPr lang="en-US"/>
          </a:p>
        </p:txBody>
      </p:sp>
      <p:sp>
        <p:nvSpPr>
          <p:cNvPr id="25" name="Body Text">
            <a:extLst>
              <a:ext uri="{FF2B5EF4-FFF2-40B4-BE49-F238E27FC236}">
                <a16:creationId xmlns:a16="http://schemas.microsoft.com/office/drawing/2014/main" id="{9F798712-4535-8340-942F-27FFD5E3FE9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66056" y="1917389"/>
            <a:ext cx="7366000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solidFill>
                  <a:schemeClr val="bg1"/>
                </a:solidFill>
                <a:latin typeface="Acumin Pro" panose="020B0504020202020204" pitchFamily="34" charset="77"/>
              </a:defRPr>
            </a:lvl1pPr>
          </a:lstStyle>
          <a:p>
            <a:pPr lvl="0"/>
            <a:r>
              <a:rPr lang="en-US"/>
              <a:t>Bulleted copy. </a:t>
            </a:r>
            <a:r>
              <a:rPr lang="en-US" err="1"/>
              <a:t>Acumin</a:t>
            </a:r>
            <a:r>
              <a:rPr lang="en-US"/>
              <a:t> Pro Reg 18 pt. Keep it short with bite-size chunks of information.</a:t>
            </a:r>
          </a:p>
          <a:p>
            <a:pPr lvl="0"/>
            <a:endParaRPr lang="en-US"/>
          </a:p>
          <a:p>
            <a:pPr lvl="0"/>
            <a:r>
              <a:rPr lang="en-US"/>
              <a:t>Bulleted copy. </a:t>
            </a:r>
            <a:r>
              <a:rPr lang="en-US" err="1"/>
              <a:t>Acumin</a:t>
            </a:r>
            <a:r>
              <a:rPr lang="en-US"/>
              <a:t> Pro Reg 18 pt. Keep it short with bite-size chunks of information.</a:t>
            </a:r>
          </a:p>
          <a:p>
            <a:pPr lvl="0"/>
            <a:endParaRPr lang="en-US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/>
              <a:t>Bulleted copy. </a:t>
            </a:r>
            <a:r>
              <a:rPr lang="en-US" err="1"/>
              <a:t>Acumin</a:t>
            </a:r>
            <a:r>
              <a:rPr lang="en-US"/>
              <a:t> Pro Reg 18 pt. Keep it short with bite-size chunks of information.</a:t>
            </a:r>
          </a:p>
          <a:p>
            <a:pPr lvl="0"/>
            <a:endParaRPr lang="en-US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/>
              <a:t>Bulleted copy. </a:t>
            </a:r>
            <a:r>
              <a:rPr lang="en-US" err="1"/>
              <a:t>Acumin</a:t>
            </a:r>
            <a:r>
              <a:rPr lang="en-US"/>
              <a:t> Pro Reg 18 pt. Keep it short with bite-size chunks of information.</a:t>
            </a:r>
          </a:p>
          <a:p>
            <a:pPr lvl="0"/>
            <a:endParaRPr lang="en-US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9877984E-7F57-E649-B9D9-2C224098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5132" y="6227000"/>
            <a:ext cx="487680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9" name="Line 1">
            <a:extLst>
              <a:ext uri="{FF2B5EF4-FFF2-40B4-BE49-F238E27FC236}">
                <a16:creationId xmlns:a16="http://schemas.microsoft.com/office/drawing/2014/main" id="{8936B9D4-1725-3C46-A32F-C28623BAF26E}"/>
              </a:ext>
            </a:extLst>
          </p:cNvPr>
          <p:cNvCxnSpPr/>
          <p:nvPr userDrawn="1"/>
        </p:nvCxnSpPr>
        <p:spPr>
          <a:xfrm>
            <a:off x="1281648" y="5789"/>
            <a:ext cx="0" cy="6464461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243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5952">
          <p15:clr>
            <a:srgbClr val="FBAE40"/>
          </p15:clr>
        </p15:guide>
        <p15:guide id="5" pos="6848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pos="1104">
          <p15:clr>
            <a:srgbClr val="FBAE40"/>
          </p15:clr>
        </p15:guide>
        <p15:guide id="8" pos="16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34176D92-8FAB-782E-E607-5D0C5CC9C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FDAFB6-8BB6-ADBB-6574-5B0C25E7B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2" y="4671391"/>
            <a:ext cx="11266714" cy="140141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5FF931D0-D7E7-D9E1-3CCC-83299A09228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8972" y="6085510"/>
            <a:ext cx="11266714" cy="449263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000" b="1">
                <a:solidFill>
                  <a:schemeClr val="tx1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8661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C36684E-7DEE-F47A-FA01-89E8EC8104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9525"/>
            <a:ext cx="12192000" cy="6892463"/>
          </a:xfr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A0E95C-D44C-0BD3-29E1-C39EBAC823A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r>
              <a:rPr lang="en-US"/>
              <a:t>3/31/23            ‹#›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21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A937CB7-FF71-AF7C-945C-0E285D7B2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9" y="1543324"/>
            <a:ext cx="11266713" cy="4454706"/>
          </a:xfrm>
        </p:spPr>
        <p:txBody>
          <a:bodyPr numCol="1">
            <a:noAutofit/>
          </a:bodyPr>
          <a:lstStyle>
            <a:lvl1pPr marL="0" indent="0" algn="l" fontAlgn="t">
              <a:buFontTx/>
              <a:buNone/>
              <a:defRPr sz="1800" baseline="0">
                <a:latin typeface="Franklin Gothic Book" panose="020B0503020102020204" pitchFamily="34" charset="0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D337403E-4A63-3B42-FC84-47BAEDD7A7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1718D0-66F2-E88D-01BB-CD3AF9F1A3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r>
              <a:rPr lang="en-US"/>
              <a:t>3/31/23            ‹#›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432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py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A937CB7-FF71-AF7C-945C-0E285D7B2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9" y="1543324"/>
            <a:ext cx="11266713" cy="4454706"/>
          </a:xfrm>
        </p:spPr>
        <p:txBody>
          <a:bodyPr numCol="2">
            <a:noAutofit/>
          </a:bodyPr>
          <a:lstStyle>
            <a:lvl1pPr marL="0" indent="0" algn="l" fontAlgn="t">
              <a:buFontTx/>
              <a:buNone/>
              <a:defRPr sz="1800" baseline="0">
                <a:latin typeface="Franklin Gothic Book" panose="020B0503020102020204" pitchFamily="34" charset="0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D337403E-4A63-3B42-FC84-47BAEDD7A7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1718D0-66F2-E88D-01BB-CD3AF9F1A3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r>
              <a:rPr lang="en-US"/>
              <a:t>3/31/23            ‹#›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9984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628D381-488B-4C1C-32F0-1D389C1FF7E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68086" y="1543324"/>
            <a:ext cx="11266714" cy="445470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" name="Purdue Logo" descr="Purdue Logo">
            <a:extLst>
              <a:ext uri="{FF2B5EF4-FFF2-40B4-BE49-F238E27FC236}">
                <a16:creationId xmlns:a16="http://schemas.microsoft.com/office/drawing/2014/main" id="{57E46A32-0E35-7B3E-4B6F-A7D50B076D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5EE0A7E-143D-2A83-397F-55801DA0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65EE62C3-A7DA-7701-DE4B-C1A290C4FAE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54FE2-5844-7885-7089-16924C393EB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/>
              <a:t>3/31/23            ‹#›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9036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742D-9D8E-3928-8B2A-C7202DA72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D59E3ED-7921-E7F3-A0A2-0467597EF7E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086" y="1543324"/>
            <a:ext cx="5413169" cy="4390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F449F3F-4187-E891-E28D-ABAA4011813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09157" y="1543324"/>
            <a:ext cx="5425643" cy="4390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urdue Logo" descr="Purdue Logo">
            <a:extLst>
              <a:ext uri="{FF2B5EF4-FFF2-40B4-BE49-F238E27FC236}">
                <a16:creationId xmlns:a16="http://schemas.microsoft.com/office/drawing/2014/main" id="{1187A0AE-82DF-15CC-71EB-814F9338E8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5FC4CE19-DA95-2729-993D-BB0D45B6B5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E23E79-165A-C0A0-34F4-D4CD4FAC54E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3/31/23            ‹#›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963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-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742D-9D8E-3928-8B2A-C7202DA72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D59E3ED-7921-E7F3-A0A2-0467597EF7E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087" y="1543324"/>
            <a:ext cx="3507565" cy="4390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" name="Purdue Logo" descr="Purdue Logo">
            <a:extLst>
              <a:ext uri="{FF2B5EF4-FFF2-40B4-BE49-F238E27FC236}">
                <a16:creationId xmlns:a16="http://schemas.microsoft.com/office/drawing/2014/main" id="{D9D56DBC-682D-9000-C377-A3E36338D7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6D77F14-E88B-D0A5-6F63-E4DA45A7CD6B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4342217" y="1543323"/>
            <a:ext cx="3507565" cy="439033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A95E987-1BAB-5DE6-3A52-75935C62985E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8243137" y="1543322"/>
            <a:ext cx="3507565" cy="439033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5CA31FF2-2F1A-7D0F-36B0-1773F6A9AB3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E20F0F-7917-55BD-382B-A4E024108196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algn="r"/>
            <a:r>
              <a:rPr lang="en-US"/>
              <a:t>3/31/23            ‹#›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71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9200A-5F39-EB36-4116-B2C1717CC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48231" y="6295058"/>
            <a:ext cx="1786567" cy="3239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r>
              <a:rPr lang="en-US"/>
              <a:t>3/31/23            ‹#›</a:t>
            </a:r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AF61CC-58D4-72CE-66CA-BFE87D085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385004"/>
            <a:ext cx="11266714" cy="589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slide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D4295-B2CD-F1FF-F99B-B267D1740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086" y="1192696"/>
            <a:ext cx="11266714" cy="4837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561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6" r:id="rId2"/>
    <p:sldLayoutId id="2147483702" r:id="rId3"/>
    <p:sldLayoutId id="2147483708" r:id="rId4"/>
    <p:sldLayoutId id="2147483687" r:id="rId5"/>
    <p:sldLayoutId id="2147483714" r:id="rId6"/>
    <p:sldLayoutId id="2147483688" r:id="rId7"/>
    <p:sldLayoutId id="2147483650" r:id="rId8"/>
    <p:sldLayoutId id="2147483701" r:id="rId9"/>
    <p:sldLayoutId id="2147483711" r:id="rId10"/>
    <p:sldLayoutId id="2147483712" r:id="rId11"/>
    <p:sldLayoutId id="2147483656" r:id="rId12"/>
    <p:sldLayoutId id="2147483657" r:id="rId13"/>
    <p:sldLayoutId id="2147483706" r:id="rId14"/>
    <p:sldLayoutId id="2147483705" r:id="rId15"/>
    <p:sldLayoutId id="2147483707" r:id="rId16"/>
    <p:sldLayoutId id="2147483713" r:id="rId17"/>
    <p:sldLayoutId id="2147483709" r:id="rId18"/>
    <p:sldLayoutId id="2147483710" r:id="rId19"/>
    <p:sldLayoutId id="2147483653" r:id="rId20"/>
    <p:sldLayoutId id="2147483690" r:id="rId21"/>
    <p:sldLayoutId id="2147483704" r:id="rId22"/>
    <p:sldLayoutId id="2147483692" r:id="rId23"/>
    <p:sldLayoutId id="2147483693" r:id="rId24"/>
    <p:sldLayoutId id="2147483691" r:id="rId25"/>
    <p:sldLayoutId id="2147483703" r:id="rId26"/>
    <p:sldLayoutId id="2147483715" r:id="rId27"/>
    <p:sldLayoutId id="2147483716" r:id="rId28"/>
  </p:sldLayoutIdLst>
  <p:hf sldNum="0" hdr="0" dt="0"/>
  <p:txStyles>
    <p:titleStyle>
      <a:lvl1pPr algn="l" defTabSz="914400" rtl="0" eaLnBrk="1" fontAlgn="t" latinLnBrk="0" hangingPunct="1">
        <a:lnSpc>
          <a:spcPct val="90000"/>
        </a:lnSpc>
        <a:spcBef>
          <a:spcPct val="0"/>
        </a:spcBef>
        <a:buNone/>
        <a:defRPr lang="en-US" sz="4800" b="0" i="1" kern="1200" cap="none" baseline="0" dirty="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§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5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url=https%3A%2F%2Ffoundations.projectpythia.org%2Ffoundations%2Fgithub%2Fwhat-is-github.html&amp;psig=AOvVaw3jFWWM3QSOoyzu853M3DaC&amp;ust=1691674841070000&amp;source=images&amp;cd=vfe&amp;opi=89978449&amp;ved=0CBAQjRxqFwoTCOD7wYHaz4ADFQAAAAAdAAAAABA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5.jpeg"/><Relationship Id="rId5" Type="http://schemas.openxmlformats.org/officeDocument/2006/relationships/hyperlink" Target="https://www.google.com/url?sa=i&amp;url=https%3A%2F%2Fwww.rcac.purdue.edu%2Fcompute%2Fanvil&amp;psig=AOvVaw24bRxPRcQyRYEg_Tkh7fUy&amp;ust=1691674918048000&amp;source=images&amp;cd=vfe&amp;opi=89978449&amp;ved=0CBAQjRxqFwoTCNj5mabaz4ADFQAAAAAdAAAAABAE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54EA7F14-B9DE-164B-9F38-47D5668D2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1790" y="1840297"/>
            <a:ext cx="8217317" cy="939488"/>
          </a:xfrm>
        </p:spPr>
        <p:txBody>
          <a:bodyPr/>
          <a:lstStyle/>
          <a:p>
            <a:r>
              <a:rPr lang="en-US" sz="6600" dirty="0">
                <a:solidFill>
                  <a:srgbClr val="EBD99F"/>
                </a:solidFill>
                <a:latin typeface="Acumin Pro ExtraCondensed"/>
              </a:rPr>
              <a:t>Agile reflection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FCAA48C-2045-8749-8754-B722B9DB8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08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8AB06A-6B63-9A84-6282-A333F77AF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1510" y="370921"/>
            <a:ext cx="7988980" cy="626325"/>
          </a:xfrm>
        </p:spPr>
        <p:txBody>
          <a:bodyPr/>
          <a:lstStyle/>
          <a:p>
            <a:r>
              <a:rPr lang="en-US" sz="4400" dirty="0">
                <a:solidFill>
                  <a:srgbClr val="EBD99F"/>
                </a:solidFill>
              </a:rPr>
              <a:t>Sprint Retrospective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CDBEF-9D1D-DDB1-C4C8-A9817DA62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E6F09-9B10-5238-7123-0B118E57F72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744769" y="6227670"/>
            <a:ext cx="1161231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>
                    <a:alpha val="70000"/>
                  </a:schemeClr>
                </a:solidFill>
                <a:latin typeface="Acumin Pro" panose="020B0504020202020204" pitchFamily="34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0C8DACD-4E35-4E4C-AC75-C3DE50F04E7E}" type="datetime1">
              <a:rPr lang="en-US" smtClean="0"/>
              <a:pPr/>
              <a:t>8/16/23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E388497-E684-709C-58BB-E0CD5F4CEA90}"/>
              </a:ext>
            </a:extLst>
          </p:cNvPr>
          <p:cNvSpPr txBox="1">
            <a:spLocks/>
          </p:cNvSpPr>
          <p:nvPr/>
        </p:nvSpPr>
        <p:spPr>
          <a:xfrm>
            <a:off x="2101510" y="1591421"/>
            <a:ext cx="7763458" cy="449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What went well?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What went less?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What do we want to try next?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What questions do we have?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978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B5732-930D-434D-F72B-85BB9BA7FB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1510" y="231273"/>
            <a:ext cx="9551302" cy="768672"/>
          </a:xfrm>
        </p:spPr>
        <p:txBody>
          <a:bodyPr/>
          <a:lstStyle/>
          <a:p>
            <a:r>
              <a:rPr lang="en-US" sz="5400" dirty="0">
                <a:solidFill>
                  <a:srgbClr val="EBD99F"/>
                </a:solidFill>
              </a:rPr>
              <a:t>Setup </a:t>
            </a:r>
            <a:r>
              <a:rPr lang="en-US" sz="5400" dirty="0" err="1">
                <a:solidFill>
                  <a:srgbClr val="EBD99F"/>
                </a:solidFill>
              </a:rPr>
              <a:t>Github</a:t>
            </a:r>
            <a:r>
              <a:rPr lang="en-US" sz="5400" dirty="0">
                <a:solidFill>
                  <a:srgbClr val="EBD99F"/>
                </a:solidFill>
              </a:rPr>
              <a:t> on Anvil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E1C52-3148-6BB5-7F01-CBFD76926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F51201-6CCA-158A-F962-2D2451997A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43095" y="1216555"/>
            <a:ext cx="11246713" cy="341153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Github</a:t>
            </a:r>
            <a:r>
              <a:rPr lang="en-US" dirty="0"/>
              <a:t> on Anvil guide (https://the-examples-</a:t>
            </a:r>
            <a:r>
              <a:rPr lang="en-US" dirty="0" err="1"/>
              <a:t>book.com</a:t>
            </a:r>
            <a:r>
              <a:rPr lang="en-US" dirty="0"/>
              <a:t>/starter-guides/tools-and-standards/git/</a:t>
            </a:r>
            <a:r>
              <a:rPr lang="en-US" dirty="0" err="1"/>
              <a:t>github</a:t>
            </a:r>
            <a:r>
              <a:rPr lang="en-US" dirty="0"/>
              <a:t>-anvil)</a:t>
            </a:r>
          </a:p>
        </p:txBody>
      </p:sp>
      <p:pic>
        <p:nvPicPr>
          <p:cNvPr id="1026" name="Picture 2" descr="What is GitHub? — Pythia Foundations">
            <a:hlinkClick r:id="rId3"/>
            <a:extLst>
              <a:ext uri="{FF2B5EF4-FFF2-40B4-BE49-F238E27FC236}">
                <a16:creationId xmlns:a16="http://schemas.microsoft.com/office/drawing/2014/main" id="{EEE358D3-139B-2261-B780-7B29DD7BF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967" y="3214136"/>
            <a:ext cx="4996719" cy="281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B668488-CFC3-A63F-5BE1-7D433C2E4E9A}"/>
              </a:ext>
            </a:extLst>
          </p:cNvPr>
          <p:cNvSpPr txBox="1">
            <a:spLocks/>
          </p:cNvSpPr>
          <p:nvPr/>
        </p:nvSpPr>
        <p:spPr>
          <a:xfrm>
            <a:off x="2214271" y="1789275"/>
            <a:ext cx="7763458" cy="449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Collaborate as a team to help each other set up </a:t>
            </a:r>
            <a:r>
              <a:rPr lang="en-US" dirty="0" err="1">
                <a:solidFill>
                  <a:schemeClr val="bg1"/>
                </a:solidFill>
              </a:rPr>
              <a:t>Github</a:t>
            </a:r>
            <a:r>
              <a:rPr lang="en-US" dirty="0">
                <a:solidFill>
                  <a:schemeClr val="bg1"/>
                </a:solidFill>
              </a:rPr>
              <a:t> on Anvil</a:t>
            </a:r>
          </a:p>
        </p:txBody>
      </p:sp>
      <p:pic>
        <p:nvPicPr>
          <p:cNvPr id="1029" name="Picture 5" descr="RCAC - Compute: Anvil">
            <a:hlinkClick r:id="rId5"/>
            <a:extLst>
              <a:ext uri="{FF2B5EF4-FFF2-40B4-BE49-F238E27FC236}">
                <a16:creationId xmlns:a16="http://schemas.microsoft.com/office/drawing/2014/main" id="{EE25D7D7-A2D5-E73F-7041-93D7AFDB3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334" y="3182695"/>
            <a:ext cx="4301699" cy="2873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970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EFFFF"/>
      </a:lt1>
      <a:dk2>
        <a:srgbClr val="55585F"/>
      </a:dk2>
      <a:lt2>
        <a:srgbClr val="CECACB"/>
      </a:lt2>
      <a:accent1>
        <a:srgbClr val="CFB891"/>
      </a:accent1>
      <a:accent2>
        <a:srgbClr val="555960"/>
      </a:accent2>
      <a:accent3>
        <a:srgbClr val="8D6F3D"/>
      </a:accent3>
      <a:accent4>
        <a:srgbClr val="FFFFFF"/>
      </a:accent4>
      <a:accent5>
        <a:srgbClr val="DAAA00"/>
      </a:accent5>
      <a:accent6>
        <a:srgbClr val="9D9694"/>
      </a:accent6>
      <a:hlink>
        <a:srgbClr val="000000"/>
      </a:hlink>
      <a:folHlink>
        <a:srgbClr val="FEFFFF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aster Template.potx" id="{7A2887B6-AF1A-E24D-8E9D-870BBF53B331}" vid="{56A60E50-7EF6-C244-B1D3-2D887417ED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6656b4d-3fa0-4709-acfb-d5e813445d1e">
      <UserInfo>
        <DisplayName>Schott, Thomas H.</DisplayName>
        <AccountId>17</AccountId>
        <AccountType/>
      </UserInfo>
      <UserInfo>
        <DisplayName>Sarault, Olivia M</DisplayName>
        <AccountId>29</AccountId>
        <AccountType/>
      </UserInfo>
      <UserInfo>
        <DisplayName>Hiller, Kelly R</DisplayName>
        <AccountId>98</AccountId>
        <AccountType/>
      </UserInfo>
      <UserInfo>
        <DisplayName>Eddy, Abigail Ellen</DisplayName>
        <AccountId>46</AccountId>
        <AccountType/>
      </UserInfo>
      <UserInfo>
        <DisplayName>Gu, Yu Rain</DisplayName>
        <AccountId>77</AccountId>
        <AccountType/>
      </UserInfo>
      <UserInfo>
        <DisplayName>Reese, Kristy S</DisplayName>
        <AccountId>26</AccountId>
        <AccountType/>
      </UserInfo>
    </SharedWithUsers>
    <lcf76f155ced4ddcb4097134ff3c332f xmlns="37af3f4b-4b66-46f9-8456-831d9bc3e737">
      <Terms xmlns="http://schemas.microsoft.com/office/infopath/2007/PartnerControls"/>
    </lcf76f155ced4ddcb4097134ff3c332f>
    <TaxCatchAll xmlns="d6656b4d-3fa0-4709-acfb-d5e813445d1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E202481DC1CB46AA011D949D311478" ma:contentTypeVersion="13" ma:contentTypeDescription="Create a new document." ma:contentTypeScope="" ma:versionID="309c718596e4092f54ce9aa93358bb8d">
  <xsd:schema xmlns:xsd="http://www.w3.org/2001/XMLSchema" xmlns:xs="http://www.w3.org/2001/XMLSchema" xmlns:p="http://schemas.microsoft.com/office/2006/metadata/properties" xmlns:ns2="37af3f4b-4b66-46f9-8456-831d9bc3e737" xmlns:ns3="d6656b4d-3fa0-4709-acfb-d5e813445d1e" targetNamespace="http://schemas.microsoft.com/office/2006/metadata/properties" ma:root="true" ma:fieldsID="0c34f3e70276db9d2471c2526b8de3df" ns2:_="" ns3:_="">
    <xsd:import namespace="37af3f4b-4b66-46f9-8456-831d9bc3e737"/>
    <xsd:import namespace="d6656b4d-3fa0-4709-acfb-d5e813445d1e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af3f4b-4b66-46f9-8456-831d9bc3e73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8e9e90a8-b24c-4be7-8760-a88b2cd47eb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656b4d-3fa0-4709-acfb-d5e813445d1e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4ebcf308-42de-4d63-b51a-b2360cc04078}" ma:internalName="TaxCatchAll" ma:showField="CatchAllData" ma:web="d6656b4d-3fa0-4709-acfb-d5e813445d1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1DE0D6C-581B-4814-98E7-EF172D5D46A1}">
  <ds:schemaRefs>
    <ds:schemaRef ds:uri="http://schemas.microsoft.com/office/2006/documentManagement/types"/>
    <ds:schemaRef ds:uri="http://purl.org/dc/dcmitype/"/>
    <ds:schemaRef ds:uri="http://purl.org/dc/elements/1.1/"/>
    <ds:schemaRef ds:uri="http://schemas.microsoft.com/office/2006/metadata/properties"/>
    <ds:schemaRef ds:uri="d6656b4d-3fa0-4709-acfb-d5e813445d1e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37af3f4b-4b66-46f9-8456-831d9bc3e737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5B64EEB-1B4A-4920-AA44-E234D7D487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D795B0-FAA0-424A-9B96-7691ED1EF2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7af3f4b-4b66-46f9-8456-831d9bc3e737"/>
    <ds:schemaRef ds:uri="d6656b4d-3fa0-4709-acfb-d5e813445d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8063</TotalTime>
  <Words>68</Words>
  <Application>Microsoft Macintosh PowerPoint</Application>
  <PresentationFormat>Widescreen</PresentationFormat>
  <Paragraphs>18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Arial</vt:lpstr>
      <vt:lpstr>Acumin Pro SemiCondensed</vt:lpstr>
      <vt:lpstr>Acumin Pro ExtraCondensed</vt:lpstr>
      <vt:lpstr>Calibri</vt:lpstr>
      <vt:lpstr>Acumin Pro</vt:lpstr>
      <vt:lpstr>Wingdings</vt:lpstr>
      <vt:lpstr>Franklin Gothic Medium</vt:lpstr>
      <vt:lpstr>Franklin Gothic Medium Cond</vt:lpstr>
      <vt:lpstr>Franklin Gothic Book</vt:lpstr>
      <vt:lpstr>Office Theme</vt:lpstr>
      <vt:lpstr>Agile reflection</vt:lpstr>
      <vt:lpstr>Sprint Retrospective </vt:lpstr>
      <vt:lpstr>Setup Github on Anvil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Ramona McCarthy</dc:creator>
  <cp:lastModifiedBy>Chen, Cai Shun</cp:lastModifiedBy>
  <cp:revision>31</cp:revision>
  <dcterms:created xsi:type="dcterms:W3CDTF">2023-02-16T02:16:06Z</dcterms:created>
  <dcterms:modified xsi:type="dcterms:W3CDTF">2023-08-16T14:10:14Z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2023-02-20T19:00:53Z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b33bf962-ed92-4dd9-bc75-9825fb79b2e3</vt:lpwstr>
  </property>
  <property fmtid="{D5CDD505-2E9C-101B-9397-08002B2CF9AE}" pid="8" name="MSIP_Label_4044bd30-2ed7-4c9d-9d12-46200872a97b_ContentBits">
    <vt:lpwstr>0</vt:lpwstr>
  </property>
  <property fmtid="{D5CDD505-2E9C-101B-9397-08002B2CF9AE}" pid="9" name="ContentTypeId">
    <vt:lpwstr>0x01010054E202481DC1CB46AA011D949D311478</vt:lpwstr>
  </property>
  <property fmtid="{D5CDD505-2E9C-101B-9397-08002B2CF9AE}" pid="10" name="MediaServiceImageTags">
    <vt:lpwstr/>
  </property>
</Properties>
</file>