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323" r:id="rId2"/>
    <p:sldId id="330" r:id="rId3"/>
    <p:sldId id="256" r:id="rId4"/>
    <p:sldId id="257" r:id="rId5"/>
    <p:sldId id="259" r:id="rId6"/>
    <p:sldId id="260" r:id="rId7"/>
    <p:sldId id="261" r:id="rId8"/>
    <p:sldId id="263" r:id="rId9"/>
    <p:sldId id="299" r:id="rId10"/>
    <p:sldId id="300" r:id="rId11"/>
    <p:sldId id="301" r:id="rId12"/>
    <p:sldId id="302" r:id="rId13"/>
    <p:sldId id="303" r:id="rId14"/>
    <p:sldId id="304" r:id="rId15"/>
    <p:sldId id="305" r:id="rId16"/>
    <p:sldId id="320" r:id="rId17"/>
    <p:sldId id="306" r:id="rId18"/>
    <p:sldId id="307" r:id="rId19"/>
    <p:sldId id="308" r:id="rId20"/>
    <p:sldId id="309" r:id="rId21"/>
    <p:sldId id="310" r:id="rId22"/>
    <p:sldId id="311" r:id="rId23"/>
    <p:sldId id="321" r:id="rId24"/>
    <p:sldId id="326" r:id="rId25"/>
    <p:sldId id="313" r:id="rId26"/>
    <p:sldId id="314" r:id="rId27"/>
    <p:sldId id="315" r:id="rId28"/>
    <p:sldId id="316" r:id="rId29"/>
    <p:sldId id="327" r:id="rId30"/>
    <p:sldId id="317" r:id="rId31"/>
    <p:sldId id="329" r:id="rId32"/>
    <p:sldId id="328" r:id="rId33"/>
    <p:sldId id="331" r:id="rId34"/>
    <p:sldId id="318" r:id="rId35"/>
    <p:sldId id="32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udent &amp; TA Content (EB)" id="{C35E7102-0ACB-49D9-B2CE-DAA3C410C4A5}">
          <p14:sldIdLst>
            <p14:sldId id="323"/>
            <p14:sldId id="330"/>
          </p14:sldIdLst>
        </p14:section>
        <p14:section name="Mentor Meeting #1" id="{4892E31C-834B-42A0-B33F-8E9679F5B35A}">
          <p14:sldIdLst>
            <p14:sldId id="256"/>
            <p14:sldId id="257"/>
            <p14:sldId id="259"/>
            <p14:sldId id="260"/>
            <p14:sldId id="261"/>
            <p14:sldId id="263"/>
          </p14:sldIdLst>
        </p14:section>
        <p14:section name="Lab #1" id="{79360F3D-7187-4118-8BF7-35F3D2FCB112}">
          <p14:sldIdLst>
            <p14:sldId id="299"/>
            <p14:sldId id="300"/>
            <p14:sldId id="301"/>
            <p14:sldId id="302"/>
            <p14:sldId id="303"/>
            <p14:sldId id="304"/>
            <p14:sldId id="305"/>
            <p14:sldId id="320"/>
          </p14:sldIdLst>
        </p14:section>
        <p14:section name="Mentor Meeting #2" id="{82033944-CF52-44CF-A5A4-764EC8176B15}">
          <p14:sldIdLst>
            <p14:sldId id="306"/>
            <p14:sldId id="307"/>
            <p14:sldId id="308"/>
            <p14:sldId id="309"/>
            <p14:sldId id="310"/>
            <p14:sldId id="311"/>
            <p14:sldId id="321"/>
          </p14:sldIdLst>
        </p14:section>
        <p14:section name="Lab #2" id="{173AFF15-3E4B-4CE9-ACF3-66706C48B7FE}">
          <p14:sldIdLst>
            <p14:sldId id="326"/>
            <p14:sldId id="313"/>
            <p14:sldId id="314"/>
            <p14:sldId id="315"/>
            <p14:sldId id="316"/>
            <p14:sldId id="327"/>
            <p14:sldId id="317"/>
            <p14:sldId id="329"/>
            <p14:sldId id="328"/>
            <p14:sldId id="331"/>
            <p14:sldId id="318"/>
            <p14:sldId id="3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26084-9A70-9A15-2F71-03C18E586035}" v="53" dt="2025-10-21T13:05:08.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1" d="100"/>
          <a:sy n="61" d="100"/>
        </p:scale>
        <p:origin x="393" y="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Bajszczak" userId="S::abajszcz@purdue.edu::7f31ff06-657c-47f3-b7ad-bbf4c8112b8e" providerId="AD" clId="Web-{EE3D84F3-03DC-6356-9B66-253AE9EA52B3}"/>
    <pc:docChg chg="delSld modSld delSection modSection">
      <pc:chgData name="Anna Bajszczak" userId="S::abajszcz@purdue.edu::7f31ff06-657c-47f3-b7ad-bbf4c8112b8e" providerId="AD" clId="Web-{EE3D84F3-03DC-6356-9B66-253AE9EA52B3}" dt="2025-09-30T13:17:19.692" v="79" actId="20577"/>
      <pc:docMkLst>
        <pc:docMk/>
      </pc:docMkLst>
      <pc:sldChg chg="delSp modSp">
        <pc:chgData name="Anna Bajszczak" userId="S::abajszcz@purdue.edu::7f31ff06-657c-47f3-b7ad-bbf4c8112b8e" providerId="AD" clId="Web-{EE3D84F3-03DC-6356-9B66-253AE9EA52B3}" dt="2025-09-30T12:00:39.288" v="44" actId="20577"/>
        <pc:sldMkLst>
          <pc:docMk/>
          <pc:sldMk cId="0" sldId="302"/>
        </pc:sldMkLst>
        <pc:spChg chg="mod">
          <ac:chgData name="Anna Bajszczak" userId="S::abajszcz@purdue.edu::7f31ff06-657c-47f3-b7ad-bbf4c8112b8e" providerId="AD" clId="Web-{EE3D84F3-03DC-6356-9B66-253AE9EA52B3}" dt="2025-09-30T12:00:39.288" v="44" actId="20577"/>
          <ac:spMkLst>
            <pc:docMk/>
            <pc:sldMk cId="0" sldId="302"/>
            <ac:spMk id="21" creationId="{61C4A2E1-2FE5-EEB8-1061-2906013D032A}"/>
          </ac:spMkLst>
        </pc:spChg>
      </pc:sldChg>
      <pc:sldChg chg="modSp">
        <pc:chgData name="Anna Bajszczak" userId="S::abajszcz@purdue.edu::7f31ff06-657c-47f3-b7ad-bbf4c8112b8e" providerId="AD" clId="Web-{EE3D84F3-03DC-6356-9B66-253AE9EA52B3}" dt="2025-09-30T13:17:19.692" v="79" actId="20577"/>
        <pc:sldMkLst>
          <pc:docMk/>
          <pc:sldMk cId="0" sldId="304"/>
        </pc:sldMkLst>
        <pc:spChg chg="mod">
          <ac:chgData name="Anna Bajszczak" userId="S::abajszcz@purdue.edu::7f31ff06-657c-47f3-b7ad-bbf4c8112b8e" providerId="AD" clId="Web-{EE3D84F3-03DC-6356-9B66-253AE9EA52B3}" dt="2025-09-30T13:17:19.692" v="79" actId="20577"/>
          <ac:spMkLst>
            <pc:docMk/>
            <pc:sldMk cId="0" sldId="304"/>
            <ac:spMk id="16" creationId="{6172B372-21D1-5541-1B8E-C3C07946E096}"/>
          </ac:spMkLst>
        </pc:spChg>
      </pc:sldChg>
      <pc:sldChg chg="modSp">
        <pc:chgData name="Anna Bajszczak" userId="S::abajszcz@purdue.edu::7f31ff06-657c-47f3-b7ad-bbf4c8112b8e" providerId="AD" clId="Web-{EE3D84F3-03DC-6356-9B66-253AE9EA52B3}" dt="2025-09-30T12:01:10.428" v="52" actId="20577"/>
        <pc:sldMkLst>
          <pc:docMk/>
          <pc:sldMk cId="0" sldId="315"/>
        </pc:sldMkLst>
        <pc:spChg chg="mod">
          <ac:chgData name="Anna Bajszczak" userId="S::abajszcz@purdue.edu::7f31ff06-657c-47f3-b7ad-bbf4c8112b8e" providerId="AD" clId="Web-{EE3D84F3-03DC-6356-9B66-253AE9EA52B3}" dt="2025-09-30T12:01:10.428" v="52" actId="20577"/>
          <ac:spMkLst>
            <pc:docMk/>
            <pc:sldMk cId="0" sldId="315"/>
            <ac:spMk id="15" creationId="{5B499C6B-32DE-58FA-B66C-D9C3870CCEA0}"/>
          </ac:spMkLst>
        </pc:spChg>
      </pc:sldChg>
      <pc:sldChg chg="addSp modSp">
        <pc:chgData name="Anna Bajszczak" userId="S::abajszcz@purdue.edu::7f31ff06-657c-47f3-b7ad-bbf4c8112b8e" providerId="AD" clId="Web-{EE3D84F3-03DC-6356-9B66-253AE9EA52B3}" dt="2025-09-30T12:02:45.817" v="75" actId="1076"/>
        <pc:sldMkLst>
          <pc:docMk/>
          <pc:sldMk cId="1582960474" sldId="323"/>
        </pc:sldMkLst>
        <pc:spChg chg="add mod">
          <ac:chgData name="Anna Bajszczak" userId="S::abajszcz@purdue.edu::7f31ff06-657c-47f3-b7ad-bbf4c8112b8e" providerId="AD" clId="Web-{EE3D84F3-03DC-6356-9B66-253AE9EA52B3}" dt="2025-09-30T12:01:38.006" v="69" actId="1076"/>
          <ac:spMkLst>
            <pc:docMk/>
            <pc:sldMk cId="1582960474" sldId="323"/>
            <ac:spMk id="2" creationId="{6E40CA43-63BB-6708-9740-DED40DBA6040}"/>
          </ac:spMkLst>
        </pc:spChg>
        <pc:spChg chg="mod">
          <ac:chgData name="Anna Bajszczak" userId="S::abajszcz@purdue.edu::7f31ff06-657c-47f3-b7ad-bbf4c8112b8e" providerId="AD" clId="Web-{EE3D84F3-03DC-6356-9B66-253AE9EA52B3}" dt="2025-09-30T12:02:45.817" v="75" actId="1076"/>
          <ac:spMkLst>
            <pc:docMk/>
            <pc:sldMk cId="1582960474" sldId="323"/>
            <ac:spMk id="6" creationId="{3E883E3B-23D9-B13E-FBB8-87250ADC80CE}"/>
          </ac:spMkLst>
        </pc:spChg>
        <pc:graphicFrameChg chg="mod modGraphic">
          <ac:chgData name="Anna Bajszczak" userId="S::abajszcz@purdue.edu::7f31ff06-657c-47f3-b7ad-bbf4c8112b8e" providerId="AD" clId="Web-{EE3D84F3-03DC-6356-9B66-253AE9EA52B3}" dt="2025-09-30T12:01:43.834" v="74"/>
          <ac:graphicFrameMkLst>
            <pc:docMk/>
            <pc:sldMk cId="1582960474" sldId="323"/>
            <ac:graphicFrameMk id="3" creationId="{5064FEE9-339E-361B-2537-12BE5677831F}"/>
          </ac:graphicFrameMkLst>
        </pc:graphicFrameChg>
      </pc:sldChg>
      <pc:sldChg chg="modSp">
        <pc:chgData name="Anna Bajszczak" userId="S::abajszcz@purdue.edu::7f31ff06-657c-47f3-b7ad-bbf4c8112b8e" providerId="AD" clId="Web-{EE3D84F3-03DC-6356-9B66-253AE9EA52B3}" dt="2025-09-30T12:00:49.085" v="46" actId="20577"/>
        <pc:sldMkLst>
          <pc:docMk/>
          <pc:sldMk cId="2006782072" sldId="331"/>
        </pc:sldMkLst>
        <pc:spChg chg="mod">
          <ac:chgData name="Anna Bajszczak" userId="S::abajszcz@purdue.edu::7f31ff06-657c-47f3-b7ad-bbf4c8112b8e" providerId="AD" clId="Web-{EE3D84F3-03DC-6356-9B66-253AE9EA52B3}" dt="2025-09-30T12:00:49.085" v="46" actId="20577"/>
          <ac:spMkLst>
            <pc:docMk/>
            <pc:sldMk cId="2006782072" sldId="331"/>
            <ac:spMk id="3" creationId="{91568D93-42DE-5170-2A48-FD64682E4027}"/>
          </ac:spMkLst>
        </pc:spChg>
      </pc:sldChg>
    </pc:docChg>
  </pc:docChgLst>
  <pc:docChgLst>
    <pc:chgData name="Anna Bajszczak" userId="S::abajszcz@purdue.edu::7f31ff06-657c-47f3-b7ad-bbf4c8112b8e" providerId="AD" clId="Web-{6A76283C-6767-7EF8-A75F-8BDD3D89EBEE}"/>
    <pc:docChg chg="modSld">
      <pc:chgData name="Anna Bajszczak" userId="S::abajszcz@purdue.edu::7f31ff06-657c-47f3-b7ad-bbf4c8112b8e" providerId="AD" clId="Web-{6A76283C-6767-7EF8-A75F-8BDD3D89EBEE}" dt="2025-09-29T04:16:01.493" v="16" actId="20577"/>
      <pc:docMkLst>
        <pc:docMk/>
      </pc:docMkLst>
      <pc:sldChg chg="modSp">
        <pc:chgData name="Anna Bajszczak" userId="S::abajszcz@purdue.edu::7f31ff06-657c-47f3-b7ad-bbf4c8112b8e" providerId="AD" clId="Web-{6A76283C-6767-7EF8-A75F-8BDD3D89EBEE}" dt="2025-09-29T04:14:04.134" v="1" actId="20577"/>
        <pc:sldMkLst>
          <pc:docMk/>
          <pc:sldMk cId="0" sldId="307"/>
        </pc:sldMkLst>
        <pc:spChg chg="mod">
          <ac:chgData name="Anna Bajszczak" userId="S::abajszcz@purdue.edu::7f31ff06-657c-47f3-b7ad-bbf4c8112b8e" providerId="AD" clId="Web-{6A76283C-6767-7EF8-A75F-8BDD3D89EBEE}" dt="2025-09-29T04:14:04.134" v="1" actId="20577"/>
          <ac:spMkLst>
            <pc:docMk/>
            <pc:sldMk cId="0" sldId="307"/>
            <ac:spMk id="9" creationId="{A930AA69-8329-EDBC-6DC2-63EBE0A16DCF}"/>
          </ac:spMkLst>
        </pc:spChg>
      </pc:sldChg>
      <pc:sldChg chg="modSp">
        <pc:chgData name="Anna Bajszczak" userId="S::abajszcz@purdue.edu::7f31ff06-657c-47f3-b7ad-bbf4c8112b8e" providerId="AD" clId="Web-{6A76283C-6767-7EF8-A75F-8BDD3D89EBEE}" dt="2025-09-29T04:16:01.493" v="16" actId="20577"/>
        <pc:sldMkLst>
          <pc:docMk/>
          <pc:sldMk cId="262438212" sldId="328"/>
        </pc:sldMkLst>
        <pc:spChg chg="mod">
          <ac:chgData name="Anna Bajszczak" userId="S::abajszcz@purdue.edu::7f31ff06-657c-47f3-b7ad-bbf4c8112b8e" providerId="AD" clId="Web-{6A76283C-6767-7EF8-A75F-8BDD3D89EBEE}" dt="2025-09-29T04:16:01.493" v="16" actId="20577"/>
          <ac:spMkLst>
            <pc:docMk/>
            <pc:sldMk cId="262438212" sldId="328"/>
            <ac:spMk id="5" creationId="{A1A382E6-AB95-7B56-4DE2-BD382768F587}"/>
          </ac:spMkLst>
        </pc:spChg>
      </pc:sldChg>
    </pc:docChg>
  </pc:docChgLst>
  <pc:docChgLst>
    <pc:chgData name="Anna Bajszczak" userId="7f31ff06-657c-47f3-b7ad-bbf4c8112b8e" providerId="ADAL" clId="{C9EE58F3-4F7C-4B20-99F7-5700D39E3C8D}"/>
    <pc:docChg chg="undo custSel addSld delSld modSld sldOrd addSection delSection modSection">
      <pc:chgData name="Anna Bajszczak" userId="7f31ff06-657c-47f3-b7ad-bbf4c8112b8e" providerId="ADAL" clId="{C9EE58F3-4F7C-4B20-99F7-5700D39E3C8D}" dt="2025-09-30T13:51:06.480" v="824" actId="1076"/>
      <pc:docMkLst>
        <pc:docMk/>
      </pc:docMkLst>
      <pc:sldChg chg="modSp mod">
        <pc:chgData name="Anna Bajszczak" userId="7f31ff06-657c-47f3-b7ad-bbf4c8112b8e" providerId="ADAL" clId="{C9EE58F3-4F7C-4B20-99F7-5700D39E3C8D}" dt="2025-09-28T02:36:09.509" v="79"/>
        <pc:sldMkLst>
          <pc:docMk/>
          <pc:sldMk cId="0" sldId="259"/>
        </pc:sldMkLst>
        <pc:spChg chg="mod">
          <ac:chgData name="Anna Bajszczak" userId="7f31ff06-657c-47f3-b7ad-bbf4c8112b8e" providerId="ADAL" clId="{C9EE58F3-4F7C-4B20-99F7-5700D39E3C8D}" dt="2025-09-28T02:36:09.509" v="79"/>
          <ac:spMkLst>
            <pc:docMk/>
            <pc:sldMk cId="0" sldId="259"/>
            <ac:spMk id="4" creationId="{F89CCFFC-9575-C210-68BB-F84B94B793F0}"/>
          </ac:spMkLst>
        </pc:spChg>
      </pc:sldChg>
      <pc:sldChg chg="modSp mod">
        <pc:chgData name="Anna Bajszczak" userId="7f31ff06-657c-47f3-b7ad-bbf4c8112b8e" providerId="ADAL" clId="{C9EE58F3-4F7C-4B20-99F7-5700D39E3C8D}" dt="2025-09-30T13:45:51.069" v="776" actId="207"/>
        <pc:sldMkLst>
          <pc:docMk/>
          <pc:sldMk cId="0" sldId="301"/>
        </pc:sldMkLst>
        <pc:spChg chg="mod">
          <ac:chgData name="Anna Bajszczak" userId="7f31ff06-657c-47f3-b7ad-bbf4c8112b8e" providerId="ADAL" clId="{C9EE58F3-4F7C-4B20-99F7-5700D39E3C8D}" dt="2025-09-30T13:45:51.069" v="776" actId="207"/>
          <ac:spMkLst>
            <pc:docMk/>
            <pc:sldMk cId="0" sldId="301"/>
            <ac:spMk id="9" creationId="{DA3AFAD3-1596-4401-4976-186AC77061C9}"/>
          </ac:spMkLst>
        </pc:spChg>
      </pc:sldChg>
      <pc:sldChg chg="addSp modSp mod">
        <pc:chgData name="Anna Bajszczak" userId="7f31ff06-657c-47f3-b7ad-bbf4c8112b8e" providerId="ADAL" clId="{C9EE58F3-4F7C-4B20-99F7-5700D39E3C8D}" dt="2025-09-30T13:42:00.220" v="702" actId="207"/>
        <pc:sldMkLst>
          <pc:docMk/>
          <pc:sldMk cId="0" sldId="302"/>
        </pc:sldMkLst>
        <pc:spChg chg="mod">
          <ac:chgData name="Anna Bajszczak" userId="7f31ff06-657c-47f3-b7ad-bbf4c8112b8e" providerId="ADAL" clId="{C9EE58F3-4F7C-4B20-99F7-5700D39E3C8D}" dt="2025-09-30T13:42:00.220" v="702" actId="207"/>
          <ac:spMkLst>
            <pc:docMk/>
            <pc:sldMk cId="0" sldId="302"/>
            <ac:spMk id="21" creationId="{61C4A2E1-2FE5-EEB8-1061-2906013D032A}"/>
          </ac:spMkLst>
        </pc:spChg>
      </pc:sldChg>
      <pc:sldChg chg="addSp delSp modSp mod">
        <pc:chgData name="Anna Bajszczak" userId="7f31ff06-657c-47f3-b7ad-bbf4c8112b8e" providerId="ADAL" clId="{C9EE58F3-4F7C-4B20-99F7-5700D39E3C8D}" dt="2025-09-30T02:33:05.033" v="603" actId="478"/>
        <pc:sldMkLst>
          <pc:docMk/>
          <pc:sldMk cId="0" sldId="304"/>
        </pc:sldMkLst>
      </pc:sldChg>
      <pc:sldChg chg="modSp mod">
        <pc:chgData name="Anna Bajszczak" userId="7f31ff06-657c-47f3-b7ad-bbf4c8112b8e" providerId="ADAL" clId="{C9EE58F3-4F7C-4B20-99F7-5700D39E3C8D}" dt="2025-09-28T02:53:38.892" v="278" actId="20577"/>
        <pc:sldMkLst>
          <pc:docMk/>
          <pc:sldMk cId="0" sldId="307"/>
        </pc:sldMkLst>
        <pc:spChg chg="mod">
          <ac:chgData name="Anna Bajszczak" userId="7f31ff06-657c-47f3-b7ad-bbf4c8112b8e" providerId="ADAL" clId="{C9EE58F3-4F7C-4B20-99F7-5700D39E3C8D}" dt="2025-09-28T02:53:38.892" v="278" actId="20577"/>
          <ac:spMkLst>
            <pc:docMk/>
            <pc:sldMk cId="0" sldId="307"/>
            <ac:spMk id="9" creationId="{A930AA69-8329-EDBC-6DC2-63EBE0A16DCF}"/>
          </ac:spMkLst>
        </pc:spChg>
      </pc:sldChg>
      <pc:sldChg chg="modSp">
        <pc:chgData name="Anna Bajszczak" userId="7f31ff06-657c-47f3-b7ad-bbf4c8112b8e" providerId="ADAL" clId="{C9EE58F3-4F7C-4B20-99F7-5700D39E3C8D}" dt="2025-09-28T02:37:03.568" v="80"/>
        <pc:sldMkLst>
          <pc:docMk/>
          <pc:sldMk cId="0" sldId="308"/>
        </pc:sldMkLst>
        <pc:spChg chg="mod">
          <ac:chgData name="Anna Bajszczak" userId="7f31ff06-657c-47f3-b7ad-bbf4c8112b8e" providerId="ADAL" clId="{C9EE58F3-4F7C-4B20-99F7-5700D39E3C8D}" dt="2025-09-28T02:37:03.568" v="80"/>
          <ac:spMkLst>
            <pc:docMk/>
            <pc:sldMk cId="0" sldId="308"/>
            <ac:spMk id="9" creationId="{517B0DA7-D5BC-728C-BDFC-1F6DC23E8583}"/>
          </ac:spMkLst>
        </pc:spChg>
      </pc:sldChg>
      <pc:sldChg chg="addSp modSp mod">
        <pc:chgData name="Anna Bajszczak" userId="7f31ff06-657c-47f3-b7ad-bbf4c8112b8e" providerId="ADAL" clId="{C9EE58F3-4F7C-4B20-99F7-5700D39E3C8D}" dt="2025-09-28T02:56:09.764" v="322" actId="20577"/>
        <pc:sldMkLst>
          <pc:docMk/>
          <pc:sldMk cId="0" sldId="313"/>
        </pc:sldMkLst>
        <pc:spChg chg="mod">
          <ac:chgData name="Anna Bajszczak" userId="7f31ff06-657c-47f3-b7ad-bbf4c8112b8e" providerId="ADAL" clId="{C9EE58F3-4F7C-4B20-99F7-5700D39E3C8D}" dt="2025-09-28T02:55:51.431" v="308" actId="20577"/>
          <ac:spMkLst>
            <pc:docMk/>
            <pc:sldMk cId="0" sldId="313"/>
            <ac:spMk id="11" creationId="{FFE7FFAF-9D4A-2606-FF80-D21C6F3B3AEC}"/>
          </ac:spMkLst>
        </pc:spChg>
        <pc:spChg chg="add mod">
          <ac:chgData name="Anna Bajszczak" userId="7f31ff06-657c-47f3-b7ad-bbf4c8112b8e" providerId="ADAL" clId="{C9EE58F3-4F7C-4B20-99F7-5700D39E3C8D}" dt="2025-09-28T02:56:09.764" v="322" actId="20577"/>
          <ac:spMkLst>
            <pc:docMk/>
            <pc:sldMk cId="0" sldId="313"/>
            <ac:spMk id="12" creationId="{D63E42E5-FA4B-00AC-4CD1-3B5E16154ECA}"/>
          </ac:spMkLst>
        </pc:spChg>
      </pc:sldChg>
      <pc:sldChg chg="modSp mod">
        <pc:chgData name="Anna Bajszczak" userId="7f31ff06-657c-47f3-b7ad-bbf4c8112b8e" providerId="ADAL" clId="{C9EE58F3-4F7C-4B20-99F7-5700D39E3C8D}" dt="2025-09-30T13:46:50.180" v="810" actId="113"/>
        <pc:sldMkLst>
          <pc:docMk/>
          <pc:sldMk cId="0" sldId="314"/>
        </pc:sldMkLst>
        <pc:spChg chg="mod">
          <ac:chgData name="Anna Bajszczak" userId="7f31ff06-657c-47f3-b7ad-bbf4c8112b8e" providerId="ADAL" clId="{C9EE58F3-4F7C-4B20-99F7-5700D39E3C8D}" dt="2025-09-30T13:46:50.180" v="810" actId="113"/>
          <ac:spMkLst>
            <pc:docMk/>
            <pc:sldMk cId="0" sldId="314"/>
            <ac:spMk id="11" creationId="{B1EDF27C-A464-6FA8-5264-31351485CBC5}"/>
          </ac:spMkLst>
        </pc:spChg>
      </pc:sldChg>
      <pc:sldChg chg="addSp delSp modSp mod">
        <pc:chgData name="Anna Bajszczak" userId="7f31ff06-657c-47f3-b7ad-bbf4c8112b8e" providerId="ADAL" clId="{C9EE58F3-4F7C-4B20-99F7-5700D39E3C8D}" dt="2025-09-30T13:43:04.847" v="705" actId="207"/>
        <pc:sldMkLst>
          <pc:docMk/>
          <pc:sldMk cId="0" sldId="315"/>
        </pc:sldMkLst>
        <pc:spChg chg="mod">
          <ac:chgData name="Anna Bajszczak" userId="7f31ff06-657c-47f3-b7ad-bbf4c8112b8e" providerId="ADAL" clId="{C9EE58F3-4F7C-4B20-99F7-5700D39E3C8D}" dt="2025-09-30T13:43:04.847" v="705" actId="207"/>
          <ac:spMkLst>
            <pc:docMk/>
            <pc:sldMk cId="0" sldId="315"/>
            <ac:spMk id="15" creationId="{5B499C6B-32DE-58FA-B66C-D9C3870CCEA0}"/>
          </ac:spMkLst>
        </pc:spChg>
      </pc:sldChg>
      <pc:sldChg chg="addSp modSp mod">
        <pc:chgData name="Anna Bajszczak" userId="7f31ff06-657c-47f3-b7ad-bbf4c8112b8e" providerId="ADAL" clId="{C9EE58F3-4F7C-4B20-99F7-5700D39E3C8D}" dt="2025-09-28T02:52:52.583" v="273" actId="20577"/>
        <pc:sldMkLst>
          <pc:docMk/>
          <pc:sldMk cId="0" sldId="318"/>
        </pc:sldMkLst>
        <pc:spChg chg="mod">
          <ac:chgData name="Anna Bajszczak" userId="7f31ff06-657c-47f3-b7ad-bbf4c8112b8e" providerId="ADAL" clId="{C9EE58F3-4F7C-4B20-99F7-5700D39E3C8D}" dt="2025-09-28T02:51:54.118" v="252" actId="20577"/>
          <ac:spMkLst>
            <pc:docMk/>
            <pc:sldMk cId="0" sldId="318"/>
            <ac:spMk id="10" creationId="{D21302C1-7E79-AC4F-D796-E63FB021E2BD}"/>
          </ac:spMkLst>
        </pc:spChg>
        <pc:spChg chg="mod">
          <ac:chgData name="Anna Bajszczak" userId="7f31ff06-657c-47f3-b7ad-bbf4c8112b8e" providerId="ADAL" clId="{C9EE58F3-4F7C-4B20-99F7-5700D39E3C8D}" dt="2025-09-28T02:51:51.652" v="251" actId="20577"/>
          <ac:spMkLst>
            <pc:docMk/>
            <pc:sldMk cId="0" sldId="318"/>
            <ac:spMk id="11" creationId="{BF75F573-462B-751C-B4E6-17252132F143}"/>
          </ac:spMkLst>
        </pc:spChg>
        <pc:spChg chg="add mod">
          <ac:chgData name="Anna Bajszczak" userId="7f31ff06-657c-47f3-b7ad-bbf4c8112b8e" providerId="ADAL" clId="{C9EE58F3-4F7C-4B20-99F7-5700D39E3C8D}" dt="2025-09-28T02:52:52.583" v="273" actId="20577"/>
          <ac:spMkLst>
            <pc:docMk/>
            <pc:sldMk cId="0" sldId="318"/>
            <ac:spMk id="13" creationId="{0C3A501A-24C1-9A62-1888-72857ED46F5A}"/>
          </ac:spMkLst>
        </pc:spChg>
      </pc:sldChg>
      <pc:sldChg chg="addSp delSp modSp mod modShow">
        <pc:chgData name="Anna Bajszczak" userId="7f31ff06-657c-47f3-b7ad-bbf4c8112b8e" providerId="ADAL" clId="{C9EE58F3-4F7C-4B20-99F7-5700D39E3C8D}" dt="2025-09-30T13:51:06.480" v="824" actId="1076"/>
        <pc:sldMkLst>
          <pc:docMk/>
          <pc:sldMk cId="1582960474" sldId="323"/>
        </pc:sldMkLst>
        <pc:spChg chg="mod">
          <ac:chgData name="Anna Bajszczak" userId="7f31ff06-657c-47f3-b7ad-bbf4c8112b8e" providerId="ADAL" clId="{C9EE58F3-4F7C-4B20-99F7-5700D39E3C8D}" dt="2025-09-30T13:51:06.480" v="824" actId="1076"/>
          <ac:spMkLst>
            <pc:docMk/>
            <pc:sldMk cId="1582960474" sldId="323"/>
            <ac:spMk id="2" creationId="{6E40CA43-63BB-6708-9740-DED40DBA6040}"/>
          </ac:spMkLst>
        </pc:spChg>
        <pc:spChg chg="mod">
          <ac:chgData name="Anna Bajszczak" userId="7f31ff06-657c-47f3-b7ad-bbf4c8112b8e" providerId="ADAL" clId="{C9EE58F3-4F7C-4B20-99F7-5700D39E3C8D}" dt="2025-09-30T13:47:09.251" v="822" actId="1076"/>
          <ac:spMkLst>
            <pc:docMk/>
            <pc:sldMk cId="1582960474" sldId="323"/>
            <ac:spMk id="6" creationId="{3E883E3B-23D9-B13E-FBB8-87250ADC80CE}"/>
          </ac:spMkLst>
        </pc:spChg>
        <pc:graphicFrameChg chg="mod modGraphic">
          <ac:chgData name="Anna Bajszczak" userId="7f31ff06-657c-47f3-b7ad-bbf4c8112b8e" providerId="ADAL" clId="{C9EE58F3-4F7C-4B20-99F7-5700D39E3C8D}" dt="2025-09-30T13:38:56.858" v="645" actId="113"/>
          <ac:graphicFrameMkLst>
            <pc:docMk/>
            <pc:sldMk cId="1582960474" sldId="323"/>
            <ac:graphicFrameMk id="3" creationId="{5064FEE9-339E-361B-2537-12BE5677831F}"/>
          </ac:graphicFrameMkLst>
        </pc:graphicFrameChg>
      </pc:sldChg>
      <pc:sldChg chg="modSp mod">
        <pc:chgData name="Anna Bajszczak" userId="7f31ff06-657c-47f3-b7ad-bbf4c8112b8e" providerId="ADAL" clId="{C9EE58F3-4F7C-4B20-99F7-5700D39E3C8D}" dt="2025-09-28T02:39:34.754" v="93" actId="14734"/>
        <pc:sldMkLst>
          <pc:docMk/>
          <pc:sldMk cId="262438212" sldId="328"/>
        </pc:sldMkLst>
        <pc:graphicFrameChg chg="modGraphic">
          <ac:chgData name="Anna Bajszczak" userId="7f31ff06-657c-47f3-b7ad-bbf4c8112b8e" providerId="ADAL" clId="{C9EE58F3-4F7C-4B20-99F7-5700D39E3C8D}" dt="2025-09-28T02:39:34.754" v="93" actId="14734"/>
          <ac:graphicFrameMkLst>
            <pc:docMk/>
            <pc:sldMk cId="262438212" sldId="328"/>
            <ac:graphicFrameMk id="4" creationId="{16413923-F53A-E20B-970A-90B11346B1B0}"/>
          </ac:graphicFrameMkLst>
        </pc:graphicFrameChg>
      </pc:sldChg>
      <pc:sldChg chg="addSp modSp mod">
        <pc:chgData name="Anna Bajszczak" userId="7f31ff06-657c-47f3-b7ad-bbf4c8112b8e" providerId="ADAL" clId="{C9EE58F3-4F7C-4B20-99F7-5700D39E3C8D}" dt="2025-09-28T02:38:36.255" v="92" actId="14100"/>
        <pc:sldMkLst>
          <pc:docMk/>
          <pc:sldMk cId="76512553" sldId="329"/>
        </pc:sldMkLst>
        <pc:spChg chg="add mod">
          <ac:chgData name="Anna Bajszczak" userId="7f31ff06-657c-47f3-b7ad-bbf4c8112b8e" providerId="ADAL" clId="{C9EE58F3-4F7C-4B20-99F7-5700D39E3C8D}" dt="2025-09-28T02:38:36.255" v="92" actId="14100"/>
          <ac:spMkLst>
            <pc:docMk/>
            <pc:sldMk cId="76512553" sldId="329"/>
            <ac:spMk id="6" creationId="{83AAFBBA-3AD8-458D-83CA-702BFE770742}"/>
          </ac:spMkLst>
        </pc:spChg>
      </pc:sldChg>
      <pc:sldChg chg="addSp delSp modSp new mod ord">
        <pc:chgData name="Anna Bajszczak" userId="7f31ff06-657c-47f3-b7ad-bbf4c8112b8e" providerId="ADAL" clId="{C9EE58F3-4F7C-4B20-99F7-5700D39E3C8D}" dt="2025-09-30T02:26:53.620" v="577"/>
        <pc:sldMkLst>
          <pc:docMk/>
          <pc:sldMk cId="3810010431" sldId="330"/>
        </pc:sldMkLst>
        <pc:spChg chg="mod">
          <ac:chgData name="Anna Bajszczak" userId="7f31ff06-657c-47f3-b7ad-bbf4c8112b8e" providerId="ADAL" clId="{C9EE58F3-4F7C-4B20-99F7-5700D39E3C8D}" dt="2025-09-30T02:26:43.629" v="575" actId="20577"/>
          <ac:spMkLst>
            <pc:docMk/>
            <pc:sldMk cId="3810010431" sldId="330"/>
            <ac:spMk id="2" creationId="{E7CAC6CA-710A-9700-95D0-04EDEC0F669E}"/>
          </ac:spMkLst>
        </pc:spChg>
        <pc:graphicFrameChg chg="add mod modGraphic">
          <ac:chgData name="Anna Bajszczak" userId="7f31ff06-657c-47f3-b7ad-bbf4c8112b8e" providerId="ADAL" clId="{C9EE58F3-4F7C-4B20-99F7-5700D39E3C8D}" dt="2025-09-29T22:33:14.414" v="559" actId="113"/>
          <ac:graphicFrameMkLst>
            <pc:docMk/>
            <pc:sldMk cId="3810010431" sldId="330"/>
            <ac:graphicFrameMk id="6" creationId="{925E0726-1CF5-87E7-E8D5-E89A145364AD}"/>
          </ac:graphicFrameMkLst>
        </pc:graphicFrameChg>
      </pc:sldChg>
      <pc:sldChg chg="modSp new mod ord">
        <pc:chgData name="Anna Bajszczak" userId="7f31ff06-657c-47f3-b7ad-bbf4c8112b8e" providerId="ADAL" clId="{C9EE58F3-4F7C-4B20-99F7-5700D39E3C8D}" dt="2025-09-30T02:34:03.623" v="642" actId="20577"/>
        <pc:sldMkLst>
          <pc:docMk/>
          <pc:sldMk cId="2006782072" sldId="331"/>
        </pc:sldMkLst>
        <pc:spChg chg="mod">
          <ac:chgData name="Anna Bajszczak" userId="7f31ff06-657c-47f3-b7ad-bbf4c8112b8e" providerId="ADAL" clId="{C9EE58F3-4F7C-4B20-99F7-5700D39E3C8D}" dt="2025-09-30T02:34:03.623" v="642" actId="20577"/>
          <ac:spMkLst>
            <pc:docMk/>
            <pc:sldMk cId="2006782072" sldId="331"/>
            <ac:spMk id="2" creationId="{53BDC62F-1789-FC87-425A-8245CFA2AD1E}"/>
          </ac:spMkLst>
        </pc:spChg>
      </pc:sldChg>
    </pc:docChg>
  </pc:docChgLst>
  <pc:docChgLst>
    <pc:chgData name="Anna Bajszczak" userId="S::abajszcz@purdue.edu::7f31ff06-657c-47f3-b7ad-bbf4c8112b8e" providerId="AD" clId="Web-{16626084-9A70-9A15-2F71-03C18E586035}"/>
    <pc:docChg chg="modSld">
      <pc:chgData name="Anna Bajszczak" userId="S::abajszcz@purdue.edu::7f31ff06-657c-47f3-b7ad-bbf4c8112b8e" providerId="AD" clId="Web-{16626084-9A70-9A15-2F71-03C18E586035}" dt="2025-10-21T13:05:05.887" v="45"/>
      <pc:docMkLst>
        <pc:docMk/>
      </pc:docMkLst>
      <pc:sldChg chg="modSp">
        <pc:chgData name="Anna Bajszczak" userId="S::abajszcz@purdue.edu::7f31ff06-657c-47f3-b7ad-bbf4c8112b8e" providerId="AD" clId="Web-{16626084-9A70-9A15-2F71-03C18E586035}" dt="2025-10-21T13:03:39.271" v="3" actId="20577"/>
        <pc:sldMkLst>
          <pc:docMk/>
          <pc:sldMk cId="0" sldId="318"/>
        </pc:sldMkLst>
        <pc:spChg chg="mod">
          <ac:chgData name="Anna Bajszczak" userId="S::abajszcz@purdue.edu::7f31ff06-657c-47f3-b7ad-bbf4c8112b8e" providerId="AD" clId="Web-{16626084-9A70-9A15-2F71-03C18E586035}" dt="2025-10-21T13:03:39.271" v="3" actId="20577"/>
          <ac:spMkLst>
            <pc:docMk/>
            <pc:sldMk cId="0" sldId="318"/>
            <ac:spMk id="13" creationId="{0C3A501A-24C1-9A62-1888-72857ED46F5A}"/>
          </ac:spMkLst>
        </pc:spChg>
      </pc:sldChg>
      <pc:sldChg chg="modSp">
        <pc:chgData name="Anna Bajszczak" userId="S::abajszcz@purdue.edu::7f31ff06-657c-47f3-b7ad-bbf4c8112b8e" providerId="AD" clId="Web-{16626084-9A70-9A15-2F71-03C18E586035}" dt="2025-10-21T13:05:05.887" v="45"/>
        <pc:sldMkLst>
          <pc:docMk/>
          <pc:sldMk cId="3810010431" sldId="330"/>
        </pc:sldMkLst>
        <pc:graphicFrameChg chg="mod modGraphic">
          <ac:chgData name="Anna Bajszczak" userId="S::abajszcz@purdue.edu::7f31ff06-657c-47f3-b7ad-bbf4c8112b8e" providerId="AD" clId="Web-{16626084-9A70-9A15-2F71-03C18E586035}" dt="2025-10-21T13:05:05.887" v="45"/>
          <ac:graphicFrameMkLst>
            <pc:docMk/>
            <pc:sldMk cId="3810010431" sldId="330"/>
            <ac:graphicFrameMk id="6" creationId="{925E0726-1CF5-87E7-E8D5-E89A145364A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35A1C-CFA8-4DF0-A5A2-2433CA69DA53}"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FF400-9232-443D-A828-C4B1B12E5BD7}" type="slidenum">
              <a:rPr lang="en-US" smtClean="0"/>
              <a:t>‹#›</a:t>
            </a:fld>
            <a:endParaRPr lang="en-US"/>
          </a:p>
        </p:txBody>
      </p:sp>
    </p:spTree>
    <p:extLst>
      <p:ext uri="{BB962C8B-B14F-4D97-AF65-F5344CB8AC3E}">
        <p14:creationId xmlns:p14="http://schemas.microsoft.com/office/powerpoint/2010/main" val="72113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 please take attendance and note whether camera is on / team members are present in the meeting </a:t>
            </a:r>
          </a:p>
        </p:txBody>
      </p:sp>
      <p:sp>
        <p:nvSpPr>
          <p:cNvPr id="4" name="Slide Number Placeholder 3"/>
          <p:cNvSpPr>
            <a:spLocks noGrp="1"/>
          </p:cNvSpPr>
          <p:nvPr>
            <p:ph type="sldNum" sz="quarter" idx="5"/>
          </p:nvPr>
        </p:nvSpPr>
        <p:spPr/>
        <p:txBody>
          <a:bodyPr/>
          <a:lstStyle/>
          <a:p>
            <a:fld id="{2AAFF400-9232-443D-A828-C4B1B12E5BD7}" type="slidenum">
              <a:rPr lang="en-US" smtClean="0"/>
              <a:t>4</a:t>
            </a:fld>
            <a:endParaRPr lang="en-US"/>
          </a:p>
        </p:txBody>
      </p:sp>
    </p:spTree>
    <p:extLst>
      <p:ext uri="{BB962C8B-B14F-4D97-AF65-F5344CB8AC3E}">
        <p14:creationId xmlns:p14="http://schemas.microsoft.com/office/powerpoint/2010/main" val="55970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Student Answers Questions</a:t>
            </a:r>
          </a:p>
        </p:txBody>
      </p:sp>
      <p:sp>
        <p:nvSpPr>
          <p:cNvPr id="4" name="Slide Number Placeholder 3"/>
          <p:cNvSpPr>
            <a:spLocks noGrp="1"/>
          </p:cNvSpPr>
          <p:nvPr>
            <p:ph type="sldNum" sz="quarter" idx="5"/>
          </p:nvPr>
        </p:nvSpPr>
        <p:spPr/>
        <p:txBody>
          <a:bodyPr/>
          <a:lstStyle/>
          <a:p>
            <a:fld id="{2AAFF400-9232-443D-A828-C4B1B12E5BD7}" type="slidenum">
              <a:rPr lang="en-US" smtClean="0"/>
              <a:t>5</a:t>
            </a:fld>
            <a:endParaRPr lang="en-US"/>
          </a:p>
        </p:txBody>
      </p:sp>
    </p:spTree>
    <p:extLst>
      <p:ext uri="{BB962C8B-B14F-4D97-AF65-F5344CB8AC3E}">
        <p14:creationId xmlns:p14="http://schemas.microsoft.com/office/powerpoint/2010/main" val="75707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 by utilizing Kanban board together with Mentor and Development Team review &amp; decide on tasks for the sprint </a:t>
            </a:r>
          </a:p>
        </p:txBody>
      </p:sp>
      <p:sp>
        <p:nvSpPr>
          <p:cNvPr id="4" name="Slide Number Placeholder 3"/>
          <p:cNvSpPr>
            <a:spLocks noGrp="1"/>
          </p:cNvSpPr>
          <p:nvPr>
            <p:ph type="sldNum" sz="quarter" idx="5"/>
          </p:nvPr>
        </p:nvSpPr>
        <p:spPr/>
        <p:txBody>
          <a:bodyPr/>
          <a:lstStyle/>
          <a:p>
            <a:fld id="{2AAFF400-9232-443D-A828-C4B1B12E5BD7}" type="slidenum">
              <a:rPr lang="en-US" smtClean="0"/>
              <a:t>6</a:t>
            </a:fld>
            <a:endParaRPr lang="en-US"/>
          </a:p>
        </p:txBody>
      </p:sp>
    </p:spTree>
    <p:extLst>
      <p:ext uri="{BB962C8B-B14F-4D97-AF65-F5344CB8AC3E}">
        <p14:creationId xmlns:p14="http://schemas.microsoft.com/office/powerpoint/2010/main" val="227196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Placeholder for Icebreaker please see Teams Channels for Ideas</a:t>
            </a:r>
          </a:p>
          <a:p>
            <a:endParaRPr lang="en-US" dirty="0"/>
          </a:p>
        </p:txBody>
      </p:sp>
      <p:sp>
        <p:nvSpPr>
          <p:cNvPr id="4" name="Slide Number Placeholder 3"/>
          <p:cNvSpPr>
            <a:spLocks noGrp="1"/>
          </p:cNvSpPr>
          <p:nvPr>
            <p:ph type="sldNum" sz="quarter" idx="5"/>
          </p:nvPr>
        </p:nvSpPr>
        <p:spPr/>
        <p:txBody>
          <a:bodyPr/>
          <a:lstStyle/>
          <a:p>
            <a:fld id="{2AAFF400-9232-443D-A828-C4B1B12E5BD7}" type="slidenum">
              <a:rPr lang="en-US" smtClean="0"/>
              <a:t>11</a:t>
            </a:fld>
            <a:endParaRPr lang="en-US"/>
          </a:p>
        </p:txBody>
      </p:sp>
    </p:spTree>
    <p:extLst>
      <p:ext uri="{BB962C8B-B14F-4D97-AF65-F5344CB8AC3E}">
        <p14:creationId xmlns:p14="http://schemas.microsoft.com/office/powerpoint/2010/main" val="424664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sprint tasks &amp; due dates</a:t>
            </a:r>
          </a:p>
          <a:p>
            <a:r>
              <a:rPr lang="en-US" dirty="0"/>
              <a:t>Focus on Sprint 2 tasks</a:t>
            </a:r>
          </a:p>
          <a:p>
            <a:endParaRPr lang="en-US" dirty="0"/>
          </a:p>
        </p:txBody>
      </p:sp>
      <p:sp>
        <p:nvSpPr>
          <p:cNvPr id="4" name="Slide Number Placeholder 3"/>
          <p:cNvSpPr>
            <a:spLocks noGrp="1"/>
          </p:cNvSpPr>
          <p:nvPr>
            <p:ph type="sldNum" sz="quarter" idx="5"/>
          </p:nvPr>
        </p:nvSpPr>
        <p:spPr/>
        <p:txBody>
          <a:bodyPr/>
          <a:lstStyle/>
          <a:p>
            <a:fld id="{2AAFF400-9232-443D-A828-C4B1B12E5BD7}" type="slidenum">
              <a:rPr lang="en-US" smtClean="0"/>
              <a:t>12</a:t>
            </a:fld>
            <a:endParaRPr lang="en-US"/>
          </a:p>
        </p:txBody>
      </p:sp>
    </p:spTree>
    <p:extLst>
      <p:ext uri="{BB962C8B-B14F-4D97-AF65-F5344CB8AC3E}">
        <p14:creationId xmlns:p14="http://schemas.microsoft.com/office/powerpoint/2010/main" val="3735437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481120" y="1877223"/>
            <a:ext cx="8171677" cy="350865"/>
          </a:xfrm>
          <a:prstGeom prst="rect">
            <a:avLst/>
          </a:prstGeom>
          <a:noFill/>
        </p:spPr>
        <p:txBody>
          <a:bodyPr wrap="square" lIns="0" tIns="0" rIns="0" bIns="0" rtlCol="0">
            <a:spAutoFit/>
          </a:bodyPr>
          <a:lstStyle/>
          <a:p>
            <a:r>
              <a:rPr lang="en-US" sz="76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a:t>
            </a:r>
            <a:br>
              <a:rPr lang="en-US" sz="760" dirty="0">
                <a:solidFill>
                  <a:schemeClr val="bg1"/>
                </a:solidFill>
                <a:effectLst/>
                <a:latin typeface="Acumin Pro" panose="020B0504020202020204" pitchFamily="34" charset="77"/>
              </a:rPr>
            </a:br>
            <a:r>
              <a:rPr lang="en-US" sz="760" dirty="0">
                <a:solidFill>
                  <a:schemeClr val="bg1"/>
                </a:solidFill>
                <a:effectLst/>
                <a:latin typeface="Acumin Pro" panose="020B0504020202020204" pitchFamily="34" charset="77"/>
              </a:rPr>
              <a:t>to the PowerPoint template could impact accessibility by those with disabilities. Follow the instructions provided by Microsoft Office to ensure that your PowerPoint presentations are accessible to all users:</a:t>
            </a:r>
            <a:endParaRPr lang="en-US" sz="76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481121" y="4133389"/>
            <a:ext cx="7687663" cy="105285"/>
          </a:xfrm>
          <a:prstGeom prst="rect">
            <a:avLst/>
          </a:prstGeom>
          <a:noFill/>
          <a:ln w="38100">
            <a:noFill/>
          </a:ln>
        </p:spPr>
        <p:txBody>
          <a:bodyPr wrap="square" lIns="0" tIns="0" rIns="0" bIns="0" anchor="t" anchorCtr="0">
            <a:spAutoFit/>
          </a:bodyPr>
          <a:lstStyle>
            <a:lvl1pPr algn="l">
              <a:defRPr sz="76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pic>
        <p:nvPicPr>
          <p:cNvPr id="5" name="Picture 4">
            <a:extLst>
              <a:ext uri="{FF2B5EF4-FFF2-40B4-BE49-F238E27FC236}">
                <a16:creationId xmlns:a16="http://schemas.microsoft.com/office/drawing/2014/main" id="{7E144EA8-7CF6-1A24-7D97-BC2B3A951C3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6" name="Slide Number">
            <a:extLst>
              <a:ext uri="{FF2B5EF4-FFF2-40B4-BE49-F238E27FC236}">
                <a16:creationId xmlns:a16="http://schemas.microsoft.com/office/drawing/2014/main" id="{71735C3A-F92F-66E0-D056-B0C9C9D6073B}"/>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745943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7" pos="469" userDrawn="1">
          <p15:clr>
            <a:srgbClr val="FBAE40"/>
          </p15:clr>
        </p15:guide>
        <p15:guide id="8" orient="horz" pos="192" userDrawn="1">
          <p15:clr>
            <a:srgbClr val="FBAE40"/>
          </p15:clr>
        </p15:guide>
        <p15:guide id="9" pos="123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10601" y="-254442"/>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2" name="Title"/>
          <p:cNvSpPr>
            <a:spLocks noGrp="1"/>
          </p:cNvSpPr>
          <p:nvPr>
            <p:ph type="ctrTitle" hasCustomPrompt="1"/>
          </p:nvPr>
        </p:nvSpPr>
        <p:spPr bwMode="blackWhite">
          <a:xfrm>
            <a:off x="1452197" y="1557667"/>
            <a:ext cx="7334529" cy="498598"/>
          </a:xfrm>
          <a:prstGeom prst="rect">
            <a:avLst/>
          </a:prstGeom>
          <a:noFill/>
          <a:ln w="38100">
            <a:noFill/>
          </a:ln>
        </p:spPr>
        <p:txBody>
          <a:bodyPr wrap="square" lIns="0" tIns="0" rIns="0" bIns="0" anchor="t" anchorCtr="0">
            <a:spAutoFit/>
          </a:bodyPr>
          <a:lstStyle>
            <a:lvl1pPr algn="l">
              <a:defRPr sz="36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476420" y="2578489"/>
            <a:ext cx="7334521" cy="880790"/>
          </a:xfrm>
          <a:prstGeom prst="rect">
            <a:avLst/>
          </a:prstGeom>
        </p:spPr>
        <p:txBody>
          <a:bodyPr lIns="0" tIns="0" rIns="0" bIns="0">
            <a:noAutofit/>
          </a:bodyPr>
          <a:lstStyle>
            <a:lvl1pPr marL="0" marR="0" indent="0" algn="l" defTabSz="192881"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p:nvPicPr>
        <p:blipFill>
          <a:blip r:embed="rId2"/>
          <a:stretch>
            <a:fillRect/>
          </a:stretch>
        </p:blipFill>
        <p:spPr>
          <a:xfrm>
            <a:off x="9821333" y="0"/>
            <a:ext cx="2370667" cy="6858000"/>
          </a:xfrm>
          <a:prstGeom prst="rect">
            <a:avLst/>
          </a:prstGeom>
        </p:spPr>
      </p:pic>
      <p:sp>
        <p:nvSpPr>
          <p:cNvPr id="5" name="Slide Number Placeholder 5">
            <a:extLst>
              <a:ext uri="{FF2B5EF4-FFF2-40B4-BE49-F238E27FC236}">
                <a16:creationId xmlns:a16="http://schemas.microsoft.com/office/drawing/2014/main" id="{C00BB5D4-8656-DB80-5491-D3DC665CA6B6}"/>
              </a:ext>
            </a:extLst>
          </p:cNvPr>
          <p:cNvSpPr>
            <a:spLocks noGrp="1"/>
          </p:cNvSpPr>
          <p:nvPr>
            <p:ph type="sldNum" sz="quarter" idx="4"/>
          </p:nvPr>
        </p:nvSpPr>
        <p:spPr>
          <a:xfrm>
            <a:off x="5852160" y="6187810"/>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4" name="Picture 3">
            <a:extLst>
              <a:ext uri="{FF2B5EF4-FFF2-40B4-BE49-F238E27FC236}">
                <a16:creationId xmlns:a16="http://schemas.microsoft.com/office/drawing/2014/main" id="{1400587A-AA01-75ED-8E1E-D3C8AA9D96C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27184"/>
          <a:stretch/>
        </p:blipFill>
        <p:spPr>
          <a:xfrm>
            <a:off x="573587" y="6046662"/>
            <a:ext cx="2635783" cy="479489"/>
          </a:xfrm>
          <a:prstGeom prst="rect">
            <a:avLst/>
          </a:prstGeom>
        </p:spPr>
      </p:pic>
    </p:spTree>
    <p:extLst>
      <p:ext uri="{BB962C8B-B14F-4D97-AF65-F5344CB8AC3E}">
        <p14:creationId xmlns:p14="http://schemas.microsoft.com/office/powerpoint/2010/main" val="3580387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7" pos="123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pic>
        <p:nvPicPr>
          <p:cNvPr id="4" name="Purdue Logo" descr="Purdue Logo">
            <a:extLst>
              <a:ext uri="{FF2B5EF4-FFF2-40B4-BE49-F238E27FC236}">
                <a16:creationId xmlns:a16="http://schemas.microsoft.com/office/drawing/2014/main" id="{BA4B2908-555F-78CD-D5EA-D087520FF3FF}"/>
              </a:ext>
            </a:extLst>
          </p:cNvPr>
          <p:cNvPicPr>
            <a:picLocks noChangeAspect="1"/>
          </p:cNvPicPr>
          <p:nvPr userDrawn="1"/>
        </p:nvPicPr>
        <p:blipFill>
          <a:blip r:embed="rId3"/>
          <a:stretch>
            <a:fillRect/>
          </a:stretch>
        </p:blipFill>
        <p:spPr>
          <a:xfrm>
            <a:off x="1034143" y="5756156"/>
            <a:ext cx="2709200" cy="484940"/>
          </a:xfrm>
          <a:prstGeom prst="rect">
            <a:avLst/>
          </a:prstGeom>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1023257" y="1812045"/>
            <a:ext cx="7763458" cy="719757"/>
          </a:xfrm>
        </p:spPr>
        <p:txBody>
          <a:bodyPr>
            <a:noAutofit/>
          </a:bodyPr>
          <a:lstStyle>
            <a:lvl1pPr>
              <a:defRPr sz="5400" cap="none">
                <a:solidFill>
                  <a:schemeClr val="tx1"/>
                </a:solidFill>
              </a:defRPr>
            </a:lvl1pPr>
          </a:lstStyle>
          <a:p>
            <a:r>
              <a:rPr lang="en-US" dirty="0"/>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1023257" y="2617146"/>
            <a:ext cx="7763458" cy="449263"/>
          </a:xfrm>
        </p:spPr>
        <p:txBody>
          <a:bodyPr>
            <a:noAutofit/>
          </a:bodyPr>
          <a:lstStyle>
            <a:lvl1pPr marL="0" indent="0">
              <a:buFontTx/>
              <a:buNone/>
              <a:defRPr sz="2000" b="1">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1023257" y="3148847"/>
            <a:ext cx="7763458" cy="449263"/>
          </a:xfrm>
        </p:spPr>
        <p:txBody>
          <a:bodyPr>
            <a:normAutofit/>
          </a:bodyPr>
          <a:lstStyle>
            <a:lvl1pPr marL="0" indent="0">
              <a:buFontTx/>
              <a:buNone/>
              <a:defRPr sz="1600">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3/31/23</a:t>
            </a:r>
          </a:p>
        </p:txBody>
      </p:sp>
    </p:spTree>
    <p:extLst>
      <p:ext uri="{BB962C8B-B14F-4D97-AF65-F5344CB8AC3E}">
        <p14:creationId xmlns:p14="http://schemas.microsoft.com/office/powerpoint/2010/main" val="5644468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2" name="Title"/>
          <p:cNvSpPr>
            <a:spLocks noGrp="1"/>
          </p:cNvSpPr>
          <p:nvPr>
            <p:ph type="ctrTitle" hasCustomPrompt="1"/>
          </p:nvPr>
        </p:nvSpPr>
        <p:spPr bwMode="blackWhite">
          <a:xfrm>
            <a:off x="1402702" y="1213009"/>
            <a:ext cx="9074442" cy="2215991"/>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495680" y="3990088"/>
            <a:ext cx="7096269" cy="338554"/>
          </a:xfrm>
          <a:prstGeom prst="rect">
            <a:avLst/>
          </a:prstGeo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192881" indent="0" algn="ctr">
              <a:buNone/>
              <a:defRPr sz="802"/>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Subtitle </a:t>
            </a:r>
            <a:r>
              <a:rPr lang="en-US" dirty="0" err="1"/>
              <a:t>Acumin</a:t>
            </a:r>
            <a:r>
              <a:rPr lang="en-US" dirty="0"/>
              <a:t> Pro Semi Cond Bold 22 </a:t>
            </a:r>
            <a:r>
              <a:rPr lang="en-US" dirty="0" err="1"/>
              <a:t>pt</a:t>
            </a:r>
            <a:endParaRPr lang="en-US" dirty="0"/>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9821333" y="0"/>
            <a:ext cx="2370667" cy="6858000"/>
          </a:xfrm>
          <a:prstGeom prst="rect">
            <a:avLst/>
          </a:prstGeom>
        </p:spPr>
      </p:pic>
      <p:pic>
        <p:nvPicPr>
          <p:cNvPr id="7" name="Picture 6">
            <a:extLst>
              <a:ext uri="{FF2B5EF4-FFF2-40B4-BE49-F238E27FC236}">
                <a16:creationId xmlns:a16="http://schemas.microsoft.com/office/drawing/2014/main" id="{B8336A2B-2728-A2B1-4B8E-63FA22B194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8" name="Slide Number">
            <a:extLst>
              <a:ext uri="{FF2B5EF4-FFF2-40B4-BE49-F238E27FC236}">
                <a16:creationId xmlns:a16="http://schemas.microsoft.com/office/drawing/2014/main" id="{4B813082-44C7-DF9D-592D-4C786B79DEEF}"/>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38157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8" pos="12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226600" y="282945"/>
            <a:ext cx="10609467"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130699" y="1723231"/>
            <a:ext cx="9568636" cy="3411537"/>
          </a:xfrm>
          <a:prstGeom prst="rect">
            <a:avLst/>
          </a:prstGeom>
        </p:spPr>
        <p:txBody>
          <a:bodyPr lIns="0" tIns="0" rIns="0" bIns="0">
            <a:noAutofit/>
          </a:bodyPr>
          <a:lstStyle>
            <a:lvl1pPr marL="115729" marR="0" indent="-115729" algn="l" defTabSz="192881" rtl="0" eaLnBrk="1" fontAlgn="auto" latinLnBrk="0" hangingPunct="1">
              <a:lnSpc>
                <a:spcPct val="100000"/>
              </a:lnSpc>
              <a:spcBef>
                <a:spcPts val="0"/>
              </a:spcBef>
              <a:spcAft>
                <a:spcPts val="0"/>
              </a:spcAft>
              <a:buClrTx/>
              <a:buSzTx/>
              <a:buFont typeface="Wingdings" charset="2"/>
              <a:buChar char="§"/>
              <a:tabLst/>
              <a:defRPr sz="2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115729" marR="0" lvl="0" indent="-115729" algn="l" defTabSz="192881"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pic>
        <p:nvPicPr>
          <p:cNvPr id="11" name="Picture 10">
            <a:extLst>
              <a:ext uri="{FF2B5EF4-FFF2-40B4-BE49-F238E27FC236}">
                <a16:creationId xmlns:a16="http://schemas.microsoft.com/office/drawing/2014/main" id="{FD0A9CB2-D1BB-6449-AC05-3EA17EC18A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5" name="Slide Number">
            <a:extLst>
              <a:ext uri="{FF2B5EF4-FFF2-40B4-BE49-F238E27FC236}">
                <a16:creationId xmlns:a16="http://schemas.microsoft.com/office/drawing/2014/main" id="{9D19AAD6-B285-656C-70E9-0BEB1DDF9119}"/>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00580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32" userDrawn="1">
          <p15:clr>
            <a:srgbClr val="FBAE40"/>
          </p15:clr>
        </p15:guide>
        <p15:guide id="7" pos="1749" userDrawn="1">
          <p15:clr>
            <a:srgbClr val="FBAE40"/>
          </p15:clr>
        </p15:guide>
        <p15:guide id="8" pos="1237" userDrawn="1">
          <p15:clr>
            <a:srgbClr val="FBAE40"/>
          </p15:clr>
        </p15:guide>
        <p15:guide id="9" pos="20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226600" y="282945"/>
            <a:ext cx="10609467"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489622" y="1723231"/>
            <a:ext cx="7366000" cy="3411537"/>
          </a:xfrm>
          <a:prstGeom prst="rect">
            <a:avLst/>
          </a:prstGeom>
        </p:spPr>
        <p:txBody>
          <a:bodyPr lIns="0" tIns="0" rIns="0" bIns="0">
            <a:noAutofit/>
          </a:bodyPr>
          <a:lstStyle>
            <a:lvl1pPr marL="115729" marR="0" indent="-115729" algn="l" defTabSz="192881" rtl="0" eaLnBrk="1" fontAlgn="auto" latinLnBrk="0" hangingPunct="1">
              <a:lnSpc>
                <a:spcPct val="100000"/>
              </a:lnSpc>
              <a:spcBef>
                <a:spcPts val="0"/>
              </a:spcBef>
              <a:spcAft>
                <a:spcPts val="1200"/>
              </a:spcAft>
              <a:buClrTx/>
              <a:buSzTx/>
              <a:buFont typeface="Wingdings" charset="2"/>
              <a:buChar char="§"/>
              <a:tabLst/>
              <a:defRPr sz="2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r>
              <a:rPr lang="en-US" dirty="0"/>
              <a:t>Bulleted copy. </a:t>
            </a:r>
            <a:r>
              <a:rPr lang="en-US" dirty="0" err="1"/>
              <a:t>Acumin</a:t>
            </a:r>
            <a:r>
              <a:rPr lang="en-US" dirty="0"/>
              <a:t> Pro Reg 18 pt. Keep it short with bite-size chunks of information.</a:t>
            </a:r>
          </a:p>
          <a:p>
            <a:pPr marL="115729" marR="0" lvl="0" indent="-115729" algn="l" defTabSz="192881"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pic>
        <p:nvPicPr>
          <p:cNvPr id="11" name="Picture 10">
            <a:extLst>
              <a:ext uri="{FF2B5EF4-FFF2-40B4-BE49-F238E27FC236}">
                <a16:creationId xmlns:a16="http://schemas.microsoft.com/office/drawing/2014/main" id="{FD0A9CB2-D1BB-6449-AC05-3EA17EC18A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5" name="Slide Number">
            <a:extLst>
              <a:ext uri="{FF2B5EF4-FFF2-40B4-BE49-F238E27FC236}">
                <a16:creationId xmlns:a16="http://schemas.microsoft.com/office/drawing/2014/main" id="{9D19AAD6-B285-656C-70E9-0BEB1DDF9119}"/>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556636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32">
          <p15:clr>
            <a:srgbClr val="FBAE40"/>
          </p15:clr>
        </p15:guide>
        <p15:guide id="7" pos="1749">
          <p15:clr>
            <a:srgbClr val="FBAE40"/>
          </p15:clr>
        </p15:guide>
        <p15:guide id="8" pos="1237">
          <p15:clr>
            <a:srgbClr val="FBAE40"/>
          </p15:clr>
        </p15:guide>
        <p15:guide id="9" pos="20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Table">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226600" y="282945"/>
            <a:ext cx="10609467"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pic>
        <p:nvPicPr>
          <p:cNvPr id="11" name="Picture 10">
            <a:extLst>
              <a:ext uri="{FF2B5EF4-FFF2-40B4-BE49-F238E27FC236}">
                <a16:creationId xmlns:a16="http://schemas.microsoft.com/office/drawing/2014/main" id="{FD0A9CB2-D1BB-6449-AC05-3EA17EC18A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5" name="Slide Number">
            <a:extLst>
              <a:ext uri="{FF2B5EF4-FFF2-40B4-BE49-F238E27FC236}">
                <a16:creationId xmlns:a16="http://schemas.microsoft.com/office/drawing/2014/main" id="{9D19AAD6-B285-656C-70E9-0BEB1DDF9119}"/>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
        <p:nvSpPr>
          <p:cNvPr id="4" name="Table Placeholder 3">
            <a:extLst>
              <a:ext uri="{FF2B5EF4-FFF2-40B4-BE49-F238E27FC236}">
                <a16:creationId xmlns:a16="http://schemas.microsoft.com/office/drawing/2014/main" id="{64037D84-B9D2-0320-09A4-851211C4614E}"/>
              </a:ext>
            </a:extLst>
          </p:cNvPr>
          <p:cNvSpPr>
            <a:spLocks noGrp="1"/>
          </p:cNvSpPr>
          <p:nvPr>
            <p:ph type="tbl" sz="quarter" idx="10"/>
          </p:nvPr>
        </p:nvSpPr>
        <p:spPr>
          <a:xfrm>
            <a:off x="1427162" y="2290762"/>
            <a:ext cx="8793607" cy="2375241"/>
          </a:xfrm>
          <a:prstGeom prst="rect">
            <a:avLst/>
          </a:prstGeom>
        </p:spPr>
        <p:txBody>
          <a:bodyPr/>
          <a:lstStyle/>
          <a:p>
            <a:endParaRPr lang="en-US"/>
          </a:p>
        </p:txBody>
      </p:sp>
    </p:spTree>
    <p:extLst>
      <p:ext uri="{BB962C8B-B14F-4D97-AF65-F5344CB8AC3E}">
        <p14:creationId xmlns:p14="http://schemas.microsoft.com/office/powerpoint/2010/main" val="23344036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32">
          <p15:clr>
            <a:srgbClr val="FBAE40"/>
          </p15:clr>
        </p15:guide>
        <p15:guide id="7" pos="1749">
          <p15:clr>
            <a:srgbClr val="FBAE40"/>
          </p15:clr>
        </p15:guide>
        <p15:guide id="8" pos="1237">
          <p15:clr>
            <a:srgbClr val="FBAE40"/>
          </p15:clr>
        </p15:guide>
        <p15:guide id="9" pos="20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Activit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226600" y="282945"/>
            <a:ext cx="10609467"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Team Activity Slide Enter Title</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p:nvPr>
        </p:nvSpPr>
        <p:spPr>
          <a:xfrm>
            <a:off x="1489622" y="1723231"/>
            <a:ext cx="7366000" cy="3411537"/>
          </a:xfrm>
          <a:prstGeom prst="rect">
            <a:avLst/>
          </a:prstGeom>
        </p:spPr>
        <p:txBody>
          <a:bodyPr lIns="0" tIns="0" rIns="0" bIns="0">
            <a:noAutofit/>
          </a:bodyPr>
          <a:lstStyle>
            <a:lvl1pPr marL="0" marR="0" indent="0" algn="l" defTabSz="192881" rtl="0" eaLnBrk="1" fontAlgn="auto" latinLnBrk="0" hangingPunct="1">
              <a:lnSpc>
                <a:spcPct val="100000"/>
              </a:lnSpc>
              <a:spcBef>
                <a:spcPts val="0"/>
              </a:spcBef>
              <a:spcAft>
                <a:spcPts val="1200"/>
              </a:spcAft>
              <a:buClrTx/>
              <a:buSzTx/>
              <a:buFont typeface="Wingdings" charset="2"/>
              <a:buNone/>
              <a:tabLst/>
              <a:defRPr sz="2800" b="0" i="0" normalizeH="0" baseline="0">
                <a:solidFill>
                  <a:schemeClr val="bg1"/>
                </a:solidFill>
                <a:latin typeface="Acumin Pro" panose="020B0504020202020204" pitchFamily="34" charset="77"/>
              </a:defRPr>
            </a:lvl1pPr>
          </a:lstStyle>
          <a:p>
            <a:endParaRPr lang="en-US" dirty="0"/>
          </a:p>
        </p:txBody>
      </p:sp>
      <p:pic>
        <p:nvPicPr>
          <p:cNvPr id="11" name="Picture 10">
            <a:extLst>
              <a:ext uri="{FF2B5EF4-FFF2-40B4-BE49-F238E27FC236}">
                <a16:creationId xmlns:a16="http://schemas.microsoft.com/office/drawing/2014/main" id="{FD0A9CB2-D1BB-6449-AC05-3EA17EC18A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5" name="Slide Number">
            <a:extLst>
              <a:ext uri="{FF2B5EF4-FFF2-40B4-BE49-F238E27FC236}">
                <a16:creationId xmlns:a16="http://schemas.microsoft.com/office/drawing/2014/main" id="{9D19AAD6-B285-656C-70E9-0BEB1DDF9119}"/>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609446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32">
          <p15:clr>
            <a:srgbClr val="FBAE40"/>
          </p15:clr>
        </p15:guide>
        <p15:guide id="7" pos="1749">
          <p15:clr>
            <a:srgbClr val="FBAE40"/>
          </p15:clr>
        </p15:guide>
        <p15:guide id="8" pos="1237">
          <p15:clr>
            <a:srgbClr val="FBAE40"/>
          </p15:clr>
        </p15:guide>
        <p15:guide id="9" pos="20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71" y="1917395"/>
            <a:ext cx="4591332" cy="3411537"/>
          </a:xfrm>
          <a:prstGeom prst="rect">
            <a:avLst/>
          </a:prstGeom>
        </p:spPr>
        <p:txBody>
          <a:bodyPr lIns="0" tIns="0" rIns="0" bIns="0">
            <a:normAutofit/>
          </a:bodyPr>
          <a:lstStyle>
            <a:lvl1pPr marL="115729" marR="0" indent="-115729" algn="l" defTabSz="192881"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115729" marR="0" lvl="0" indent="-115729" algn="l" defTabSz="192881"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8" y="1920882"/>
            <a:ext cx="5287433" cy="2982913"/>
          </a:xfrm>
          <a:prstGeom prst="rect">
            <a:avLst/>
          </a:prstGeom>
        </p:spPr>
        <p:txBody>
          <a:bodyPr lIns="0" tIns="0" rIns="0" bIns="0" anchor="ctr" anchorCtr="0"/>
          <a:lstStyle>
            <a:lvl1pPr algn="ctr">
              <a:defRPr b="0" i="0">
                <a:solidFill>
                  <a:schemeClr val="bg1"/>
                </a:solidFill>
                <a:latin typeface="Acumin Pro" panose="020B0504020202020204" pitchFamily="34" charset="77"/>
              </a:defRPr>
            </a:lvl1pPr>
            <a:lvl4pPr marL="289322" indent="0" algn="ctr">
              <a:buNone/>
              <a:defRPr>
                <a:solidFill>
                  <a:schemeClr val="bg1"/>
                </a:solidFill>
              </a:defRPr>
            </a:lvl4pPr>
          </a:lstStyle>
          <a:p>
            <a:pPr lvl="0"/>
            <a:r>
              <a:rPr lang="en-US" dirty="0"/>
              <a:t>Insert picture or chart here</a:t>
            </a:r>
          </a:p>
        </p:txBody>
      </p:sp>
      <p:pic>
        <p:nvPicPr>
          <p:cNvPr id="4" name="Picture 3">
            <a:extLst>
              <a:ext uri="{FF2B5EF4-FFF2-40B4-BE49-F238E27FC236}">
                <a16:creationId xmlns:a16="http://schemas.microsoft.com/office/drawing/2014/main" id="{3C152E4A-A98A-DC0D-DBF1-16307D98243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5" name="Slide Number">
            <a:extLst>
              <a:ext uri="{FF2B5EF4-FFF2-40B4-BE49-F238E27FC236}">
                <a16:creationId xmlns:a16="http://schemas.microsoft.com/office/drawing/2014/main" id="{A0ED1B33-DDFF-18FE-F2A0-EEB16B86D510}"/>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2" name="Black Bar">
            <a:extLst>
              <a:ext uri="{FF2B5EF4-FFF2-40B4-BE49-F238E27FC236}">
                <a16:creationId xmlns:a16="http://schemas.microsoft.com/office/drawing/2014/main" id="{9688C34F-F9AA-B5A4-9105-2D3901276C94}"/>
              </a:ext>
            </a:extLst>
          </p:cNvPr>
          <p:cNvPicPr>
            <a:picLocks noChangeAspect="1"/>
          </p:cNvPicPr>
          <p:nvPr userDrawn="1"/>
        </p:nvPicPr>
        <p:blipFill>
          <a:blip r:embed="rId3"/>
          <a:stretch>
            <a:fillRect/>
          </a:stretch>
        </p:blipFill>
        <p:spPr>
          <a:xfrm>
            <a:off x="7009" y="0"/>
            <a:ext cx="11514667" cy="914400"/>
          </a:xfrm>
          <a:prstGeom prst="rect">
            <a:avLst/>
          </a:prstGeom>
        </p:spPr>
      </p:pic>
      <p:sp>
        <p:nvSpPr>
          <p:cNvPr id="6" name="Title">
            <a:extLst>
              <a:ext uri="{FF2B5EF4-FFF2-40B4-BE49-F238E27FC236}">
                <a16:creationId xmlns:a16="http://schemas.microsoft.com/office/drawing/2014/main" id="{5203B4D1-11F3-C65B-CB95-48AB6E85C007}"/>
              </a:ext>
            </a:extLst>
          </p:cNvPr>
          <p:cNvSpPr>
            <a:spLocks noGrp="1"/>
          </p:cNvSpPr>
          <p:nvPr>
            <p:ph type="ctrTitle" hasCustomPrompt="1"/>
          </p:nvPr>
        </p:nvSpPr>
        <p:spPr bwMode="blackWhite">
          <a:xfrm>
            <a:off x="226600" y="282945"/>
            <a:ext cx="10609467"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7" name="Subhead">
            <a:extLst>
              <a:ext uri="{FF2B5EF4-FFF2-40B4-BE49-F238E27FC236}">
                <a16:creationId xmlns:a16="http://schemas.microsoft.com/office/drawing/2014/main" id="{9086E6FD-B5A6-8FCB-5C84-CEC6DF14B8B8}"/>
              </a:ext>
            </a:extLst>
          </p:cNvPr>
          <p:cNvSpPr>
            <a:spLocks noGrp="1"/>
          </p:cNvSpPr>
          <p:nvPr>
            <p:ph type="subTitle" idx="1" hasCustomPrompt="1"/>
          </p:nvPr>
        </p:nvSpPr>
        <p:spPr>
          <a:xfrm>
            <a:off x="1489622" y="1345170"/>
            <a:ext cx="7321993" cy="338554"/>
          </a:xfrm>
          <a:prstGeom prst="rect">
            <a:avLst/>
          </a:prstGeo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192881" indent="0" algn="ctr">
              <a:buNone/>
              <a:defRPr sz="802"/>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Subhead </a:t>
            </a:r>
            <a:r>
              <a:rPr lang="en-US" dirty="0" err="1"/>
              <a:t>Acumin</a:t>
            </a:r>
            <a:r>
              <a:rPr lang="en-US" dirty="0"/>
              <a:t> Pro Semi Cond Bold 22 pt</a:t>
            </a:r>
          </a:p>
        </p:txBody>
      </p:sp>
    </p:spTree>
    <p:extLst>
      <p:ext uri="{BB962C8B-B14F-4D97-AF65-F5344CB8AC3E}">
        <p14:creationId xmlns:p14="http://schemas.microsoft.com/office/powerpoint/2010/main" val="414041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7" pos="123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a:prstGeom prst="rect">
            <a:avLst/>
          </a:prstGeo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08001" y="304802"/>
            <a:ext cx="3838891" cy="997196"/>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pic>
        <p:nvPicPr>
          <p:cNvPr id="3" name="Picture 2">
            <a:extLst>
              <a:ext uri="{FF2B5EF4-FFF2-40B4-BE49-F238E27FC236}">
                <a16:creationId xmlns:a16="http://schemas.microsoft.com/office/drawing/2014/main" id="{7BCA00E5-73F6-48FD-7B6F-15D13177323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4" name="Slide Number">
            <a:extLst>
              <a:ext uri="{FF2B5EF4-FFF2-40B4-BE49-F238E27FC236}">
                <a16:creationId xmlns:a16="http://schemas.microsoft.com/office/drawing/2014/main" id="{12F92AAC-B2FB-718A-B816-8D21B756FC10}"/>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573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7" pos="469" userDrawn="1">
          <p15:clr>
            <a:srgbClr val="FBAE40"/>
          </p15:clr>
        </p15:guide>
        <p15:guide id="8" orient="horz" pos="192" userDrawn="1">
          <p15:clr>
            <a:srgbClr val="FBAE40"/>
          </p15:clr>
        </p15:guide>
        <p15:guide id="9" pos="42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5"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9"/>
            <a:ext cx="6419331" cy="502445"/>
          </a:xfrm>
          <a:prstGeom prst="rect">
            <a:avLst/>
          </a:prstGeom>
          <a:noFill/>
          <a:ln w="38100">
            <a:noFill/>
          </a:ln>
        </p:spPr>
        <p:txBody>
          <a:bodyPr wrap="square" lIns="0" tIns="0" rIns="0" bIns="0" anchor="t" anchorCtr="0">
            <a:spAutoFit/>
          </a:bodyPr>
          <a:lstStyle>
            <a:lvl1pPr algn="ctr">
              <a:defRPr sz="3628"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81" y="2723567"/>
            <a:ext cx="6895463" cy="553998"/>
          </a:xfrm>
          <a:prstGeom prst="rect">
            <a:avLst/>
          </a:prstGeom>
          <a:noFill/>
        </p:spPr>
        <p:txBody>
          <a:bodyPr wrap="square" lIns="0" tIns="0" rIns="0" bIns="0" anchor="t" anchorCtr="0">
            <a:spAutoFit/>
          </a:bodyPr>
          <a:lstStyle>
            <a:lvl1pPr marL="0" indent="0" algn="ctr">
              <a:buNone/>
              <a:defRPr sz="3600" b="1" i="0" spc="127">
                <a:solidFill>
                  <a:schemeClr val="accent4"/>
                </a:solidFill>
                <a:latin typeface="United Sans Cd Md" pitchFamily="50" charset="0"/>
              </a:defRPr>
            </a:lvl1pPr>
            <a:lvl2pPr marL="192881" indent="0" algn="ctr">
              <a:buNone/>
              <a:defRPr sz="802"/>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9" y="3540352"/>
            <a:ext cx="6678467" cy="1122744"/>
          </a:xfrm>
          <a:prstGeom prst="rect">
            <a:avLst/>
          </a:prstGeom>
        </p:spPr>
        <p:txBody>
          <a:bodyPr lIns="0" tIns="0" rIns="0" bIns="0">
            <a:noAutofit/>
          </a:bodyPr>
          <a:lstStyle>
            <a:lvl1pPr marL="0" marR="0" indent="0" algn="l" defTabSz="192881"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pic>
        <p:nvPicPr>
          <p:cNvPr id="5" name="Picture 4">
            <a:extLst>
              <a:ext uri="{FF2B5EF4-FFF2-40B4-BE49-F238E27FC236}">
                <a16:creationId xmlns:a16="http://schemas.microsoft.com/office/drawing/2014/main" id="{E8EE7916-5215-A041-8CF2-A0FFD9BE46A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837"/>
          <a:stretch/>
        </p:blipFill>
        <p:spPr>
          <a:xfrm>
            <a:off x="573587" y="6245759"/>
            <a:ext cx="2635783" cy="383932"/>
          </a:xfrm>
          <a:prstGeom prst="rect">
            <a:avLst/>
          </a:prstGeom>
        </p:spPr>
      </p:pic>
      <p:sp>
        <p:nvSpPr>
          <p:cNvPr id="7" name="Slide Number">
            <a:extLst>
              <a:ext uri="{FF2B5EF4-FFF2-40B4-BE49-F238E27FC236}">
                <a16:creationId xmlns:a16="http://schemas.microsoft.com/office/drawing/2014/main" id="{C0B5E3DA-A68A-CC52-14BA-7711F3DB3763}"/>
              </a:ext>
            </a:extLst>
          </p:cNvPr>
          <p:cNvSpPr>
            <a:spLocks noGrp="1"/>
          </p:cNvSpPr>
          <p:nvPr>
            <p:ph type="sldNum" sz="quarter" idx="4"/>
          </p:nvPr>
        </p:nvSpPr>
        <p:spPr>
          <a:xfrm>
            <a:off x="5852160" y="6302622"/>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38310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orient="horz" pos="3960" userDrawn="1">
          <p15:clr>
            <a:srgbClr val="FBAE40"/>
          </p15:clr>
        </p15:guide>
        <p15:guide id="4" pos="7936" userDrawn="1">
          <p15:clr>
            <a:srgbClr val="FBAE40"/>
          </p15:clr>
        </p15:guide>
        <p15:guide id="5" pos="9131"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137848" y="6202177"/>
            <a:ext cx="3166461" cy="337026"/>
          </a:xfrm>
          <a:prstGeom prst="rect">
            <a:avLst/>
          </a:prstGeom>
        </p:spPr>
        <p:txBody>
          <a:bodyPr vert="horz" lIns="91440" tIns="45720" rIns="91440" bIns="45720" rtlCol="0" anchor="ctr"/>
          <a:lstStyle>
            <a:lvl1pPr algn="l">
              <a:defRPr sz="422">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5852160" y="6187810"/>
            <a:ext cx="487680" cy="365760"/>
          </a:xfrm>
          <a:prstGeom prst="ellipse">
            <a:avLst/>
          </a:prstGeom>
          <a:noFill/>
        </p:spPr>
        <p:txBody>
          <a:bodyPr vert="horz" lIns="18288" tIns="45720" rIns="18288" bIns="45720" rtlCol="0" anchor="ctr">
            <a:noAutofit/>
          </a:bodyPr>
          <a:lstStyle>
            <a:lvl1pPr algn="ctr">
              <a:defRPr sz="422"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9568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9" r:id="rId4"/>
    <p:sldLayoutId id="2147483682" r:id="rId5"/>
    <p:sldLayoutId id="2147483681" r:id="rId6"/>
    <p:sldLayoutId id="2147483664" r:id="rId7"/>
    <p:sldLayoutId id="2147483665" r:id="rId8"/>
    <p:sldLayoutId id="2147483666" r:id="rId9"/>
    <p:sldLayoutId id="2147483667" r:id="rId10"/>
    <p:sldLayoutId id="2147483680" r:id="rId11"/>
  </p:sldLayoutIdLst>
  <p:hf hdr="0" ftr="0"/>
  <p:txStyles>
    <p:titleStyle>
      <a:lvl1pPr algn="ctr" defTabSz="385763" rtl="0" eaLnBrk="1" latinLnBrk="0" hangingPunct="1">
        <a:lnSpc>
          <a:spcPct val="90000"/>
        </a:lnSpc>
        <a:spcBef>
          <a:spcPct val="0"/>
        </a:spcBef>
        <a:buNone/>
        <a:defRPr sz="1097" kern="1200" cap="all" spc="85" baseline="0">
          <a:solidFill>
            <a:srgbClr val="262626"/>
          </a:solidFill>
          <a:latin typeface="+mj-lt"/>
          <a:ea typeface="+mj-ea"/>
          <a:cs typeface="+mj-cs"/>
        </a:defRPr>
      </a:lvl1pPr>
    </p:titleStyle>
    <p:bodyStyle>
      <a:lvl1pPr marL="96441" indent="-96441" algn="l" defTabSz="385763" rtl="0" eaLnBrk="1" latinLnBrk="0" hangingPunct="1">
        <a:lnSpc>
          <a:spcPct val="100000"/>
        </a:lnSpc>
        <a:spcBef>
          <a:spcPts val="422"/>
        </a:spcBef>
        <a:buClr>
          <a:schemeClr val="accent2"/>
        </a:buClr>
        <a:buFont typeface="Arial" panose="020B0604020202020204" pitchFamily="34" charset="0"/>
        <a:buChar char="•"/>
        <a:defRPr sz="760" kern="1200">
          <a:solidFill>
            <a:schemeClr val="tx1">
              <a:lumMod val="85000"/>
              <a:lumOff val="15000"/>
            </a:schemeClr>
          </a:solidFill>
          <a:latin typeface="+mn-lt"/>
          <a:ea typeface="+mn-ea"/>
          <a:cs typeface="+mn-cs"/>
        </a:defRPr>
      </a:lvl1pPr>
      <a:lvl2pPr marL="192881"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lumMod val="85000"/>
              <a:lumOff val="15000"/>
            </a:schemeClr>
          </a:solidFill>
          <a:latin typeface="+mn-lt"/>
          <a:ea typeface="+mn-ea"/>
          <a:cs typeface="+mn-cs"/>
        </a:defRPr>
      </a:lvl2pPr>
      <a:lvl3pPr marL="289322"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lumMod val="85000"/>
              <a:lumOff val="15000"/>
            </a:schemeClr>
          </a:solidFill>
          <a:latin typeface="+mn-lt"/>
          <a:ea typeface="+mn-ea"/>
          <a:cs typeface="+mn-cs"/>
        </a:defRPr>
      </a:lvl3pPr>
      <a:lvl4pPr marL="385763"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lumMod val="85000"/>
              <a:lumOff val="15000"/>
            </a:schemeClr>
          </a:solidFill>
          <a:latin typeface="+mn-lt"/>
          <a:ea typeface="+mn-ea"/>
          <a:cs typeface="+mn-cs"/>
        </a:defRPr>
      </a:lvl4pPr>
      <a:lvl5pPr marL="482204"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lumMod val="85000"/>
              <a:lumOff val="15000"/>
            </a:schemeClr>
          </a:solidFill>
          <a:latin typeface="+mn-lt"/>
          <a:ea typeface="+mn-ea"/>
          <a:cs typeface="+mn-cs"/>
        </a:defRPr>
      </a:lvl5pPr>
      <a:lvl6pPr marL="554534"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solidFill>
          <a:latin typeface="+mn-lt"/>
          <a:ea typeface="+mn-ea"/>
          <a:cs typeface="+mn-cs"/>
        </a:defRPr>
      </a:lvl6pPr>
      <a:lvl7pPr marL="626864"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a:solidFill>
            <a:schemeClr val="tx1"/>
          </a:solidFill>
          <a:latin typeface="+mn-lt"/>
          <a:ea typeface="+mn-ea"/>
          <a:cs typeface="+mn-cs"/>
        </a:defRPr>
      </a:lvl7pPr>
      <a:lvl8pPr marL="699195"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baseline="0">
          <a:solidFill>
            <a:schemeClr val="tx1"/>
          </a:solidFill>
          <a:latin typeface="+mn-lt"/>
          <a:ea typeface="+mn-ea"/>
          <a:cs typeface="+mn-cs"/>
        </a:defRPr>
      </a:lvl8pPr>
      <a:lvl9pPr marL="771525" indent="-96441" algn="l" defTabSz="385763" rtl="0" eaLnBrk="1" latinLnBrk="0" hangingPunct="1">
        <a:lnSpc>
          <a:spcPct val="100000"/>
        </a:lnSpc>
        <a:spcBef>
          <a:spcPts val="422"/>
        </a:spcBef>
        <a:buClr>
          <a:schemeClr val="accent2"/>
        </a:buClr>
        <a:buFont typeface="Arial" panose="020B0604020202020204" pitchFamily="34" charset="0"/>
        <a:buChar char="•"/>
        <a:defRPr sz="675" kern="1200" baseline="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12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the-examples-book.com/crp/TAs/fall2025/sprint4" TargetMode="External"/><Relationship Id="rId13" Type="http://schemas.openxmlformats.org/officeDocument/2006/relationships/hyperlink" Target="https://the-examples-book.com/crp/students/fall2025/sprint6" TargetMode="External"/><Relationship Id="rId18" Type="http://schemas.openxmlformats.org/officeDocument/2006/relationships/slide" Target="slide14.xml"/><Relationship Id="rId3" Type="http://schemas.openxmlformats.org/officeDocument/2006/relationships/hyperlink" Target="https://the-examples-book.com/crp/students/fall2025/sprint1" TargetMode="External"/><Relationship Id="rId21" Type="http://schemas.openxmlformats.org/officeDocument/2006/relationships/slide" Target="slide27.xml"/><Relationship Id="rId7" Type="http://schemas.openxmlformats.org/officeDocument/2006/relationships/hyperlink" Target="https://the-examples-book.com/crp/students/fall2025/sprint3" TargetMode="External"/><Relationship Id="rId12" Type="http://schemas.openxmlformats.org/officeDocument/2006/relationships/hyperlink" Target="https://the-examples-book.com/crp/TAs/fall2025/sprint6" TargetMode="External"/><Relationship Id="rId17" Type="http://schemas.openxmlformats.org/officeDocument/2006/relationships/slide" Target="slide26.xml"/><Relationship Id="rId2" Type="http://schemas.openxmlformats.org/officeDocument/2006/relationships/hyperlink" Target="https://the-examples-book.com/crp/TAs/fall2025/sprint1" TargetMode="External"/><Relationship Id="rId16" Type="http://schemas.openxmlformats.org/officeDocument/2006/relationships/slide" Target="slide11.xml"/><Relationship Id="rId20" Type="http://schemas.openxmlformats.org/officeDocument/2006/relationships/slide" Target="slide12.xml"/><Relationship Id="rId1" Type="http://schemas.openxmlformats.org/officeDocument/2006/relationships/slideLayout" Target="../slideLayouts/slideLayout3.xml"/><Relationship Id="rId6" Type="http://schemas.openxmlformats.org/officeDocument/2006/relationships/hyperlink" Target="https://the-examples-book.com/crp/TAs/fall2025/sprint3" TargetMode="External"/><Relationship Id="rId11" Type="http://schemas.openxmlformats.org/officeDocument/2006/relationships/hyperlink" Target="https://the-examples-book.com/crp/students/fall2025/sprint5" TargetMode="External"/><Relationship Id="rId5" Type="http://schemas.openxmlformats.org/officeDocument/2006/relationships/hyperlink" Target="https://the-examples-book.com/crp/students/fall2025/sprint2" TargetMode="External"/><Relationship Id="rId15" Type="http://schemas.openxmlformats.org/officeDocument/2006/relationships/hyperlink" Target="https://the-examples-book.com/crp/students/fall2025/sprint7" TargetMode="External"/><Relationship Id="rId10" Type="http://schemas.openxmlformats.org/officeDocument/2006/relationships/hyperlink" Target="https://the-examples-book.com/crp/TAs/fall2025/sprint5" TargetMode="External"/><Relationship Id="rId19" Type="http://schemas.openxmlformats.org/officeDocument/2006/relationships/slide" Target="slide33.xml"/><Relationship Id="rId4" Type="http://schemas.openxmlformats.org/officeDocument/2006/relationships/hyperlink" Target="https://the-examples-book.com/crp/TAs/fall2025/sprint2" TargetMode="External"/><Relationship Id="rId9" Type="http://schemas.openxmlformats.org/officeDocument/2006/relationships/hyperlink" Target="https://the-examples-book.com/crp/students/fall2025/sprint4" TargetMode="External"/><Relationship Id="rId14" Type="http://schemas.openxmlformats.org/officeDocument/2006/relationships/hyperlink" Target="https://the-examples-book.com/crp/TAs/fall2025/sprint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323,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323,1," TargetMode="External"/><Relationship Id="rId2" Type="http://schemas.openxmlformats.org/officeDocument/2006/relationships/slide" Target="slide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323,1,"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4FCCF-B5D3-3DB9-ADD3-7679E04D344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099434-F969-CDC6-2EE5-212EC019E114}"/>
              </a:ext>
            </a:extLst>
          </p:cNvPr>
          <p:cNvSpPr>
            <a:spLocks noGrp="1"/>
          </p:cNvSpPr>
          <p:nvPr>
            <p:ph type="ctrTitle"/>
          </p:nvPr>
        </p:nvSpPr>
        <p:spPr>
          <a:xfrm>
            <a:off x="226600" y="282945"/>
            <a:ext cx="10609467" cy="498598"/>
          </a:xfrm>
        </p:spPr>
        <p:txBody>
          <a:bodyPr/>
          <a:lstStyle/>
          <a:p>
            <a:r>
              <a:rPr lang="en-US" dirty="0"/>
              <a:t>Student &amp; TA Content (Examples-Book)</a:t>
            </a:r>
          </a:p>
        </p:txBody>
      </p:sp>
      <p:sp>
        <p:nvSpPr>
          <p:cNvPr id="4" name="Slide Number Placeholder 3">
            <a:extLst>
              <a:ext uri="{FF2B5EF4-FFF2-40B4-BE49-F238E27FC236}">
                <a16:creationId xmlns:a16="http://schemas.microsoft.com/office/drawing/2014/main" id="{2EB4F02F-2F08-D224-69A4-0CE942FEA456}"/>
              </a:ext>
            </a:extLst>
          </p:cNvPr>
          <p:cNvSpPr>
            <a:spLocks noGrp="1"/>
          </p:cNvSpPr>
          <p:nvPr>
            <p:ph type="sldNum" sz="quarter" idx="4"/>
          </p:nvPr>
        </p:nvSpPr>
        <p:spPr/>
        <p:txBody>
          <a:bodyPr/>
          <a:lstStyle/>
          <a:p>
            <a:fld id="{8A7A6979-0714-4377-B894-6BE4C2D6E202}" type="slidenum">
              <a:rPr lang="en-US" smtClean="0"/>
              <a:pPr/>
              <a:t>1</a:t>
            </a:fld>
            <a:endParaRPr lang="en-US" dirty="0"/>
          </a:p>
        </p:txBody>
      </p:sp>
      <p:graphicFrame>
        <p:nvGraphicFramePr>
          <p:cNvPr id="3" name="Table 2">
            <a:extLst>
              <a:ext uri="{FF2B5EF4-FFF2-40B4-BE49-F238E27FC236}">
                <a16:creationId xmlns:a16="http://schemas.microsoft.com/office/drawing/2014/main" id="{5064FEE9-339E-361B-2537-12BE5677831F}"/>
              </a:ext>
            </a:extLst>
          </p:cNvPr>
          <p:cNvGraphicFramePr>
            <a:graphicFrameLocks noGrp="1"/>
          </p:cNvGraphicFramePr>
          <p:nvPr>
            <p:extLst>
              <p:ext uri="{D42A27DB-BD31-4B8C-83A1-F6EECF244321}">
                <p14:modId xmlns:p14="http://schemas.microsoft.com/office/powerpoint/2010/main" val="3047783950"/>
              </p:ext>
            </p:extLst>
          </p:nvPr>
        </p:nvGraphicFramePr>
        <p:xfrm>
          <a:off x="496747" y="1314066"/>
          <a:ext cx="6631640" cy="2956560"/>
        </p:xfrm>
        <a:graphic>
          <a:graphicData uri="http://schemas.openxmlformats.org/drawingml/2006/table">
            <a:tbl>
              <a:tblPr>
                <a:tableStyleId>{BC89EF96-8CEA-46FF-86C4-4CE0E7609802}</a:tableStyleId>
              </a:tblPr>
              <a:tblGrid>
                <a:gridCol w="965687">
                  <a:extLst>
                    <a:ext uri="{9D8B030D-6E8A-4147-A177-3AD203B41FA5}">
                      <a16:colId xmlns:a16="http://schemas.microsoft.com/office/drawing/2014/main" val="1206157851"/>
                    </a:ext>
                  </a:extLst>
                </a:gridCol>
                <a:gridCol w="1782211">
                  <a:extLst>
                    <a:ext uri="{9D8B030D-6E8A-4147-A177-3AD203B41FA5}">
                      <a16:colId xmlns:a16="http://schemas.microsoft.com/office/drawing/2014/main" val="1007348942"/>
                    </a:ext>
                  </a:extLst>
                </a:gridCol>
                <a:gridCol w="1917782">
                  <a:extLst>
                    <a:ext uri="{9D8B030D-6E8A-4147-A177-3AD203B41FA5}">
                      <a16:colId xmlns:a16="http://schemas.microsoft.com/office/drawing/2014/main" val="4027591222"/>
                    </a:ext>
                  </a:extLst>
                </a:gridCol>
                <a:gridCol w="1965960">
                  <a:extLst>
                    <a:ext uri="{9D8B030D-6E8A-4147-A177-3AD203B41FA5}">
                      <a16:colId xmlns:a16="http://schemas.microsoft.com/office/drawing/2014/main" val="3610049471"/>
                    </a:ext>
                  </a:extLst>
                </a:gridCol>
              </a:tblGrid>
              <a:tr h="0">
                <a:tc>
                  <a:txBody>
                    <a:bodyPr/>
                    <a:lstStyle/>
                    <a:p>
                      <a:pPr algn="ctr">
                        <a:buNone/>
                      </a:pPr>
                      <a:r>
                        <a:rPr lang="en-US" sz="2000" b="1" dirty="0"/>
                        <a:t>Sprint</a:t>
                      </a:r>
                    </a:p>
                  </a:txBody>
                  <a:tcPr anchor="ctr">
                    <a:solidFill>
                      <a:schemeClr val="tx2">
                        <a:lumMod val="20000"/>
                        <a:lumOff val="80000"/>
                      </a:schemeClr>
                    </a:solidFill>
                  </a:tcPr>
                </a:tc>
                <a:tc>
                  <a:txBody>
                    <a:bodyPr/>
                    <a:lstStyle/>
                    <a:p>
                      <a:pPr algn="ctr">
                        <a:buNone/>
                      </a:pPr>
                      <a:r>
                        <a:rPr lang="en-US" sz="2000" b="1" dirty="0"/>
                        <a:t>Dates</a:t>
                      </a:r>
                    </a:p>
                  </a:txBody>
                  <a:tcPr anchor="ctr">
                    <a:solidFill>
                      <a:schemeClr val="tx2">
                        <a:lumMod val="20000"/>
                        <a:lumOff val="80000"/>
                      </a:schemeClr>
                    </a:solidFill>
                  </a:tcPr>
                </a:tc>
                <a:tc>
                  <a:txBody>
                    <a:bodyPr/>
                    <a:lstStyle/>
                    <a:p>
                      <a:pPr algn="ctr">
                        <a:buNone/>
                      </a:pPr>
                      <a:r>
                        <a:rPr lang="en-US" sz="2000" b="1" dirty="0"/>
                        <a:t>TA</a:t>
                      </a:r>
                    </a:p>
                  </a:txBody>
                  <a:tcPr anchor="ctr">
                    <a:solidFill>
                      <a:schemeClr val="tx2">
                        <a:lumMod val="20000"/>
                        <a:lumOff val="80000"/>
                      </a:schemeClr>
                    </a:solidFill>
                  </a:tcPr>
                </a:tc>
                <a:tc>
                  <a:txBody>
                    <a:bodyPr/>
                    <a:lstStyle/>
                    <a:p>
                      <a:pPr algn="ctr">
                        <a:buNone/>
                      </a:pPr>
                      <a:r>
                        <a:rPr lang="en-US" sz="2000" b="1" dirty="0"/>
                        <a:t>Student</a:t>
                      </a:r>
                    </a:p>
                  </a:txBody>
                  <a:tcPr anchor="ctr">
                    <a:solidFill>
                      <a:schemeClr val="tx2">
                        <a:lumMod val="20000"/>
                        <a:lumOff val="80000"/>
                      </a:schemeClr>
                    </a:solidFill>
                  </a:tcPr>
                </a:tc>
                <a:extLst>
                  <a:ext uri="{0D108BD9-81ED-4DB2-BD59-A6C34878D82A}">
                    <a16:rowId xmlns:a16="http://schemas.microsoft.com/office/drawing/2014/main" val="3933905635"/>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1</a:t>
                      </a:r>
                    </a:p>
                  </a:txBody>
                  <a:tcPr anchor="ctr"/>
                </a:tc>
                <a:tc>
                  <a:txBody>
                    <a:bodyPr/>
                    <a:lstStyle/>
                    <a:p>
                      <a:pPr algn="ctr">
                        <a:buNone/>
                      </a:pPr>
                      <a:r>
                        <a:rPr lang="en-US" sz="1800">
                          <a:latin typeface="Calibri"/>
                          <a:ea typeface="Calibri"/>
                          <a:cs typeface="Calibri"/>
                        </a:rPr>
                        <a:t>Sep 01 – Sep 12</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TA Sprint 1</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Student Sprint 1</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07236211"/>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2</a:t>
                      </a:r>
                    </a:p>
                  </a:txBody>
                  <a:tcPr anchor="ctr"/>
                </a:tc>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Sep 15 – Sep 26</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TA Sprint 2</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Student Sprint 2</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32333325"/>
                  </a:ext>
                </a:extLst>
              </a:tr>
              <a:tr h="0">
                <a:tc>
                  <a:txBody>
                    <a:bodyPr/>
                    <a:lstStyle/>
                    <a:p>
                      <a:pPr algn="ctr">
                        <a:buNone/>
                      </a:pPr>
                      <a:r>
                        <a:rPr lang="en-US" sz="1800" b="0">
                          <a:latin typeface="Calibri"/>
                          <a:ea typeface="Calibri"/>
                          <a:cs typeface="Calibri"/>
                        </a:rPr>
                        <a:t>3</a:t>
                      </a:r>
                    </a:p>
                  </a:txBody>
                  <a:tcPr anchor="ctr"/>
                </a:tc>
                <a:tc>
                  <a:txBody>
                    <a:bodyPr/>
                    <a:lstStyle/>
                    <a:p>
                      <a:pPr algn="ctr">
                        <a:buNone/>
                      </a:pPr>
                      <a:r>
                        <a:rPr lang="en-US" sz="1800" b="0">
                          <a:latin typeface="Calibri"/>
                          <a:ea typeface="Calibri"/>
                          <a:cs typeface="Calibri"/>
                        </a:rPr>
                        <a:t>Sep 29 – Oct 10</a:t>
                      </a:r>
                    </a:p>
                  </a:txBody>
                  <a:tcPr anchor="ctr"/>
                </a:tc>
                <a:tc>
                  <a:txBody>
                    <a:bodyPr/>
                    <a:lstStyle/>
                    <a:p>
                      <a:pPr>
                        <a:buNone/>
                      </a:pPr>
                      <a:r>
                        <a:rPr lang="en-US" sz="1800" b="0">
                          <a:solidFill>
                            <a:srgbClr val="0070C0"/>
                          </a:solidFill>
                          <a:latin typeface="Calibri"/>
                          <a:ea typeface="Calibri"/>
                          <a:cs typeface="Calibri"/>
                          <a:hlinkClick r:id="rId6">
                            <a:extLst>
                              <a:ext uri="{A12FA001-AC4F-418D-AE19-62706E023703}">
                                <ahyp:hlinkClr xmlns:ahyp="http://schemas.microsoft.com/office/drawing/2018/hyperlinkcolor" val="tx"/>
                              </a:ext>
                            </a:extLst>
                          </a:hlinkClick>
                        </a:rPr>
                        <a:t>TA Sprint 3</a:t>
                      </a:r>
                      <a:endParaRPr lang="en-US" sz="1800" b="0">
                        <a:solidFill>
                          <a:srgbClr val="0070C0"/>
                        </a:solidFill>
                        <a:latin typeface="Calibri"/>
                        <a:ea typeface="Calibri"/>
                        <a:cs typeface="Calibri"/>
                      </a:endParaRPr>
                    </a:p>
                  </a:txBody>
                  <a:tcPr anchor="ctr"/>
                </a:tc>
                <a:tc>
                  <a:txBody>
                    <a:bodyPr/>
                    <a:lstStyle/>
                    <a:p>
                      <a:pPr>
                        <a:buNone/>
                      </a:pPr>
                      <a:r>
                        <a:rPr lang="en-US" sz="1800" b="0" dirty="0">
                          <a:solidFill>
                            <a:srgbClr val="0070C0"/>
                          </a:solidFill>
                          <a:latin typeface="Calibri"/>
                          <a:ea typeface="Calibri"/>
                          <a:cs typeface="Calibri"/>
                          <a:hlinkClick r:id="rId7">
                            <a:extLst>
                              <a:ext uri="{A12FA001-AC4F-418D-AE19-62706E023703}">
                                <ahyp:hlinkClr xmlns:ahyp="http://schemas.microsoft.com/office/drawing/2018/hyperlinkcolor" val="tx"/>
                              </a:ext>
                            </a:extLst>
                          </a:hlinkClick>
                        </a:rPr>
                        <a:t>Student Sprint 3</a:t>
                      </a:r>
                      <a:endParaRPr lang="en-US" sz="1800" b="0" dirty="0">
                        <a:solidFill>
                          <a:srgbClr val="0070C0"/>
                        </a:solidFill>
                        <a:latin typeface="Calibri"/>
                        <a:ea typeface="Calibri"/>
                        <a:cs typeface="Calibri"/>
                      </a:endParaRPr>
                    </a:p>
                  </a:txBody>
                  <a:tcPr anchor="ctr"/>
                </a:tc>
                <a:extLst>
                  <a:ext uri="{0D108BD9-81ED-4DB2-BD59-A6C34878D82A}">
                    <a16:rowId xmlns:a16="http://schemas.microsoft.com/office/drawing/2014/main" val="2704422260"/>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4</a:t>
                      </a:r>
                    </a:p>
                  </a:txBody>
                  <a:tcPr anchor="ctr"/>
                </a:tc>
                <a:tc>
                  <a:txBody>
                    <a:bodyPr/>
                    <a:lstStyle/>
                    <a:p>
                      <a:pPr algn="ctr">
                        <a:buNone/>
                      </a:pPr>
                      <a:r>
                        <a:rPr lang="en-US" sz="1800">
                          <a:latin typeface="Calibri"/>
                          <a:ea typeface="Calibri"/>
                          <a:cs typeface="Calibri"/>
                        </a:rPr>
                        <a:t>Oct 13 – Oct 24</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TA Sprint 4</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Student Sprint 4</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46936639"/>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5</a:t>
                      </a:r>
                    </a:p>
                  </a:txBody>
                  <a:tcPr anchor="ctr"/>
                </a:tc>
                <a:tc>
                  <a:txBody>
                    <a:bodyPr/>
                    <a:lstStyle/>
                    <a:p>
                      <a:pPr algn="ctr">
                        <a:buNone/>
                      </a:pPr>
                      <a:r>
                        <a:rPr lang="en-US" sz="1800">
                          <a:latin typeface="Calibri"/>
                          <a:ea typeface="Calibri"/>
                          <a:cs typeface="Calibri"/>
                        </a:rPr>
                        <a:t>Oct 27 – Nov 07</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TA Sprint 5</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Student Sprint 5</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08578474"/>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6</a:t>
                      </a:r>
                    </a:p>
                  </a:txBody>
                  <a:tcPr anchor="ctr"/>
                </a:tc>
                <a:tc>
                  <a:txBody>
                    <a:bodyPr/>
                    <a:lstStyle/>
                    <a:p>
                      <a:pPr algn="ctr">
                        <a:buNone/>
                      </a:pPr>
                      <a:r>
                        <a:rPr lang="en-US" sz="1800">
                          <a:latin typeface="Calibri"/>
                          <a:ea typeface="Calibri"/>
                          <a:cs typeface="Calibri"/>
                        </a:rPr>
                        <a:t>Nov 10 – Nov 21</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TA Sprint 6</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Student Sprint 6</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26702072"/>
                  </a:ext>
                </a:extLst>
              </a:tr>
              <a:tr h="0">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7</a:t>
                      </a:r>
                    </a:p>
                  </a:txBody>
                  <a:tcPr anchor="ctr"/>
                </a:tc>
                <a:tc>
                  <a:txBody>
                    <a:bodyPr/>
                    <a:lstStyle/>
                    <a:p>
                      <a:pPr algn="ctr">
                        <a:buNone/>
                      </a:pPr>
                      <a:r>
                        <a:rPr lang="en-US" sz="1800" dirty="0">
                          <a:latin typeface="Calibri" panose="020F0502020204030204" pitchFamily="34" charset="0"/>
                          <a:ea typeface="Calibri" panose="020F0502020204030204" pitchFamily="34" charset="0"/>
                          <a:cs typeface="Calibri" panose="020F0502020204030204" pitchFamily="34" charset="0"/>
                        </a:rPr>
                        <a:t>Nov 24 – Dec 05</a:t>
                      </a: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TA Sprint 7</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15">
                            <a:extLst>
                              <a:ext uri="{A12FA001-AC4F-418D-AE19-62706E023703}">
                                <ahyp:hlinkClr xmlns:ahyp="http://schemas.microsoft.com/office/drawing/2018/hyperlinkcolor" val="tx"/>
                              </a:ext>
                            </a:extLst>
                          </a:hlinkClick>
                        </a:rPr>
                        <a:t>Student Sprint 7</a:t>
                      </a:r>
                      <a:endPar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46067641"/>
                  </a:ext>
                </a:extLst>
              </a:tr>
            </a:tbl>
          </a:graphicData>
        </a:graphic>
      </p:graphicFrame>
      <p:sp>
        <p:nvSpPr>
          <p:cNvPr id="6" name="TextBox 5">
            <a:extLst>
              <a:ext uri="{FF2B5EF4-FFF2-40B4-BE49-F238E27FC236}">
                <a16:creationId xmlns:a16="http://schemas.microsoft.com/office/drawing/2014/main" id="{3E883E3B-23D9-B13E-FBB8-87250ADC80CE}"/>
              </a:ext>
            </a:extLst>
          </p:cNvPr>
          <p:cNvSpPr txBox="1">
            <a:spLocks/>
          </p:cNvSpPr>
          <p:nvPr/>
        </p:nvSpPr>
        <p:spPr>
          <a:xfrm>
            <a:off x="8962483" y="4242041"/>
            <a:ext cx="2967231" cy="2585323"/>
          </a:xfrm>
          <a:prstGeom prst="rect">
            <a:avLst/>
          </a:prstGeom>
          <a:noFill/>
        </p:spPr>
        <p:txBody>
          <a:bodyPr wrap="square" lIns="91440" tIns="45720" rIns="91440" bIns="45720" rtlCol="0" anchor="t">
            <a:spAutoFit/>
          </a:bodyPr>
          <a:lstStyle/>
          <a:p>
            <a:r>
              <a:rPr lang="en-US" dirty="0"/>
              <a:t>Quick Links: </a:t>
            </a:r>
          </a:p>
          <a:p>
            <a:r>
              <a:rPr lang="en-US" b="1" dirty="0">
                <a:solidFill>
                  <a:srgbClr val="0070C0"/>
                </a:solidFill>
                <a:hlinkClick r:id="rId16" action="ppaction://hlinksldjump">
                  <a:extLst>
                    <a:ext uri="{A12FA001-AC4F-418D-AE19-62706E023703}">
                      <ahyp:hlinkClr xmlns:ahyp="http://schemas.microsoft.com/office/drawing/2018/hyperlinkcolor" val="tx"/>
                    </a:ext>
                  </a:extLst>
                </a:hlinkClick>
              </a:rPr>
              <a:t>Icebreaker Lab 1</a:t>
            </a:r>
            <a:endParaRPr lang="en-US" b="1" dirty="0">
              <a:solidFill>
                <a:srgbClr val="0070C0"/>
              </a:solidFill>
            </a:endParaRPr>
          </a:p>
          <a:p>
            <a:r>
              <a:rPr lang="en-US" b="1" dirty="0">
                <a:solidFill>
                  <a:srgbClr val="0070C0"/>
                </a:solidFill>
                <a:hlinkClick r:id="rId17" action="ppaction://hlinksldjump">
                  <a:extLst>
                    <a:ext uri="{A12FA001-AC4F-418D-AE19-62706E023703}">
                      <ahyp:hlinkClr xmlns:ahyp="http://schemas.microsoft.com/office/drawing/2018/hyperlinkcolor" val="tx"/>
                    </a:ext>
                  </a:extLst>
                </a:hlinkClick>
              </a:rPr>
              <a:t>Icebreaker Lab 2</a:t>
            </a:r>
            <a:endParaRPr lang="en-US" b="1" dirty="0">
              <a:solidFill>
                <a:srgbClr val="0070C0"/>
              </a:solidFill>
            </a:endParaRPr>
          </a:p>
          <a:p>
            <a:r>
              <a:rPr lang="en-US" b="1" dirty="0">
                <a:solidFill>
                  <a:srgbClr val="0070C0"/>
                </a:solidFill>
                <a:hlinkClick r:id="rId18" action="ppaction://hlinksldjump">
                  <a:extLst>
                    <a:ext uri="{A12FA001-AC4F-418D-AE19-62706E023703}">
                      <ahyp:hlinkClr xmlns:ahyp="http://schemas.microsoft.com/office/drawing/2018/hyperlinkcolor" val="tx"/>
                    </a:ext>
                  </a:extLst>
                </a:hlinkClick>
              </a:rPr>
              <a:t>Team Activity </a:t>
            </a:r>
            <a:r>
              <a:rPr lang="en-US" b="1" dirty="0">
                <a:solidFill>
                  <a:srgbClr val="0070C0"/>
                </a:solidFill>
                <a:hlinkClick r:id="" action="ppaction://noaction">
                  <a:extLst>
                    <a:ext uri="{A12FA001-AC4F-418D-AE19-62706E023703}">
                      <ahyp:hlinkClr xmlns:ahyp="http://schemas.microsoft.com/office/drawing/2018/hyperlinkcolor" val="tx"/>
                    </a:ext>
                  </a:extLst>
                </a:hlinkClick>
              </a:rPr>
              <a:t>Lab 1</a:t>
            </a:r>
          </a:p>
          <a:p>
            <a:r>
              <a:rPr lang="en-US" b="1" dirty="0">
                <a:solidFill>
                  <a:srgbClr val="0070C0"/>
                </a:solidFill>
                <a:latin typeface="Arial"/>
                <a:cs typeface="Arial"/>
                <a:hlinkClick r:id="rId19" action="ppaction://hlinksldjump">
                  <a:extLst>
                    <a:ext uri="{A12FA001-AC4F-418D-AE19-62706E023703}">
                      <ahyp:hlinkClr xmlns:ahyp="http://schemas.microsoft.com/office/drawing/2018/hyperlinkcolor" val="tx"/>
                    </a:ext>
                  </a:extLst>
                </a:hlinkClick>
              </a:rPr>
              <a:t>Team Activity Lab 2</a:t>
            </a:r>
            <a:endParaRPr lang="en-US" b="1" dirty="0">
              <a:solidFill>
                <a:srgbClr val="0070C0"/>
              </a:solidFill>
            </a:endParaRPr>
          </a:p>
          <a:p>
            <a:r>
              <a:rPr lang="en-US" b="1" dirty="0">
                <a:solidFill>
                  <a:srgbClr val="0070C0"/>
                </a:solidFill>
                <a:hlinkClick r:id="rId20" action="ppaction://hlinksldjump">
                  <a:extLst>
                    <a:ext uri="{A12FA001-AC4F-418D-AE19-62706E023703}">
                      <ahyp:hlinkClr xmlns:ahyp="http://schemas.microsoft.com/office/drawing/2018/hyperlinkcolor" val="tx"/>
                    </a:ext>
                  </a:extLst>
                </a:hlinkClick>
              </a:rPr>
              <a:t>Task Reminder </a:t>
            </a:r>
            <a:r>
              <a:rPr lang="en-US" b="1" dirty="0">
                <a:solidFill>
                  <a:srgbClr val="0070C0"/>
                </a:solidFill>
                <a:hlinkClick r:id="" action="ppaction://noaction">
                  <a:extLst>
                    <a:ext uri="{A12FA001-AC4F-418D-AE19-62706E023703}">
                      <ahyp:hlinkClr xmlns:ahyp="http://schemas.microsoft.com/office/drawing/2018/hyperlinkcolor" val="tx"/>
                    </a:ext>
                  </a:extLst>
                </a:hlinkClick>
              </a:rPr>
              <a:t>Lab 1</a:t>
            </a:r>
          </a:p>
          <a:p>
            <a:r>
              <a:rPr lang="en-US" b="1" dirty="0">
                <a:solidFill>
                  <a:srgbClr val="0070C0"/>
                </a:solidFill>
                <a:hlinkClick r:id="rId21" action="ppaction://hlinksldjump">
                  <a:extLst>
                    <a:ext uri="{A12FA001-AC4F-418D-AE19-62706E023703}">
                      <ahyp:hlinkClr xmlns:ahyp="http://schemas.microsoft.com/office/drawing/2018/hyperlinkcolor" val="tx"/>
                    </a:ext>
                  </a:extLst>
                </a:hlinkClick>
              </a:rPr>
              <a:t>Task Reminder  </a:t>
            </a:r>
            <a:r>
              <a:rPr lang="en-US" b="1" dirty="0">
                <a:solidFill>
                  <a:srgbClr val="0070C0"/>
                </a:solidFill>
                <a:hlinkClick r:id="" action="ppaction://noaction">
                  <a:extLst>
                    <a:ext uri="{A12FA001-AC4F-418D-AE19-62706E023703}">
                      <ahyp:hlinkClr xmlns:ahyp="http://schemas.microsoft.com/office/drawing/2018/hyperlinkcolor" val="tx"/>
                    </a:ext>
                  </a:extLst>
                </a:hlinkClick>
              </a:rPr>
              <a:t>Lab 2</a:t>
            </a:r>
            <a:br>
              <a:rPr lang="en-US" dirty="0">
                <a:hlinkClick r:id="" action="ppaction://noaction">
                  <a:extLst>
                    <a:ext uri="{A12FA001-AC4F-418D-AE19-62706E023703}">
                      <ahyp:hlinkClr xmlns:ahyp="http://schemas.microsoft.com/office/drawing/2018/hyperlinkcolor" val="tx"/>
                    </a:ext>
                  </a:extLst>
                </a:hlinkClick>
              </a:rPr>
            </a:br>
            <a:endParaRPr lang="en-US" dirty="0">
              <a:solidFill>
                <a:srgbClr val="0070C0"/>
              </a:solidFill>
            </a:endParaRPr>
          </a:p>
          <a:p>
            <a:endParaRPr lang="en-US" dirty="0">
              <a:solidFill>
                <a:srgbClr val="0070C0"/>
              </a:solidFill>
            </a:endParaRPr>
          </a:p>
        </p:txBody>
      </p:sp>
      <p:sp>
        <p:nvSpPr>
          <p:cNvPr id="2" name="TextBox 1">
            <a:extLst>
              <a:ext uri="{FF2B5EF4-FFF2-40B4-BE49-F238E27FC236}">
                <a16:creationId xmlns:a16="http://schemas.microsoft.com/office/drawing/2014/main" id="{6E40CA43-63BB-6708-9740-DED40DBA6040}"/>
              </a:ext>
            </a:extLst>
          </p:cNvPr>
          <p:cNvSpPr txBox="1"/>
          <p:nvPr/>
        </p:nvSpPr>
        <p:spPr>
          <a:xfrm>
            <a:off x="8876897" y="2514359"/>
            <a:ext cx="25827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To be updated</a:t>
            </a:r>
          </a:p>
          <a:p>
            <a:pPr marL="342900" indent="-342900" algn="l">
              <a:buAutoNum type="arabicPeriod"/>
            </a:pPr>
            <a:r>
              <a:rPr lang="en-GB" dirty="0"/>
              <a:t>Icebreaker</a:t>
            </a:r>
          </a:p>
          <a:p>
            <a:pPr marL="342900" indent="-342900">
              <a:buAutoNum type="arabicPeriod"/>
            </a:pPr>
            <a:r>
              <a:rPr lang="en-GB" dirty="0"/>
              <a:t>Task Reminder</a:t>
            </a:r>
          </a:p>
          <a:p>
            <a:pPr marL="342900" indent="-342900">
              <a:buAutoNum type="arabicPeriod"/>
            </a:pPr>
            <a:r>
              <a:rPr lang="en-GB" dirty="0"/>
              <a:t>Team Activity</a:t>
            </a:r>
          </a:p>
          <a:p>
            <a:pPr marL="342900" indent="-342900">
              <a:buAutoNum type="arabicPeriod"/>
            </a:pPr>
            <a:endParaRPr lang="en-GB" dirty="0"/>
          </a:p>
        </p:txBody>
      </p:sp>
    </p:spTree>
    <p:extLst>
      <p:ext uri="{BB962C8B-B14F-4D97-AF65-F5344CB8AC3E}">
        <p14:creationId xmlns:p14="http://schemas.microsoft.com/office/powerpoint/2010/main" val="158296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F24ECD0-B18D-9D93-1625-2C0B0D5D79B1}"/>
              </a:ext>
            </a:extLst>
          </p:cNvPr>
          <p:cNvSpPr>
            <a:spLocks noGrp="1"/>
          </p:cNvSpPr>
          <p:nvPr>
            <p:ph type="ctrTitle"/>
          </p:nvPr>
        </p:nvSpPr>
        <p:spPr>
          <a:xfrm>
            <a:off x="226600" y="282945"/>
            <a:ext cx="10609467" cy="498598"/>
          </a:xfrm>
        </p:spPr>
        <p:txBody>
          <a:bodyPr/>
          <a:lstStyle/>
          <a:p>
            <a:r>
              <a:rPr lang="en-US" dirty="0"/>
              <a:t>Agenda</a:t>
            </a:r>
          </a:p>
        </p:txBody>
      </p:sp>
      <p:sp>
        <p:nvSpPr>
          <p:cNvPr id="11" name="Text Placeholder 10">
            <a:extLst>
              <a:ext uri="{FF2B5EF4-FFF2-40B4-BE49-F238E27FC236}">
                <a16:creationId xmlns:a16="http://schemas.microsoft.com/office/drawing/2014/main" id="{791CD619-1348-AEBE-2C3C-483CD6E7B9BA}"/>
              </a:ext>
            </a:extLst>
          </p:cNvPr>
          <p:cNvSpPr>
            <a:spLocks noGrp="1"/>
          </p:cNvSpPr>
          <p:nvPr>
            <p:ph type="body" sz="quarter" idx="14"/>
          </p:nvPr>
        </p:nvSpPr>
        <p:spPr/>
        <p:txBody>
          <a:bodyPr/>
          <a:lstStyle/>
          <a:p>
            <a:pPr>
              <a:spcAft>
                <a:spcPts val="1200"/>
              </a:spcAft>
            </a:pPr>
            <a:r>
              <a:rPr lang="en-US" dirty="0"/>
              <a:t>Icebreaker – 5-10 min</a:t>
            </a:r>
          </a:p>
          <a:p>
            <a:pPr>
              <a:spcAft>
                <a:spcPts val="1200"/>
              </a:spcAft>
            </a:pPr>
            <a:r>
              <a:rPr lang="en-US" dirty="0"/>
              <a:t>Sprint Tasks Reminder – 5 min</a:t>
            </a:r>
          </a:p>
          <a:p>
            <a:pPr>
              <a:spcAft>
                <a:spcPts val="1200"/>
              </a:spcAft>
            </a:pPr>
            <a:r>
              <a:rPr lang="en-US" dirty="0"/>
              <a:t>Stand-up – 10-15 min</a:t>
            </a:r>
          </a:p>
          <a:p>
            <a:pPr>
              <a:spcAft>
                <a:spcPts val="1200"/>
              </a:spcAft>
            </a:pPr>
            <a:r>
              <a:rPr lang="en-US" dirty="0"/>
              <a:t>Team Activity – 20-25 min</a:t>
            </a:r>
          </a:p>
          <a:p>
            <a:pPr>
              <a:spcAft>
                <a:spcPts val="1200"/>
              </a:spcAft>
            </a:pPr>
            <a:r>
              <a:rPr lang="en-US" dirty="0"/>
              <a:t>Project Work – 55-60 min</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040D5F-69DE-F449-9AAA-36D9E255D85D}"/>
              </a:ext>
            </a:extLst>
          </p:cNvPr>
          <p:cNvSpPr>
            <a:spLocks noGrp="1"/>
          </p:cNvSpPr>
          <p:nvPr>
            <p:ph type="ctrTitle"/>
          </p:nvPr>
        </p:nvSpPr>
        <p:spPr>
          <a:xfrm>
            <a:off x="226600" y="282945"/>
            <a:ext cx="10609467" cy="498598"/>
          </a:xfrm>
        </p:spPr>
        <p:txBody>
          <a:bodyPr/>
          <a:lstStyle/>
          <a:p>
            <a:r>
              <a:rPr lang="en-US" dirty="0"/>
              <a:t>Icebreaker</a:t>
            </a:r>
          </a:p>
        </p:txBody>
      </p:sp>
      <p:sp>
        <p:nvSpPr>
          <p:cNvPr id="9" name="Text Placeholder 8">
            <a:extLst>
              <a:ext uri="{FF2B5EF4-FFF2-40B4-BE49-F238E27FC236}">
                <a16:creationId xmlns:a16="http://schemas.microsoft.com/office/drawing/2014/main" id="{DA3AFAD3-1596-4401-4976-186AC77061C9}"/>
              </a:ext>
            </a:extLst>
          </p:cNvPr>
          <p:cNvSpPr>
            <a:spLocks noGrp="1"/>
          </p:cNvSpPr>
          <p:nvPr>
            <p:ph type="body" sz="quarter" idx="14"/>
          </p:nvPr>
        </p:nvSpPr>
        <p:spPr/>
        <p:txBody>
          <a:bodyPr/>
          <a:lstStyle/>
          <a:p>
            <a:pPr marL="0" indent="0">
              <a:buNone/>
            </a:pPr>
            <a:r>
              <a:rPr lang="en-US" dirty="0"/>
              <a:t>Update this slide: 5–10 min activity (see TA MS Teams channel)</a:t>
            </a:r>
          </a:p>
          <a:p>
            <a:endParaRPr lang="en-US" dirty="0"/>
          </a:p>
          <a:p>
            <a:pPr marL="0" indent="0">
              <a:buNone/>
            </a:pPr>
            <a:r>
              <a:rPr lang="en-US" dirty="0">
                <a:solidFill>
                  <a:srgbClr val="0070C0"/>
                </a:solidFill>
                <a:hlinkClick r:id="rId3" action="ppaction://hlinksldjump">
                  <a:extLst>
                    <a:ext uri="{A12FA001-AC4F-418D-AE19-62706E023703}">
                      <ahyp:hlinkClr xmlns:ahyp="http://schemas.microsoft.com/office/drawing/2018/hyperlinkcolor" val="tx"/>
                    </a:ext>
                  </a:extLst>
                </a:hlinkClick>
              </a:rPr>
              <a:t>Return to TA &amp; Student Content</a:t>
            </a:r>
            <a:endParaRPr lang="en-US"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A74359-4C8A-577A-FC22-E0C59353DC2F}"/>
              </a:ext>
            </a:extLst>
          </p:cNvPr>
          <p:cNvSpPr>
            <a:spLocks noGrp="1"/>
          </p:cNvSpPr>
          <p:nvPr>
            <p:ph type="ctrTitle"/>
          </p:nvPr>
        </p:nvSpPr>
        <p:spPr/>
        <p:txBody>
          <a:bodyPr/>
          <a:lstStyle/>
          <a:p>
            <a:r>
              <a:rPr lang="en-US" dirty="0"/>
              <a:t>Sprint Tasks Reminder (5 min)</a:t>
            </a:r>
          </a:p>
        </p:txBody>
      </p:sp>
      <p:sp>
        <p:nvSpPr>
          <p:cNvPr id="21" name="Text Placeholder 20">
            <a:extLst>
              <a:ext uri="{FF2B5EF4-FFF2-40B4-BE49-F238E27FC236}">
                <a16:creationId xmlns:a16="http://schemas.microsoft.com/office/drawing/2014/main" id="{61C4A2E1-2FE5-EEB8-1061-2906013D032A}"/>
              </a:ext>
            </a:extLst>
          </p:cNvPr>
          <p:cNvSpPr>
            <a:spLocks noGrp="1"/>
          </p:cNvSpPr>
          <p:nvPr>
            <p:ph type="body" sz="quarter" idx="14"/>
          </p:nvPr>
        </p:nvSpPr>
        <p:spPr>
          <a:xfrm>
            <a:off x="1201037" y="2512585"/>
            <a:ext cx="9568636" cy="3411537"/>
          </a:xfrm>
        </p:spPr>
        <p:txBody>
          <a:bodyPr lIns="0" tIns="0" rIns="0" bIns="0" anchor="t">
            <a:noAutofit/>
          </a:bodyPr>
          <a:lstStyle/>
          <a:p>
            <a:pPr marL="0" indent="0">
              <a:buNone/>
            </a:pPr>
            <a:r>
              <a:rPr lang="en-US" sz="2000" u="sng" dirty="0">
                <a:solidFill>
                  <a:srgbClr val="000000"/>
                </a:solidFill>
                <a:latin typeface="Arial"/>
                <a:cs typeface="Arial"/>
                <a:hlinkClick r:id="rId3" action="ppaction://hlinksldjump">
                  <a:extLst>
                    <a:ext uri="{A12FA001-AC4F-418D-AE19-62706E023703}">
                      <ahyp:hlinkClr xmlns:ahyp="http://schemas.microsoft.com/office/drawing/2018/hyperlinkcolor" val="tx"/>
                    </a:ext>
                  </a:extLst>
                </a:hlinkClick>
              </a:rPr>
              <a:t>Paste Reminder from Student content</a:t>
            </a:r>
          </a:p>
          <a:p>
            <a:pPr marL="0" indent="0">
              <a:buNone/>
            </a:pPr>
            <a:endParaRPr lang="en-US" sz="2000" b="1" dirty="0">
              <a:solidFill>
                <a:srgbClr val="0070C0"/>
              </a:solidFill>
              <a:latin typeface="Arial"/>
              <a:cs typeface="Arial"/>
              <a:hlinkClick r:id="rId3" action="ppaction://hlinksldjump">
                <a:extLst>
                  <a:ext uri="{A12FA001-AC4F-418D-AE19-62706E023703}">
                    <ahyp:hlinkClr xmlns:ahyp="http://schemas.microsoft.com/office/drawing/2018/hyperlinkcolor" val="tx"/>
                  </a:ext>
                </a:extLst>
              </a:hlinkClick>
            </a:endParaRPr>
          </a:p>
          <a:p>
            <a:pPr marL="0" indent="0">
              <a:buNone/>
            </a:pPr>
            <a:r>
              <a:rPr lang="en-US" sz="2000" b="1" dirty="0">
                <a:solidFill>
                  <a:srgbClr val="0070C0"/>
                </a:solidFill>
                <a:latin typeface="Arial"/>
                <a:cs typeface="Arial"/>
                <a:hlinkClick r:id="rId3" action="ppaction://hlinksldjump">
                  <a:extLst>
                    <a:ext uri="{A12FA001-AC4F-418D-AE19-62706E023703}">
                      <ahyp:hlinkClr xmlns:ahyp="http://schemas.microsoft.com/office/drawing/2018/hyperlinkcolor" val="tx"/>
                    </a:ext>
                  </a:extLst>
                </a:hlinkClick>
              </a:rPr>
              <a:t>Return to TA &amp; Student Contents </a:t>
            </a:r>
            <a:endParaRPr lang="en-US" dirty="0">
              <a:solidFill>
                <a:srgbClr val="0070C0"/>
              </a:solidFill>
              <a:hlinkClick r:id="rId4">
                <a:extLst>
                  <a:ext uri="{A12FA001-AC4F-418D-AE19-62706E023703}">
                    <ahyp:hlinkClr xmlns:ahyp="http://schemas.microsoft.com/office/drawing/2018/hyperlinkcolor" val="tx"/>
                  </a:ext>
                </a:extLst>
              </a:hlinkClick>
            </a:endParaRPr>
          </a:p>
          <a:p>
            <a:pPr marL="115570" indent="-115570"/>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878E2EA-EE97-46CD-ADBA-FF32B2CBC49B}"/>
              </a:ext>
            </a:extLst>
          </p:cNvPr>
          <p:cNvSpPr>
            <a:spLocks noGrp="1"/>
          </p:cNvSpPr>
          <p:nvPr>
            <p:ph type="ctrTitle"/>
          </p:nvPr>
        </p:nvSpPr>
        <p:spPr>
          <a:xfrm>
            <a:off x="226600" y="282945"/>
            <a:ext cx="10609467" cy="498598"/>
          </a:xfrm>
        </p:spPr>
        <p:txBody>
          <a:bodyPr/>
          <a:lstStyle/>
          <a:p>
            <a:r>
              <a:rPr lang="en-US" dirty="0"/>
              <a:t>Stand-up (10-15 min)</a:t>
            </a:r>
          </a:p>
        </p:txBody>
      </p:sp>
      <p:sp>
        <p:nvSpPr>
          <p:cNvPr id="11" name="Text Placeholder 10">
            <a:extLst>
              <a:ext uri="{FF2B5EF4-FFF2-40B4-BE49-F238E27FC236}">
                <a16:creationId xmlns:a16="http://schemas.microsoft.com/office/drawing/2014/main" id="{04765321-6045-2829-99F0-1A5F4AE284A2}"/>
              </a:ext>
            </a:extLst>
          </p:cNvPr>
          <p:cNvSpPr>
            <a:spLocks noGrp="1"/>
          </p:cNvSpPr>
          <p:nvPr>
            <p:ph type="body" sz="quarter" idx="14"/>
          </p:nvPr>
        </p:nvSpPr>
        <p:spPr/>
        <p:txBody>
          <a:bodyPr/>
          <a:lstStyle/>
          <a:p>
            <a:r>
              <a:rPr lang="en-US" dirty="0"/>
              <a:t>What have you been working on?</a:t>
            </a:r>
          </a:p>
          <a:p>
            <a:r>
              <a:rPr lang="en-US" dirty="0"/>
              <a:t>What are you working on now?</a:t>
            </a:r>
          </a:p>
          <a:p>
            <a:r>
              <a:rPr lang="en-US" dirty="0"/>
              <a:t>Any blockers?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21C1E8-15BF-353A-4A23-DA83C09BFDDE}"/>
              </a:ext>
            </a:extLst>
          </p:cNvPr>
          <p:cNvSpPr>
            <a:spLocks noGrp="1"/>
          </p:cNvSpPr>
          <p:nvPr>
            <p:ph type="ctrTitle"/>
          </p:nvPr>
        </p:nvSpPr>
        <p:spPr/>
        <p:txBody>
          <a:bodyPr/>
          <a:lstStyle/>
          <a:p>
            <a:r>
              <a:rPr lang="en-US" dirty="0"/>
              <a:t>Team Activity (20-25 min)</a:t>
            </a:r>
          </a:p>
        </p:txBody>
      </p:sp>
      <p:sp>
        <p:nvSpPr>
          <p:cNvPr id="16" name="Text Placeholder 15">
            <a:extLst>
              <a:ext uri="{FF2B5EF4-FFF2-40B4-BE49-F238E27FC236}">
                <a16:creationId xmlns:a16="http://schemas.microsoft.com/office/drawing/2014/main" id="{6172B372-21D1-5541-1B8E-C3C07946E096}"/>
              </a:ext>
            </a:extLst>
          </p:cNvPr>
          <p:cNvSpPr>
            <a:spLocks noGrp="1"/>
          </p:cNvSpPr>
          <p:nvPr>
            <p:ph type="body" sz="quarter" idx="14"/>
          </p:nvPr>
        </p:nvSpPr>
        <p:spPr/>
        <p:txBody>
          <a:bodyPr lIns="0" tIns="0" rIns="0" bIns="0" anchor="t">
            <a:noAutofit/>
          </a:bodyPr>
          <a:lstStyle/>
          <a:p>
            <a:r>
              <a:rPr lang="en-US" b="1">
                <a:latin typeface="Acumin Pro"/>
                <a:hlinkClick r:id="rId2" action="ppaction://hlinksldjump"/>
              </a:rPr>
              <a:t> Team Activity – TA Guidance</a:t>
            </a:r>
            <a:endParaRPr lang="en-US" b="1">
              <a:latin typeface="Acumin Pro"/>
            </a:endParaRPr>
          </a:p>
          <a:p>
            <a:endParaRPr lang="en-US" sz="2000">
              <a:solidFill>
                <a:srgbClr val="0070C0"/>
              </a:solidFill>
              <a:latin typeface="Arial"/>
              <a:cs typeface="Aria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A5CC94-15F6-FCF3-A437-8366E4DA4009}"/>
              </a:ext>
            </a:extLst>
          </p:cNvPr>
          <p:cNvSpPr>
            <a:spLocks noGrp="1"/>
          </p:cNvSpPr>
          <p:nvPr>
            <p:ph type="ctrTitle"/>
          </p:nvPr>
        </p:nvSpPr>
        <p:spPr/>
        <p:txBody>
          <a:bodyPr/>
          <a:lstStyle/>
          <a:p>
            <a:r>
              <a:rPr lang="en-US" dirty="0"/>
              <a:t>Project Work</a:t>
            </a:r>
          </a:p>
        </p:txBody>
      </p:sp>
      <p:sp>
        <p:nvSpPr>
          <p:cNvPr id="9" name="Text Placeholder 8">
            <a:extLst>
              <a:ext uri="{FF2B5EF4-FFF2-40B4-BE49-F238E27FC236}">
                <a16:creationId xmlns:a16="http://schemas.microsoft.com/office/drawing/2014/main" id="{5BD006F3-D192-C757-FB56-23A5D3678FFA}"/>
              </a:ext>
            </a:extLst>
          </p:cNvPr>
          <p:cNvSpPr>
            <a:spLocks noGrp="1"/>
          </p:cNvSpPr>
          <p:nvPr>
            <p:ph type="body" sz="quarter" idx="14"/>
          </p:nvPr>
        </p:nvSpPr>
        <p:spPr/>
        <p:txBody>
          <a:bodyPr/>
          <a:lstStyle/>
          <a:p>
            <a:r>
              <a:rPr lang="en-US" dirty="0"/>
              <a:t>Work on sprint tasks</a:t>
            </a:r>
          </a:p>
          <a:p>
            <a:r>
              <a:rPr lang="en-US" dirty="0"/>
              <a:t>Address blockers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99E5B-FCF2-7F61-F72C-6E8FF50D614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D05E3A1-126F-1914-33FD-60912C6ADDC3}"/>
              </a:ext>
            </a:extLst>
          </p:cNvPr>
          <p:cNvSpPr>
            <a:spLocks noGrp="1"/>
          </p:cNvSpPr>
          <p:nvPr>
            <p:ph type="ctrTitle"/>
          </p:nvPr>
        </p:nvSpPr>
        <p:spPr>
          <a:xfrm>
            <a:off x="1452197" y="2429338"/>
            <a:ext cx="7334529" cy="498598"/>
          </a:xfrm>
        </p:spPr>
        <p:txBody>
          <a:bodyPr/>
          <a:lstStyle/>
          <a:p>
            <a:r>
              <a:rPr lang="en-US" dirty="0"/>
              <a:t>Thank you</a:t>
            </a:r>
          </a:p>
        </p:txBody>
      </p:sp>
      <p:sp>
        <p:nvSpPr>
          <p:cNvPr id="5" name="Slide Number Placeholder 4">
            <a:extLst>
              <a:ext uri="{FF2B5EF4-FFF2-40B4-BE49-F238E27FC236}">
                <a16:creationId xmlns:a16="http://schemas.microsoft.com/office/drawing/2014/main" id="{8BD04AD8-2AB8-980D-25EB-B6B274E2CAA7}"/>
              </a:ext>
            </a:extLst>
          </p:cNvPr>
          <p:cNvSpPr>
            <a:spLocks noGrp="1"/>
          </p:cNvSpPr>
          <p:nvPr>
            <p:ph type="sldNum" sz="quarter" idx="4"/>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127077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137475-9869-7F7D-7A25-AB35E1DBB101}"/>
              </a:ext>
            </a:extLst>
          </p:cNvPr>
          <p:cNvSpPr>
            <a:spLocks noGrp="1"/>
          </p:cNvSpPr>
          <p:nvPr>
            <p:ph type="ctrTitle"/>
          </p:nvPr>
        </p:nvSpPr>
        <p:spPr/>
        <p:txBody>
          <a:bodyPr/>
          <a:lstStyle/>
          <a:p>
            <a:r>
              <a:rPr lang="en-US" dirty="0"/>
              <a:t>Sprint [x] – Team Meeting #2</a:t>
            </a:r>
            <a:br>
              <a:rPr lang="en-US" dirty="0"/>
            </a:br>
            <a:endParaRPr lang="en-US" dirty="0"/>
          </a:p>
        </p:txBody>
      </p:sp>
      <p:sp>
        <p:nvSpPr>
          <p:cNvPr id="10" name="Subtitle 9">
            <a:extLst>
              <a:ext uri="{FF2B5EF4-FFF2-40B4-BE49-F238E27FC236}">
                <a16:creationId xmlns:a16="http://schemas.microsoft.com/office/drawing/2014/main" id="{F0581E01-47A2-270A-ABD6-18CBE2609990}"/>
              </a:ext>
            </a:extLst>
          </p:cNvPr>
          <p:cNvSpPr>
            <a:spLocks noGrp="1"/>
          </p:cNvSpPr>
          <p:nvPr>
            <p:ph type="subTitle" idx="1"/>
          </p:nvPr>
        </p:nvSpPr>
        <p:spPr>
          <a:xfrm>
            <a:off x="1495680" y="3990088"/>
            <a:ext cx="7096269" cy="1118255"/>
          </a:xfrm>
        </p:spPr>
        <p:txBody>
          <a:bodyPr/>
          <a:lstStyle/>
          <a:p>
            <a:r>
              <a:rPr lang="en-US" dirty="0"/>
              <a:t>Sprint Dates: [Enter Dates]</a:t>
            </a:r>
          </a:p>
          <a:p>
            <a:r>
              <a:rPr lang="en-US" dirty="0"/>
              <a:t>Project Name: [Enter Name]</a:t>
            </a:r>
          </a:p>
          <a:p>
            <a:r>
              <a:rPr lang="en-US" dirty="0"/>
              <a:t>Date: [Enter Date]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03AEA-2B7F-1827-845A-C409275C1CD1}"/>
              </a:ext>
            </a:extLst>
          </p:cNvPr>
          <p:cNvSpPr>
            <a:spLocks noGrp="1"/>
          </p:cNvSpPr>
          <p:nvPr>
            <p:ph type="ctrTitle"/>
          </p:nvPr>
        </p:nvSpPr>
        <p:spPr/>
        <p:txBody>
          <a:bodyPr/>
          <a:lstStyle/>
          <a:p>
            <a:r>
              <a:rPr lang="en-US" dirty="0"/>
              <a:t>Agenda</a:t>
            </a:r>
            <a:br>
              <a:rPr lang="en-US" dirty="0"/>
            </a:br>
            <a:endParaRPr lang="en-US" dirty="0"/>
          </a:p>
        </p:txBody>
      </p:sp>
      <p:sp>
        <p:nvSpPr>
          <p:cNvPr id="9" name="Text Placeholder 8">
            <a:extLst>
              <a:ext uri="{FF2B5EF4-FFF2-40B4-BE49-F238E27FC236}">
                <a16:creationId xmlns:a16="http://schemas.microsoft.com/office/drawing/2014/main" id="{A930AA69-8329-EDBC-6DC2-63EBE0A16DCF}"/>
              </a:ext>
            </a:extLst>
          </p:cNvPr>
          <p:cNvSpPr>
            <a:spLocks noGrp="1"/>
          </p:cNvSpPr>
          <p:nvPr>
            <p:ph type="body" sz="quarter" idx="14"/>
          </p:nvPr>
        </p:nvSpPr>
        <p:spPr/>
        <p:txBody>
          <a:bodyPr lIns="0" tIns="0" rIns="0" bIns="0" anchor="t">
            <a:noAutofit/>
          </a:bodyPr>
          <a:lstStyle/>
          <a:p>
            <a:pPr marL="115570" indent="-115570"/>
            <a:r>
              <a:rPr lang="en-US">
                <a:latin typeface="Acumin Pro"/>
              </a:rPr>
              <a:t>Stand-up / Project Updates – 15 min</a:t>
            </a:r>
          </a:p>
          <a:p>
            <a:pPr marL="115570" indent="-115570"/>
            <a:r>
              <a:rPr lang="en-US">
                <a:latin typeface="Acumin Pro"/>
              </a:rPr>
              <a:t>Sprint Review – 20 min</a:t>
            </a:r>
          </a:p>
          <a:p>
            <a:pPr marL="115570" indent="-115570"/>
            <a:r>
              <a:rPr lang="en-US">
                <a:latin typeface="Acumin Pro"/>
              </a:rPr>
              <a:t>Q&amp;A – 5 min</a:t>
            </a:r>
          </a:p>
          <a:p>
            <a:pPr marL="115570" indent="-115570"/>
            <a:r>
              <a:rPr lang="en-US">
                <a:latin typeface="Acumin Pro"/>
              </a:rPr>
              <a:t>Next Steps – 5 min</a:t>
            </a:r>
          </a:p>
          <a:p>
            <a:pPr marL="115570" indent="-115570"/>
            <a:endParaRPr lang="en-US"/>
          </a:p>
          <a:p>
            <a:pPr marL="0" indent="0">
              <a:buNone/>
            </a:pPr>
            <a:endParaRPr lang="en-US" dirty="0"/>
          </a:p>
          <a:p>
            <a:pPr marL="115570" indent="-115570"/>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C771D5-A7CE-40A4-66CF-F98A8BCC2977}"/>
              </a:ext>
            </a:extLst>
          </p:cNvPr>
          <p:cNvSpPr>
            <a:spLocks noGrp="1"/>
          </p:cNvSpPr>
          <p:nvPr>
            <p:ph type="ctrTitle"/>
          </p:nvPr>
        </p:nvSpPr>
        <p:spPr/>
        <p:txBody>
          <a:bodyPr/>
          <a:lstStyle/>
          <a:p>
            <a:r>
              <a:rPr lang="en-US" dirty="0"/>
              <a:t>Stand-up / Project Updates</a:t>
            </a:r>
          </a:p>
        </p:txBody>
      </p:sp>
      <p:sp>
        <p:nvSpPr>
          <p:cNvPr id="9" name="Text Placeholder 8">
            <a:extLst>
              <a:ext uri="{FF2B5EF4-FFF2-40B4-BE49-F238E27FC236}">
                <a16:creationId xmlns:a16="http://schemas.microsoft.com/office/drawing/2014/main" id="{517B0DA7-D5BC-728C-BDFC-1F6DC23E8583}"/>
              </a:ext>
            </a:extLst>
          </p:cNvPr>
          <p:cNvSpPr>
            <a:spLocks noGrp="1"/>
          </p:cNvSpPr>
          <p:nvPr>
            <p:ph type="body" sz="quarter" idx="14"/>
          </p:nvPr>
        </p:nvSpPr>
        <p:spPr>
          <a:xfrm>
            <a:off x="1489621" y="1723231"/>
            <a:ext cx="9525907" cy="3411537"/>
          </a:xfrm>
        </p:spPr>
        <p:txBody>
          <a:bodyPr/>
          <a:lstStyle/>
          <a:p>
            <a:r>
              <a:rPr lang="en-US" dirty="0"/>
              <a:t>What have you worked on since last sprint?</a:t>
            </a:r>
          </a:p>
          <a:p>
            <a:r>
              <a:rPr lang="en-US" dirty="0"/>
              <a:t>What will you commit to before next mentor meeting?</a:t>
            </a:r>
          </a:p>
          <a:p>
            <a:r>
              <a:rPr lang="en-US" dirty="0"/>
              <a:t>Any hurdles/roadblocks?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C6CA-710A-9700-95D0-04EDEC0F669E}"/>
              </a:ext>
            </a:extLst>
          </p:cNvPr>
          <p:cNvSpPr>
            <a:spLocks noGrp="1"/>
          </p:cNvSpPr>
          <p:nvPr>
            <p:ph type="ctrTitle"/>
          </p:nvPr>
        </p:nvSpPr>
        <p:spPr/>
        <p:txBody>
          <a:bodyPr/>
          <a:lstStyle/>
          <a:p>
            <a:r>
              <a:rPr lang="en-US" dirty="0"/>
              <a:t>Meeting Schedule</a:t>
            </a:r>
          </a:p>
        </p:txBody>
      </p:sp>
      <p:sp>
        <p:nvSpPr>
          <p:cNvPr id="4" name="Slide Number Placeholder 3">
            <a:extLst>
              <a:ext uri="{FF2B5EF4-FFF2-40B4-BE49-F238E27FC236}">
                <a16:creationId xmlns:a16="http://schemas.microsoft.com/office/drawing/2014/main" id="{A61E2A1C-1427-87A2-9621-A2E1BFDCECEC}"/>
              </a:ext>
            </a:extLst>
          </p:cNvPr>
          <p:cNvSpPr>
            <a:spLocks noGrp="1"/>
          </p:cNvSpPr>
          <p:nvPr>
            <p:ph type="sldNum" sz="quarter" idx="4"/>
          </p:nvPr>
        </p:nvSpPr>
        <p:spPr/>
        <p:txBody>
          <a:bodyPr/>
          <a:lstStyle/>
          <a:p>
            <a:fld id="{8A7A6979-0714-4377-B894-6BE4C2D6E202}" type="slidenum">
              <a:rPr lang="en-US" smtClean="0"/>
              <a:pPr/>
              <a:t>2</a:t>
            </a:fld>
            <a:endParaRPr lang="en-US" dirty="0"/>
          </a:p>
        </p:txBody>
      </p:sp>
      <p:graphicFrame>
        <p:nvGraphicFramePr>
          <p:cNvPr id="6" name="Table 5">
            <a:extLst>
              <a:ext uri="{FF2B5EF4-FFF2-40B4-BE49-F238E27FC236}">
                <a16:creationId xmlns:a16="http://schemas.microsoft.com/office/drawing/2014/main" id="{925E0726-1CF5-87E7-E8D5-E89A145364AD}"/>
              </a:ext>
            </a:extLst>
          </p:cNvPr>
          <p:cNvGraphicFramePr>
            <a:graphicFrameLocks noGrp="1"/>
          </p:cNvGraphicFramePr>
          <p:nvPr>
            <p:extLst>
              <p:ext uri="{D42A27DB-BD31-4B8C-83A1-F6EECF244321}">
                <p14:modId xmlns:p14="http://schemas.microsoft.com/office/powerpoint/2010/main" val="324892516"/>
              </p:ext>
            </p:extLst>
          </p:nvPr>
        </p:nvGraphicFramePr>
        <p:xfrm>
          <a:off x="2035277" y="2136980"/>
          <a:ext cx="7305368" cy="2271866"/>
        </p:xfrm>
        <a:graphic>
          <a:graphicData uri="http://schemas.openxmlformats.org/drawingml/2006/table">
            <a:tbl>
              <a:tblPr>
                <a:tableStyleId>{5C22544A-7EE6-4342-B048-85BDC9FD1C3A}</a:tableStyleId>
              </a:tblPr>
              <a:tblGrid>
                <a:gridCol w="943897">
                  <a:extLst>
                    <a:ext uri="{9D8B030D-6E8A-4147-A177-3AD203B41FA5}">
                      <a16:colId xmlns:a16="http://schemas.microsoft.com/office/drawing/2014/main" val="3401659177"/>
                    </a:ext>
                  </a:extLst>
                </a:gridCol>
                <a:gridCol w="1533832">
                  <a:extLst>
                    <a:ext uri="{9D8B030D-6E8A-4147-A177-3AD203B41FA5}">
                      <a16:colId xmlns:a16="http://schemas.microsoft.com/office/drawing/2014/main" val="1933182705"/>
                    </a:ext>
                  </a:extLst>
                </a:gridCol>
                <a:gridCol w="1264133">
                  <a:extLst>
                    <a:ext uri="{9D8B030D-6E8A-4147-A177-3AD203B41FA5}">
                      <a16:colId xmlns:a16="http://schemas.microsoft.com/office/drawing/2014/main" val="3630962967"/>
                    </a:ext>
                  </a:extLst>
                </a:gridCol>
                <a:gridCol w="1665880">
                  <a:extLst>
                    <a:ext uri="{9D8B030D-6E8A-4147-A177-3AD203B41FA5}">
                      <a16:colId xmlns:a16="http://schemas.microsoft.com/office/drawing/2014/main" val="1936644007"/>
                    </a:ext>
                  </a:extLst>
                </a:gridCol>
                <a:gridCol w="1897626">
                  <a:extLst>
                    <a:ext uri="{9D8B030D-6E8A-4147-A177-3AD203B41FA5}">
                      <a16:colId xmlns:a16="http://schemas.microsoft.com/office/drawing/2014/main" val="1118390160"/>
                    </a:ext>
                  </a:extLst>
                </a:gridCol>
              </a:tblGrid>
              <a:tr h="419407">
                <a:tc>
                  <a:txBody>
                    <a:bodyPr/>
                    <a:lstStyle/>
                    <a:p>
                      <a:pPr algn="l"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Session</a:t>
                      </a:r>
                      <a:endPar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tc>
                  <a:txBody>
                    <a:bodyPr/>
                    <a:lstStyle/>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Team Meeting </a:t>
                      </a:r>
                    </a:p>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#1</a:t>
                      </a:r>
                      <a:endParaRPr lang="en-US" sz="1600" b="1" i="0" u="none" strike="noStrike"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tc>
                  <a:txBody>
                    <a:bodyPr/>
                    <a:lstStyle/>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Lab Session </a:t>
                      </a:r>
                    </a:p>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#1</a:t>
                      </a:r>
                      <a:endParaRPr lang="en-US" sz="1600" b="1" i="0" u="none" strike="noStrike"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tc>
                  <a:txBody>
                    <a:bodyPr/>
                    <a:lstStyle/>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Team Meeting </a:t>
                      </a:r>
                    </a:p>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#2</a:t>
                      </a:r>
                      <a:endParaRPr lang="en-US" sz="1600" b="1" i="0" u="none" strike="noStrike"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tc>
                  <a:txBody>
                    <a:bodyPr/>
                    <a:lstStyle/>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Lab Session </a:t>
                      </a:r>
                    </a:p>
                    <a:p>
                      <a:pPr algn="ctr"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#2</a:t>
                      </a:r>
                      <a:endParaRPr lang="en-US" sz="1600" b="1" i="0" u="none" strike="noStrike"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1148643784"/>
                  </a:ext>
                </a:extLst>
              </a:tr>
              <a:tr h="302096">
                <a:tc>
                  <a:txBody>
                    <a:bodyPr/>
                    <a:lstStyle/>
                    <a:p>
                      <a:pPr algn="l"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Duration</a:t>
                      </a:r>
                      <a:endPar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tc>
                <a:tc>
                  <a:txBody>
                    <a:bodyPr/>
                    <a:lstStyle/>
                    <a:p>
                      <a:pPr algn="ctr" rtl="0" fontAlgn="t">
                        <a:buNone/>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50 min</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tc>
                <a:tc>
                  <a:txBody>
                    <a:bodyPr/>
                    <a:lstStyle/>
                    <a:p>
                      <a:pPr algn="ctr" rtl="0" fontAlgn="t">
                        <a:buNone/>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1h 50m</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tc>
                <a:tc>
                  <a:txBody>
                    <a:bodyPr/>
                    <a:lstStyle/>
                    <a:p>
                      <a:pPr algn="ctr" rtl="0" fontAlgn="t">
                        <a:buNone/>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50 min</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tc>
                <a:tc>
                  <a:txBody>
                    <a:bodyPr/>
                    <a:lstStyle/>
                    <a:p>
                      <a:pPr algn="ctr" rtl="0" fontAlgn="t">
                        <a:buNone/>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1h 50m</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3049684939"/>
                  </a:ext>
                </a:extLst>
              </a:tr>
              <a:tr h="738525">
                <a:tc>
                  <a:txBody>
                    <a:bodyPr/>
                    <a:lstStyle/>
                    <a:p>
                      <a:pPr algn="l" rtl="0" fontAlgn="t">
                        <a:buNone/>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Focus</a:t>
                      </a:r>
                      <a:endPar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noFill/>
                  </a:tcPr>
                </a:tc>
                <a:tc>
                  <a:txBody>
                    <a:bodyPr/>
                    <a:lstStyle/>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Attendance</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Project Updates</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Sprint Planning</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Q&amp;A</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oFill/>
                  </a:tcPr>
                </a:tc>
                <a:tc>
                  <a:txBody>
                    <a:bodyPr/>
                    <a:lstStyle/>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Attendance</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Icebreaker</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Stand-ups</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Team Activity</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Project Work</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oFill/>
                  </a:tcPr>
                </a:tc>
                <a:tc>
                  <a:txBody>
                    <a:bodyPr/>
                    <a:lstStyle/>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Attendance, </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Project Updates</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Sprint Review </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Q&amp;A</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oFill/>
                  </a:tcPr>
                </a:tc>
                <a:tc>
                  <a:txBody>
                    <a:bodyPr/>
                    <a:lstStyle/>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Attendance</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Icebreaker</a:t>
                      </a:r>
                    </a:p>
                    <a:p>
                      <a:pPr marL="58738" indent="-58738" algn="l" rtl="0" fontAlgn="t">
                        <a:buFont typeface="Arial" panose="020B0604020202020204" pitchFamily="34" charset="0"/>
                        <a:buChar char="•"/>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Stand-ups</a:t>
                      </a:r>
                    </a:p>
                    <a:p>
                      <a:pPr marL="58420" indent="-58420" algn="l" rtl="0" fontAlgn="t">
                        <a:buFont typeface="Arial" panose="020B0604020202020204" pitchFamily="34" charset="0"/>
                        <a:buChar char="•"/>
                      </a:pPr>
                      <a:r>
                        <a:rPr lang="en-US" sz="1600" b="1" u="none" strike="noStrike" dirty="0">
                          <a:effectLst/>
                          <a:latin typeface="Calibri"/>
                          <a:ea typeface="Calibri"/>
                          <a:cs typeface="Calibri"/>
                        </a:rPr>
                        <a:t>Sprint Retrospective</a:t>
                      </a:r>
                    </a:p>
                    <a:p>
                      <a:pPr marL="58420" lvl="0" indent="-58420" algn="l">
                        <a:buFont typeface="Arial" panose="020B0604020202020204" pitchFamily="34" charset="0"/>
                        <a:buChar char="•"/>
                      </a:pPr>
                      <a:r>
                        <a:rPr lang="en-US" sz="1600" b="0" u="none" strike="noStrike" dirty="0">
                          <a:effectLst/>
                          <a:latin typeface="Calibri"/>
                          <a:ea typeface="Calibri"/>
                          <a:cs typeface="Calibri"/>
                        </a:rPr>
                        <a:t>Team Activity</a:t>
                      </a:r>
                    </a:p>
                    <a:p>
                      <a:pPr marL="58738" indent="-58738" algn="l" rtl="0" fontAlgn="t">
                        <a:buFont typeface="Arial" panose="020B0604020202020204" pitchFamily="34" charset="0"/>
                        <a:buChar char="•"/>
                      </a:pP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Project Work</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oFill/>
                  </a:tcPr>
                </a:tc>
                <a:extLst>
                  <a:ext uri="{0D108BD9-81ED-4DB2-BD59-A6C34878D82A}">
                    <a16:rowId xmlns:a16="http://schemas.microsoft.com/office/drawing/2014/main" val="3407908684"/>
                  </a:ext>
                </a:extLst>
              </a:tr>
            </a:tbl>
          </a:graphicData>
        </a:graphic>
      </p:graphicFrame>
    </p:spTree>
    <p:extLst>
      <p:ext uri="{BB962C8B-B14F-4D97-AF65-F5344CB8AC3E}">
        <p14:creationId xmlns:p14="http://schemas.microsoft.com/office/powerpoint/2010/main" val="381001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3A6B920-46DB-5A9B-3DF4-5764BB2025CD}"/>
              </a:ext>
            </a:extLst>
          </p:cNvPr>
          <p:cNvSpPr>
            <a:spLocks noGrp="1"/>
          </p:cNvSpPr>
          <p:nvPr>
            <p:ph type="ctrTitle"/>
          </p:nvPr>
        </p:nvSpPr>
        <p:spPr>
          <a:xfrm>
            <a:off x="226600" y="282945"/>
            <a:ext cx="10609467" cy="498598"/>
          </a:xfrm>
        </p:spPr>
        <p:txBody>
          <a:bodyPr/>
          <a:lstStyle/>
          <a:p>
            <a:r>
              <a:rPr lang="en-US" dirty="0"/>
              <a:t>Sprint Review</a:t>
            </a:r>
          </a:p>
        </p:txBody>
      </p:sp>
      <p:sp>
        <p:nvSpPr>
          <p:cNvPr id="11" name="Text Placeholder 10">
            <a:extLst>
              <a:ext uri="{FF2B5EF4-FFF2-40B4-BE49-F238E27FC236}">
                <a16:creationId xmlns:a16="http://schemas.microsoft.com/office/drawing/2014/main" id="{99D51940-C9AF-BD6A-6887-F0E95C38916D}"/>
              </a:ext>
            </a:extLst>
          </p:cNvPr>
          <p:cNvSpPr>
            <a:spLocks noGrp="1"/>
          </p:cNvSpPr>
          <p:nvPr>
            <p:ph type="body" sz="quarter" idx="14"/>
          </p:nvPr>
        </p:nvSpPr>
        <p:spPr>
          <a:xfrm>
            <a:off x="814503" y="2047971"/>
            <a:ext cx="10841960" cy="3411537"/>
          </a:xfrm>
        </p:spPr>
        <p:txBody>
          <a:bodyPr/>
          <a:lstStyle/>
          <a:p>
            <a:r>
              <a:rPr lang="en-US" dirty="0"/>
              <a:t>Development Team Presents progress (slides, demos, blockers summary)</a:t>
            </a:r>
          </a:p>
          <a:p>
            <a:r>
              <a:rPr lang="en-US" dirty="0"/>
              <a:t>Transparency over perfection</a:t>
            </a:r>
          </a:p>
          <a:p>
            <a:r>
              <a:rPr lang="en-US" dirty="0"/>
              <a:t>Mentor feedback &amp; clarifications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819D331-D6E8-0378-C373-5DFFC56A0527}"/>
              </a:ext>
            </a:extLst>
          </p:cNvPr>
          <p:cNvSpPr>
            <a:spLocks noGrp="1"/>
          </p:cNvSpPr>
          <p:nvPr>
            <p:ph type="ctrTitle"/>
          </p:nvPr>
        </p:nvSpPr>
        <p:spPr>
          <a:xfrm>
            <a:off x="226600" y="282945"/>
            <a:ext cx="10609467" cy="498598"/>
          </a:xfrm>
        </p:spPr>
        <p:txBody>
          <a:bodyPr/>
          <a:lstStyle/>
          <a:p>
            <a:r>
              <a:rPr lang="en-US" dirty="0"/>
              <a:t>Q&amp;A</a:t>
            </a:r>
          </a:p>
        </p:txBody>
      </p:sp>
      <p:sp>
        <p:nvSpPr>
          <p:cNvPr id="11" name="Text Placeholder 10">
            <a:extLst>
              <a:ext uri="{FF2B5EF4-FFF2-40B4-BE49-F238E27FC236}">
                <a16:creationId xmlns:a16="http://schemas.microsoft.com/office/drawing/2014/main" id="{FE0E2A83-8FE5-645B-5E25-017663C442CF}"/>
              </a:ext>
            </a:extLst>
          </p:cNvPr>
          <p:cNvSpPr>
            <a:spLocks noGrp="1"/>
          </p:cNvSpPr>
          <p:nvPr>
            <p:ph type="body" sz="quarter" idx="14"/>
          </p:nvPr>
        </p:nvSpPr>
        <p:spPr/>
        <p:txBody>
          <a:bodyPr/>
          <a:lstStyle/>
          <a:p>
            <a:r>
              <a:rPr lang="en-US" dirty="0"/>
              <a:t>Students → mentor questions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61997F-ADF5-BC73-9370-0C88F78F7AD2}"/>
              </a:ext>
            </a:extLst>
          </p:cNvPr>
          <p:cNvSpPr>
            <a:spLocks noGrp="1"/>
          </p:cNvSpPr>
          <p:nvPr>
            <p:ph type="ctrTitle"/>
          </p:nvPr>
        </p:nvSpPr>
        <p:spPr>
          <a:xfrm>
            <a:off x="226600" y="282945"/>
            <a:ext cx="10609467" cy="498598"/>
          </a:xfrm>
        </p:spPr>
        <p:txBody>
          <a:bodyPr/>
          <a:lstStyle/>
          <a:p>
            <a:r>
              <a:rPr lang="en-US" dirty="0"/>
              <a:t>Next Steps</a:t>
            </a:r>
          </a:p>
        </p:txBody>
      </p:sp>
      <p:sp>
        <p:nvSpPr>
          <p:cNvPr id="11" name="Text Placeholder 10">
            <a:extLst>
              <a:ext uri="{FF2B5EF4-FFF2-40B4-BE49-F238E27FC236}">
                <a16:creationId xmlns:a16="http://schemas.microsoft.com/office/drawing/2014/main" id="{301EB1E6-0DD1-AF29-EA9E-F4E8466C40B5}"/>
              </a:ext>
            </a:extLst>
          </p:cNvPr>
          <p:cNvSpPr>
            <a:spLocks noGrp="1"/>
          </p:cNvSpPr>
          <p:nvPr>
            <p:ph type="body" sz="quarter" idx="14"/>
          </p:nvPr>
        </p:nvSpPr>
        <p:spPr/>
        <p:txBody>
          <a:bodyPr/>
          <a:lstStyle/>
          <a:p>
            <a:r>
              <a:rPr lang="en-US" dirty="0"/>
              <a:t>Confirm new task assignments</a:t>
            </a:r>
          </a:p>
          <a:p>
            <a:r>
              <a:rPr lang="en-US" dirty="0"/>
              <a:t>Update Kanban board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EFDFE-C533-B7A6-6F2C-469A8CFECCC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1AF860A-BD02-9DEE-F7A3-448FC8CECD45}"/>
              </a:ext>
            </a:extLst>
          </p:cNvPr>
          <p:cNvSpPr>
            <a:spLocks noGrp="1"/>
          </p:cNvSpPr>
          <p:nvPr>
            <p:ph type="ctrTitle"/>
          </p:nvPr>
        </p:nvSpPr>
        <p:spPr>
          <a:xfrm>
            <a:off x="1452197" y="2429338"/>
            <a:ext cx="7334529" cy="498598"/>
          </a:xfrm>
        </p:spPr>
        <p:txBody>
          <a:bodyPr/>
          <a:lstStyle/>
          <a:p>
            <a:r>
              <a:rPr lang="en-US" dirty="0"/>
              <a:t>Thank you</a:t>
            </a:r>
          </a:p>
        </p:txBody>
      </p:sp>
      <p:sp>
        <p:nvSpPr>
          <p:cNvPr id="5" name="Slide Number Placeholder 4">
            <a:extLst>
              <a:ext uri="{FF2B5EF4-FFF2-40B4-BE49-F238E27FC236}">
                <a16:creationId xmlns:a16="http://schemas.microsoft.com/office/drawing/2014/main" id="{278B0D24-33A0-56A9-F464-2AB4421AC4A7}"/>
              </a:ext>
            </a:extLst>
          </p:cNvPr>
          <p:cNvSpPr>
            <a:spLocks noGrp="1"/>
          </p:cNvSpPr>
          <p:nvPr>
            <p:ph type="sldNum" sz="quarter" idx="4"/>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50905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2CC4F-9AF7-B71E-3221-A51ACAA0A22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46E633B-9C95-A2E0-97AB-15435BDBC3C2}"/>
              </a:ext>
            </a:extLst>
          </p:cNvPr>
          <p:cNvSpPr>
            <a:spLocks noGrp="1"/>
          </p:cNvSpPr>
          <p:nvPr>
            <p:ph type="ctrTitle"/>
          </p:nvPr>
        </p:nvSpPr>
        <p:spPr>
          <a:xfrm>
            <a:off x="1402702" y="1213009"/>
            <a:ext cx="9074442" cy="1495794"/>
          </a:xfrm>
        </p:spPr>
        <p:txBody>
          <a:bodyPr/>
          <a:lstStyle/>
          <a:p>
            <a:r>
              <a:rPr lang="en-US" dirty="0"/>
              <a:t>Sprint [x] – Lab #2</a:t>
            </a:r>
            <a:br>
              <a:rPr lang="en-US" dirty="0"/>
            </a:br>
            <a:endParaRPr lang="en-US" dirty="0"/>
          </a:p>
        </p:txBody>
      </p:sp>
      <p:sp>
        <p:nvSpPr>
          <p:cNvPr id="10" name="Subtitle 9">
            <a:extLst>
              <a:ext uri="{FF2B5EF4-FFF2-40B4-BE49-F238E27FC236}">
                <a16:creationId xmlns:a16="http://schemas.microsoft.com/office/drawing/2014/main" id="{D4D8F508-C023-4FCA-0501-164507421E44}"/>
              </a:ext>
            </a:extLst>
          </p:cNvPr>
          <p:cNvSpPr>
            <a:spLocks noGrp="1"/>
          </p:cNvSpPr>
          <p:nvPr>
            <p:ph type="subTitle" idx="1"/>
          </p:nvPr>
        </p:nvSpPr>
        <p:spPr>
          <a:xfrm>
            <a:off x="1495680" y="3990088"/>
            <a:ext cx="7096269" cy="1118255"/>
          </a:xfrm>
        </p:spPr>
        <p:txBody>
          <a:bodyPr/>
          <a:lstStyle/>
          <a:p>
            <a:r>
              <a:rPr lang="en-US" dirty="0"/>
              <a:t>Sprint Dates: [Enter Dates]</a:t>
            </a:r>
          </a:p>
          <a:p>
            <a:r>
              <a:rPr lang="en-US" dirty="0"/>
              <a:t>Project Name: [Enter Name]</a:t>
            </a:r>
          </a:p>
          <a:p>
            <a:r>
              <a:rPr lang="en-US" dirty="0"/>
              <a:t>Date: [Enter Date]</a:t>
            </a:r>
          </a:p>
        </p:txBody>
      </p:sp>
    </p:spTree>
    <p:extLst>
      <p:ext uri="{BB962C8B-B14F-4D97-AF65-F5344CB8AC3E}">
        <p14:creationId xmlns:p14="http://schemas.microsoft.com/office/powerpoint/2010/main" val="3321770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46695F-1E34-E3EE-3945-83157CBE8AF5}"/>
              </a:ext>
            </a:extLst>
          </p:cNvPr>
          <p:cNvSpPr>
            <a:spLocks noGrp="1"/>
          </p:cNvSpPr>
          <p:nvPr>
            <p:ph type="ctrTitle"/>
          </p:nvPr>
        </p:nvSpPr>
        <p:spPr>
          <a:xfrm>
            <a:off x="226600" y="282945"/>
            <a:ext cx="10609467" cy="997196"/>
          </a:xfrm>
        </p:spPr>
        <p:txBody>
          <a:bodyPr/>
          <a:lstStyle/>
          <a:p>
            <a:r>
              <a:rPr lang="en-US" dirty="0"/>
              <a:t>Agenda</a:t>
            </a:r>
            <a:br>
              <a:rPr lang="en-US" dirty="0"/>
            </a:br>
            <a:endParaRPr lang="en-US" dirty="0"/>
          </a:p>
        </p:txBody>
      </p:sp>
      <p:sp>
        <p:nvSpPr>
          <p:cNvPr id="11" name="Text Placeholder 10">
            <a:extLst>
              <a:ext uri="{FF2B5EF4-FFF2-40B4-BE49-F238E27FC236}">
                <a16:creationId xmlns:a16="http://schemas.microsoft.com/office/drawing/2014/main" id="{FFE7FFAF-9D4A-2606-FF80-D21C6F3B3AEC}"/>
              </a:ext>
            </a:extLst>
          </p:cNvPr>
          <p:cNvSpPr>
            <a:spLocks noGrp="1"/>
          </p:cNvSpPr>
          <p:nvPr>
            <p:ph type="body" sz="quarter" idx="14"/>
          </p:nvPr>
        </p:nvSpPr>
        <p:spPr>
          <a:xfrm>
            <a:off x="1489622" y="1723231"/>
            <a:ext cx="10702378" cy="3411537"/>
          </a:xfrm>
        </p:spPr>
        <p:txBody>
          <a:bodyPr/>
          <a:lstStyle/>
          <a:p>
            <a:r>
              <a:rPr lang="en-US" dirty="0"/>
              <a:t>Icebreaker – 10 min</a:t>
            </a:r>
          </a:p>
          <a:p>
            <a:r>
              <a:rPr lang="en-US" dirty="0"/>
              <a:t>Sprint Tasks Reminder – 5 min</a:t>
            </a:r>
          </a:p>
          <a:p>
            <a:r>
              <a:rPr lang="en-US" dirty="0"/>
              <a:t>Stand-up – 15 min</a:t>
            </a:r>
          </a:p>
          <a:p>
            <a:r>
              <a:rPr lang="en-US" dirty="0"/>
              <a:t>Retrospective – 25 min</a:t>
            </a:r>
          </a:p>
          <a:p>
            <a:r>
              <a:rPr lang="en-US" dirty="0"/>
              <a:t>Project Work (50 min)</a:t>
            </a:r>
          </a:p>
          <a:p>
            <a:endParaRPr lang="en-US" dirty="0"/>
          </a:p>
        </p:txBody>
      </p:sp>
      <p:sp>
        <p:nvSpPr>
          <p:cNvPr id="12" name="TextBox 11">
            <a:extLst>
              <a:ext uri="{FF2B5EF4-FFF2-40B4-BE49-F238E27FC236}">
                <a16:creationId xmlns:a16="http://schemas.microsoft.com/office/drawing/2014/main" id="{D63E42E5-FA4B-00AC-4CD1-3B5E16154ECA}"/>
              </a:ext>
            </a:extLst>
          </p:cNvPr>
          <p:cNvSpPr txBox="1"/>
          <p:nvPr/>
        </p:nvSpPr>
        <p:spPr>
          <a:xfrm>
            <a:off x="1489622" y="5577858"/>
            <a:ext cx="9066361" cy="369332"/>
          </a:xfrm>
          <a:prstGeom prst="rect">
            <a:avLst/>
          </a:prstGeom>
          <a:noFill/>
        </p:spPr>
        <p:txBody>
          <a:bodyPr wrap="square">
            <a:spAutoFit/>
          </a:bodyPr>
          <a:lstStyle/>
          <a:p>
            <a:r>
              <a:rPr lang="en-US" b="1" dirty="0"/>
              <a:t>Note: </a:t>
            </a:r>
            <a:r>
              <a:rPr lang="en-US" dirty="0"/>
              <a:t>Sprint 6 &amp; 7: No Project Work (50 min) – Fall Presentation Preparation (Draft or Final)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E1374A9-A270-CFF9-4226-3A62FE129B02}"/>
              </a:ext>
            </a:extLst>
          </p:cNvPr>
          <p:cNvSpPr>
            <a:spLocks noGrp="1"/>
          </p:cNvSpPr>
          <p:nvPr>
            <p:ph type="ctrTitle"/>
          </p:nvPr>
        </p:nvSpPr>
        <p:spPr>
          <a:xfrm>
            <a:off x="226600" y="282945"/>
            <a:ext cx="10609467" cy="997196"/>
          </a:xfrm>
        </p:spPr>
        <p:txBody>
          <a:bodyPr/>
          <a:lstStyle/>
          <a:p>
            <a:r>
              <a:rPr lang="en-US" dirty="0"/>
              <a:t>Icebreaker (5-10 min)</a:t>
            </a:r>
            <a:br>
              <a:rPr lang="en-US" dirty="0"/>
            </a:br>
            <a:endParaRPr lang="en-US" dirty="0"/>
          </a:p>
        </p:txBody>
      </p:sp>
      <p:sp>
        <p:nvSpPr>
          <p:cNvPr id="11" name="Text Placeholder 10">
            <a:extLst>
              <a:ext uri="{FF2B5EF4-FFF2-40B4-BE49-F238E27FC236}">
                <a16:creationId xmlns:a16="http://schemas.microsoft.com/office/drawing/2014/main" id="{B1EDF27C-A464-6FA8-5264-31351485CBC5}"/>
              </a:ext>
            </a:extLst>
          </p:cNvPr>
          <p:cNvSpPr>
            <a:spLocks noGrp="1"/>
          </p:cNvSpPr>
          <p:nvPr>
            <p:ph type="body" sz="quarter" idx="14"/>
          </p:nvPr>
        </p:nvSpPr>
        <p:spPr>
          <a:xfrm>
            <a:off x="1489622" y="1723231"/>
            <a:ext cx="8987522" cy="3411537"/>
          </a:xfrm>
        </p:spPr>
        <p:txBody>
          <a:bodyPr/>
          <a:lstStyle/>
          <a:p>
            <a:pPr marL="0" indent="0">
              <a:buNone/>
            </a:pPr>
            <a:r>
              <a:rPr lang="en-US" dirty="0"/>
              <a:t>Update this slide: 5–10 min activity (see TA MS Teams channel)</a:t>
            </a:r>
          </a:p>
          <a:p>
            <a:pPr marL="0" indent="0">
              <a:buNone/>
            </a:pPr>
            <a:endParaRPr lang="en-US" dirty="0"/>
          </a:p>
          <a:p>
            <a:pPr marL="0" indent="0">
              <a:buNone/>
            </a:pPr>
            <a:r>
              <a:rPr lang="en-US" b="1" dirty="0">
                <a:solidFill>
                  <a:srgbClr val="0070C0"/>
                </a:solidFill>
                <a:hlinkClick r:id="rId2" action="ppaction://hlinksldjump">
                  <a:extLst>
                    <a:ext uri="{A12FA001-AC4F-418D-AE19-62706E023703}">
                      <ahyp:hlinkClr xmlns:ahyp="http://schemas.microsoft.com/office/drawing/2018/hyperlinkcolor" val="tx"/>
                    </a:ext>
                  </a:extLst>
                </a:hlinkClick>
              </a:rPr>
              <a:t>Return to TA &amp; Student Content</a:t>
            </a:r>
            <a:endParaRPr lang="en-US" b="1" dirty="0">
              <a:solidFill>
                <a:srgbClr val="0070C0"/>
              </a:solidFill>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154EB2A-D145-0030-1C13-824B752B939A}"/>
              </a:ext>
            </a:extLst>
          </p:cNvPr>
          <p:cNvSpPr>
            <a:spLocks noGrp="1"/>
          </p:cNvSpPr>
          <p:nvPr>
            <p:ph type="ctrTitle"/>
          </p:nvPr>
        </p:nvSpPr>
        <p:spPr>
          <a:xfrm>
            <a:off x="226600" y="282945"/>
            <a:ext cx="10609467" cy="498598"/>
          </a:xfrm>
        </p:spPr>
        <p:txBody>
          <a:bodyPr/>
          <a:lstStyle/>
          <a:p>
            <a:r>
              <a:rPr lang="en-US" dirty="0"/>
              <a:t>Sprint Tasks Reminder (5 min)</a:t>
            </a:r>
          </a:p>
        </p:txBody>
      </p:sp>
      <p:sp>
        <p:nvSpPr>
          <p:cNvPr id="15" name="Text Placeholder 10">
            <a:extLst>
              <a:ext uri="{FF2B5EF4-FFF2-40B4-BE49-F238E27FC236}">
                <a16:creationId xmlns:a16="http://schemas.microsoft.com/office/drawing/2014/main" id="{5B499C6B-32DE-58FA-B66C-D9C3870CCEA0}"/>
              </a:ext>
            </a:extLst>
          </p:cNvPr>
          <p:cNvSpPr>
            <a:spLocks noGrp="1"/>
          </p:cNvSpPr>
          <p:nvPr>
            <p:ph type="body" sz="quarter" idx="14"/>
          </p:nvPr>
        </p:nvSpPr>
        <p:spPr>
          <a:xfrm>
            <a:off x="1489622" y="1723231"/>
            <a:ext cx="8987522" cy="3411537"/>
          </a:xfrm>
        </p:spPr>
        <p:txBody>
          <a:bodyPr lIns="0" tIns="0" rIns="0" bIns="0" anchor="t">
            <a:noAutofit/>
          </a:bodyPr>
          <a:lstStyle/>
          <a:p>
            <a:pPr marL="0" indent="0">
              <a:buNone/>
            </a:pPr>
            <a:r>
              <a:rPr lang="en-US" sz="2000" b="1" dirty="0">
                <a:solidFill>
                  <a:srgbClr val="0070C0"/>
                </a:solidFill>
                <a:latin typeface="Arial"/>
                <a:cs typeface="Arial"/>
                <a:hlinkClick r:id="rId2" action="ppaction://hlinksldjump">
                  <a:extLst>
                    <a:ext uri="{A12FA001-AC4F-418D-AE19-62706E023703}">
                      <ahyp:hlinkClr xmlns:ahyp="http://schemas.microsoft.com/office/drawing/2018/hyperlinkcolor" val="tx"/>
                    </a:ext>
                  </a:extLst>
                </a:hlinkClick>
              </a:rPr>
              <a:t>Return to TA &amp; Student Contents </a:t>
            </a:r>
            <a:endParaRPr lang="en-US" dirty="0">
              <a:solidFill>
                <a:srgbClr val="0070C0"/>
              </a:solidFill>
              <a:hlinkClick r:id="rId3">
                <a:extLst>
                  <a:ext uri="{A12FA001-AC4F-418D-AE19-62706E023703}">
                    <ahyp:hlinkClr xmlns:ahyp="http://schemas.microsoft.com/office/drawing/2018/hyperlinkcolor" val="tx"/>
                  </a:ext>
                </a:extLst>
              </a:hlinkClick>
            </a:endParaRPr>
          </a:p>
          <a:p>
            <a:pPr marL="115570" indent="-115570"/>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B8CD17-F0BE-7DBD-0074-FA5D57DB5DBB}"/>
              </a:ext>
            </a:extLst>
          </p:cNvPr>
          <p:cNvSpPr>
            <a:spLocks noGrp="1"/>
          </p:cNvSpPr>
          <p:nvPr>
            <p:ph type="ctrTitle"/>
          </p:nvPr>
        </p:nvSpPr>
        <p:spPr>
          <a:xfrm>
            <a:off x="226600" y="282945"/>
            <a:ext cx="10609467" cy="498598"/>
          </a:xfrm>
        </p:spPr>
        <p:txBody>
          <a:bodyPr/>
          <a:lstStyle/>
          <a:p>
            <a:r>
              <a:rPr lang="en-US" dirty="0"/>
              <a:t>Stand-up (10-15 min)</a:t>
            </a:r>
          </a:p>
        </p:txBody>
      </p:sp>
      <p:sp>
        <p:nvSpPr>
          <p:cNvPr id="11" name="Text Placeholder 10">
            <a:extLst>
              <a:ext uri="{FF2B5EF4-FFF2-40B4-BE49-F238E27FC236}">
                <a16:creationId xmlns:a16="http://schemas.microsoft.com/office/drawing/2014/main" id="{0BD2A67E-A011-E0AA-500A-9E70F681E14D}"/>
              </a:ext>
            </a:extLst>
          </p:cNvPr>
          <p:cNvSpPr>
            <a:spLocks noGrp="1"/>
          </p:cNvSpPr>
          <p:nvPr>
            <p:ph type="body" sz="quarter" idx="14"/>
          </p:nvPr>
        </p:nvSpPr>
        <p:spPr/>
        <p:txBody>
          <a:bodyPr/>
          <a:lstStyle/>
          <a:p>
            <a:r>
              <a:rPr lang="en-US" dirty="0"/>
              <a:t>What did you work on?</a:t>
            </a:r>
          </a:p>
          <a:p>
            <a:r>
              <a:rPr lang="en-US" dirty="0"/>
              <a:t>What are you working on now?</a:t>
            </a:r>
          </a:p>
          <a:p>
            <a:r>
              <a:rPr lang="en-US" dirty="0"/>
              <a:t>Any blockers?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B09DB-8F7B-968B-4A01-1CA007B8F205}"/>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D11C9A1F-A1E7-644D-B3C2-58E0874CE3F8}"/>
              </a:ext>
            </a:extLst>
          </p:cNvPr>
          <p:cNvSpPr>
            <a:spLocks noGrp="1"/>
          </p:cNvSpPr>
          <p:nvPr>
            <p:ph type="ctrTitle"/>
          </p:nvPr>
        </p:nvSpPr>
        <p:spPr>
          <a:xfrm>
            <a:off x="226600" y="282945"/>
            <a:ext cx="10609467" cy="498598"/>
          </a:xfrm>
        </p:spPr>
        <p:txBody>
          <a:bodyPr/>
          <a:lstStyle/>
          <a:p>
            <a:r>
              <a:rPr lang="en-US" dirty="0"/>
              <a:t>Retrospective Improvement Table Last Sprint (5 min) </a:t>
            </a:r>
          </a:p>
        </p:txBody>
      </p:sp>
      <p:sp>
        <p:nvSpPr>
          <p:cNvPr id="3" name="TextBox 2">
            <a:extLst>
              <a:ext uri="{FF2B5EF4-FFF2-40B4-BE49-F238E27FC236}">
                <a16:creationId xmlns:a16="http://schemas.microsoft.com/office/drawing/2014/main" id="{A1E31254-CD67-8484-4861-F1B4AB4C4B74}"/>
              </a:ext>
            </a:extLst>
          </p:cNvPr>
          <p:cNvSpPr txBox="1"/>
          <p:nvPr/>
        </p:nvSpPr>
        <p:spPr>
          <a:xfrm>
            <a:off x="226600" y="1016017"/>
            <a:ext cx="6123062" cy="369332"/>
          </a:xfrm>
          <a:prstGeom prst="rect">
            <a:avLst/>
          </a:prstGeom>
          <a:noFill/>
        </p:spPr>
        <p:txBody>
          <a:bodyPr wrap="square">
            <a:spAutoFit/>
          </a:bodyPr>
          <a:lstStyle/>
          <a:p>
            <a:r>
              <a:rPr lang="en-US" b="1" dirty="0"/>
              <a:t>ACCOUNTABILITY: How Did we Do?</a:t>
            </a:r>
          </a:p>
        </p:txBody>
      </p:sp>
      <p:graphicFrame>
        <p:nvGraphicFramePr>
          <p:cNvPr id="4" name="Table 3">
            <a:extLst>
              <a:ext uri="{FF2B5EF4-FFF2-40B4-BE49-F238E27FC236}">
                <a16:creationId xmlns:a16="http://schemas.microsoft.com/office/drawing/2014/main" id="{0974DC85-072C-34F7-EE40-50B23A69DBEC}"/>
              </a:ext>
            </a:extLst>
          </p:cNvPr>
          <p:cNvGraphicFramePr>
            <a:graphicFrameLocks noGrp="1"/>
          </p:cNvGraphicFramePr>
          <p:nvPr>
            <p:extLst>
              <p:ext uri="{D42A27DB-BD31-4B8C-83A1-F6EECF244321}">
                <p14:modId xmlns:p14="http://schemas.microsoft.com/office/powerpoint/2010/main" val="2990563822"/>
              </p:ext>
            </p:extLst>
          </p:nvPr>
        </p:nvGraphicFramePr>
        <p:xfrm>
          <a:off x="402365" y="2270714"/>
          <a:ext cx="10515599" cy="2926080"/>
        </p:xfrm>
        <a:graphic>
          <a:graphicData uri="http://schemas.openxmlformats.org/drawingml/2006/table">
            <a:tbl>
              <a:tblPr>
                <a:tableStyleId>{BC89EF96-8CEA-46FF-86C4-4CE0E7609802}</a:tableStyleId>
              </a:tblPr>
              <a:tblGrid>
                <a:gridCol w="3104101">
                  <a:extLst>
                    <a:ext uri="{9D8B030D-6E8A-4147-A177-3AD203B41FA5}">
                      <a16:colId xmlns:a16="http://schemas.microsoft.com/office/drawing/2014/main" val="1649263902"/>
                    </a:ext>
                  </a:extLst>
                </a:gridCol>
                <a:gridCol w="1674128">
                  <a:extLst>
                    <a:ext uri="{9D8B030D-6E8A-4147-A177-3AD203B41FA5}">
                      <a16:colId xmlns:a16="http://schemas.microsoft.com/office/drawing/2014/main" val="729593682"/>
                    </a:ext>
                  </a:extLst>
                </a:gridCol>
                <a:gridCol w="1674128">
                  <a:extLst>
                    <a:ext uri="{9D8B030D-6E8A-4147-A177-3AD203B41FA5}">
                      <a16:colId xmlns:a16="http://schemas.microsoft.com/office/drawing/2014/main" val="3098386893"/>
                    </a:ext>
                  </a:extLst>
                </a:gridCol>
                <a:gridCol w="1674128">
                  <a:extLst>
                    <a:ext uri="{9D8B030D-6E8A-4147-A177-3AD203B41FA5}">
                      <a16:colId xmlns:a16="http://schemas.microsoft.com/office/drawing/2014/main" val="3088337572"/>
                    </a:ext>
                  </a:extLst>
                </a:gridCol>
                <a:gridCol w="2389114">
                  <a:extLst>
                    <a:ext uri="{9D8B030D-6E8A-4147-A177-3AD203B41FA5}">
                      <a16:colId xmlns:a16="http://schemas.microsoft.com/office/drawing/2014/main" val="4238950696"/>
                    </a:ext>
                  </a:extLst>
                </a:gridCol>
              </a:tblGrid>
              <a:tr h="0">
                <a:tc>
                  <a:txBody>
                    <a:bodyPr/>
                    <a:lstStyle/>
                    <a:p>
                      <a:pPr>
                        <a:buNone/>
                      </a:pPr>
                      <a:r>
                        <a:rPr lang="en-US" sz="2400" b="1" dirty="0"/>
                        <a:t>Improvement from previous sprint</a:t>
                      </a:r>
                    </a:p>
                  </a:txBody>
                  <a:tcPr anchor="ctr">
                    <a:solidFill>
                      <a:schemeClr val="accent3"/>
                    </a:solidFill>
                  </a:tcPr>
                </a:tc>
                <a:tc>
                  <a:txBody>
                    <a:bodyPr/>
                    <a:lstStyle/>
                    <a:p>
                      <a:pPr>
                        <a:buNone/>
                      </a:pPr>
                      <a:r>
                        <a:rPr lang="en-US" sz="2400" b="1" dirty="0"/>
                        <a:t>Selected</a:t>
                      </a:r>
                    </a:p>
                  </a:txBody>
                  <a:tcPr anchor="ctr">
                    <a:solidFill>
                      <a:schemeClr val="accent3"/>
                    </a:solidFill>
                  </a:tcPr>
                </a:tc>
                <a:tc>
                  <a:txBody>
                    <a:bodyPr/>
                    <a:lstStyle/>
                    <a:p>
                      <a:pPr marL="0" marR="0" lvl="0" indent="0" algn="l" defTabSz="385763" rtl="0" eaLnBrk="1" fontAlgn="auto" latinLnBrk="0" hangingPunct="1">
                        <a:lnSpc>
                          <a:spcPct val="100000"/>
                        </a:lnSpc>
                        <a:spcBef>
                          <a:spcPts val="0"/>
                        </a:spcBef>
                        <a:spcAft>
                          <a:spcPts val="0"/>
                        </a:spcAft>
                        <a:buClrTx/>
                        <a:buSzTx/>
                        <a:buFontTx/>
                        <a:buNone/>
                        <a:tabLst/>
                        <a:defRPr/>
                      </a:pPr>
                      <a:r>
                        <a:rPr lang="en-US" sz="2400" b="1" dirty="0"/>
                        <a:t>Owner/ Check-in</a:t>
                      </a:r>
                    </a:p>
                  </a:txBody>
                  <a:tcPr anchor="ctr">
                    <a:solidFill>
                      <a:schemeClr val="accent3"/>
                    </a:solidFill>
                  </a:tcPr>
                </a:tc>
                <a:tc>
                  <a:txBody>
                    <a:bodyPr/>
                    <a:lstStyle/>
                    <a:p>
                      <a:pPr>
                        <a:buNone/>
                      </a:pPr>
                      <a:r>
                        <a:rPr lang="en-US" sz="2400" b="1"/>
                        <a:t>Status</a:t>
                      </a:r>
                    </a:p>
                  </a:txBody>
                  <a:tcPr anchor="ctr">
                    <a:solidFill>
                      <a:schemeClr val="accent3"/>
                    </a:solidFill>
                  </a:tcPr>
                </a:tc>
                <a:tc>
                  <a:txBody>
                    <a:bodyPr/>
                    <a:lstStyle/>
                    <a:p>
                      <a:pPr>
                        <a:buNone/>
                      </a:pPr>
                      <a:r>
                        <a:rPr lang="en-US" sz="2400" b="1" dirty="0"/>
                        <a:t>Notes</a:t>
                      </a:r>
                    </a:p>
                  </a:txBody>
                  <a:tcPr anchor="ctr">
                    <a:solidFill>
                      <a:schemeClr val="accent3"/>
                    </a:solidFill>
                  </a:tcPr>
                </a:tc>
                <a:extLst>
                  <a:ext uri="{0D108BD9-81ED-4DB2-BD59-A6C34878D82A}">
                    <a16:rowId xmlns:a16="http://schemas.microsoft.com/office/drawing/2014/main" val="1942950369"/>
                  </a:ext>
                </a:extLst>
              </a:tr>
              <a:tr h="0">
                <a:tc>
                  <a:txBody>
                    <a:bodyPr/>
                    <a:lstStyle/>
                    <a:p>
                      <a:pPr>
                        <a:buNone/>
                      </a:pPr>
                      <a:r>
                        <a:rPr lang="en-US" sz="2000" i="1" dirty="0"/>
                        <a:t>Update Kanban daily</a:t>
                      </a:r>
                    </a:p>
                  </a:txBody>
                  <a:tcPr anchor="ctr"/>
                </a:tc>
                <a:tc>
                  <a:txBody>
                    <a:bodyPr/>
                    <a:lstStyle/>
                    <a:p>
                      <a:pPr>
                        <a:buNone/>
                      </a:pPr>
                      <a:r>
                        <a:rPr lang="en-US" sz="2000" i="1" dirty="0"/>
                        <a:t>Yes</a:t>
                      </a:r>
                    </a:p>
                  </a:txBody>
                  <a:tcPr anchor="ctr"/>
                </a:tc>
                <a:tc>
                  <a:txBody>
                    <a:bodyPr/>
                    <a:lstStyle/>
                    <a:p>
                      <a:pPr>
                        <a:buNone/>
                      </a:pPr>
                      <a:r>
                        <a:rPr lang="en-US" sz="2000" i="1" dirty="0"/>
                        <a:t>Team</a:t>
                      </a:r>
                    </a:p>
                  </a:txBody>
                  <a:tcPr anchor="ctr"/>
                </a:tc>
                <a:tc>
                  <a:txBody>
                    <a:bodyPr/>
                    <a:lstStyle/>
                    <a:p>
                      <a:pPr>
                        <a:buNone/>
                      </a:pPr>
                      <a:r>
                        <a:rPr lang="en-US" sz="2000" i="1" dirty="0"/>
                        <a:t>Done</a:t>
                      </a:r>
                    </a:p>
                  </a:txBody>
                  <a:tcPr anchor="ctr"/>
                </a:tc>
                <a:tc>
                  <a:txBody>
                    <a:bodyPr/>
                    <a:lstStyle/>
                    <a:p>
                      <a:pPr>
                        <a:buNone/>
                      </a:pPr>
                      <a:r>
                        <a:rPr lang="en-US" sz="2000" i="1"/>
                        <a:t>Board stayed current most days</a:t>
                      </a:r>
                    </a:p>
                  </a:txBody>
                  <a:tcPr anchor="ctr"/>
                </a:tc>
                <a:extLst>
                  <a:ext uri="{0D108BD9-81ED-4DB2-BD59-A6C34878D82A}">
                    <a16:rowId xmlns:a16="http://schemas.microsoft.com/office/drawing/2014/main" val="741666054"/>
                  </a:ext>
                </a:extLst>
              </a:tr>
              <a:tr h="0">
                <a:tc>
                  <a:txBody>
                    <a:bodyPr/>
                    <a:lstStyle/>
                    <a:p>
                      <a:pPr>
                        <a:buNone/>
                      </a:pPr>
                      <a:r>
                        <a:rPr lang="en-US" sz="2000" i="1" dirty="0"/>
                        <a:t>Rotate stand-up facilitator</a:t>
                      </a:r>
                    </a:p>
                  </a:txBody>
                  <a:tcPr anchor="ctr"/>
                </a:tc>
                <a:tc>
                  <a:txBody>
                    <a:bodyPr/>
                    <a:lstStyle/>
                    <a:p>
                      <a:pPr>
                        <a:buNone/>
                      </a:pPr>
                      <a:r>
                        <a:rPr lang="en-US" sz="2000" i="1" dirty="0"/>
                        <a:t>Yes</a:t>
                      </a:r>
                    </a:p>
                  </a:txBody>
                  <a:tcPr anchor="ctr"/>
                </a:tc>
                <a:tc>
                  <a:txBody>
                    <a:bodyPr/>
                    <a:lstStyle/>
                    <a:p>
                      <a:pPr>
                        <a:buNone/>
                      </a:pPr>
                      <a:r>
                        <a:rPr lang="en-US" sz="2000" i="1" dirty="0"/>
                        <a:t>Alex</a:t>
                      </a:r>
                    </a:p>
                  </a:txBody>
                  <a:tcPr anchor="ctr"/>
                </a:tc>
                <a:tc>
                  <a:txBody>
                    <a:bodyPr/>
                    <a:lstStyle/>
                    <a:p>
                      <a:pPr>
                        <a:buNone/>
                      </a:pPr>
                      <a:r>
                        <a:rPr lang="en-US" sz="2000" i="1" dirty="0"/>
                        <a:t>Not done</a:t>
                      </a:r>
                    </a:p>
                  </a:txBody>
                  <a:tcPr anchor="ctr"/>
                </a:tc>
                <a:tc>
                  <a:txBody>
                    <a:bodyPr/>
                    <a:lstStyle/>
                    <a:p>
                      <a:pPr>
                        <a:buNone/>
                      </a:pPr>
                      <a:r>
                        <a:rPr lang="en-US" sz="2000" i="1"/>
                        <a:t>Forgot to assign names</a:t>
                      </a:r>
                    </a:p>
                  </a:txBody>
                  <a:tcPr anchor="ctr"/>
                </a:tc>
                <a:extLst>
                  <a:ext uri="{0D108BD9-81ED-4DB2-BD59-A6C34878D82A}">
                    <a16:rowId xmlns:a16="http://schemas.microsoft.com/office/drawing/2014/main" val="2942697306"/>
                  </a:ext>
                </a:extLst>
              </a:tr>
              <a:tr h="0">
                <a:tc>
                  <a:txBody>
                    <a:bodyPr/>
                    <a:lstStyle/>
                    <a:p>
                      <a:pPr>
                        <a:buNone/>
                      </a:pPr>
                      <a:r>
                        <a:rPr lang="en-US" sz="2000" i="1"/>
                        <a:t>Prepare sprint review slides earlier</a:t>
                      </a:r>
                    </a:p>
                  </a:txBody>
                  <a:tcPr anchor="ctr"/>
                </a:tc>
                <a:tc>
                  <a:txBody>
                    <a:bodyPr/>
                    <a:lstStyle/>
                    <a:p>
                      <a:pPr>
                        <a:buNone/>
                      </a:pPr>
                      <a:r>
                        <a:rPr lang="en-US" sz="2000" i="1" dirty="0"/>
                        <a:t>No</a:t>
                      </a:r>
                    </a:p>
                  </a:txBody>
                  <a:tcPr anchor="ctr"/>
                </a:tc>
                <a:tc>
                  <a:txBody>
                    <a:bodyPr/>
                    <a:lstStyle/>
                    <a:p>
                      <a:pPr>
                        <a:buNone/>
                      </a:pPr>
                      <a:r>
                        <a:rPr lang="en-US" sz="2000" i="1" dirty="0"/>
                        <a:t> -</a:t>
                      </a:r>
                    </a:p>
                  </a:txBody>
                  <a:tcPr anchor="ctr"/>
                </a:tc>
                <a:tc>
                  <a:txBody>
                    <a:bodyPr/>
                    <a:lstStyle/>
                    <a:p>
                      <a:pPr>
                        <a:buNone/>
                      </a:pPr>
                      <a:r>
                        <a:rPr lang="en-US" sz="2000" i="1" dirty="0"/>
                        <a:t>-</a:t>
                      </a:r>
                    </a:p>
                  </a:txBody>
                  <a:tcPr anchor="ctr"/>
                </a:tc>
                <a:tc>
                  <a:txBody>
                    <a:bodyPr/>
                    <a:lstStyle/>
                    <a:p>
                      <a:pPr>
                        <a:buNone/>
                      </a:pPr>
                      <a:r>
                        <a:rPr lang="en-US" sz="2000" i="1" dirty="0"/>
                        <a:t>-</a:t>
                      </a:r>
                    </a:p>
                  </a:txBody>
                  <a:tcPr anchor="ctr"/>
                </a:tc>
                <a:extLst>
                  <a:ext uri="{0D108BD9-81ED-4DB2-BD59-A6C34878D82A}">
                    <a16:rowId xmlns:a16="http://schemas.microsoft.com/office/drawing/2014/main" val="3129347190"/>
                  </a:ext>
                </a:extLst>
              </a:tr>
            </a:tbl>
          </a:graphicData>
        </a:graphic>
      </p:graphicFrame>
      <p:sp>
        <p:nvSpPr>
          <p:cNvPr id="7" name="TextBox 6">
            <a:extLst>
              <a:ext uri="{FF2B5EF4-FFF2-40B4-BE49-F238E27FC236}">
                <a16:creationId xmlns:a16="http://schemas.microsoft.com/office/drawing/2014/main" id="{54E65EE0-7D2F-7865-BCD1-F6B48F7A76A0}"/>
              </a:ext>
            </a:extLst>
          </p:cNvPr>
          <p:cNvSpPr txBox="1"/>
          <p:nvPr/>
        </p:nvSpPr>
        <p:spPr>
          <a:xfrm>
            <a:off x="402365" y="5805102"/>
            <a:ext cx="10996301" cy="369332"/>
          </a:xfrm>
          <a:prstGeom prst="rect">
            <a:avLst/>
          </a:prstGeom>
          <a:noFill/>
        </p:spPr>
        <p:txBody>
          <a:bodyPr wrap="square">
            <a:spAutoFit/>
          </a:bodyPr>
          <a:lstStyle/>
          <a:p>
            <a:r>
              <a:rPr lang="en-US" dirty="0"/>
              <a:t>Note: If an </a:t>
            </a:r>
            <a:r>
              <a:rPr lang="en-US" b="1" dirty="0"/>
              <a:t>improvement from the previous sprint worked</a:t>
            </a:r>
            <a:r>
              <a:rPr lang="en-US" dirty="0"/>
              <a:t>, then it </a:t>
            </a:r>
            <a:r>
              <a:rPr lang="en-US" b="1" dirty="0"/>
              <a:t>graduates into the team’s normal process</a:t>
            </a:r>
            <a:r>
              <a:rPr lang="en-US" dirty="0"/>
              <a:t>. </a:t>
            </a:r>
          </a:p>
        </p:txBody>
      </p:sp>
      <p:sp>
        <p:nvSpPr>
          <p:cNvPr id="8" name="TextBox 7">
            <a:extLst>
              <a:ext uri="{FF2B5EF4-FFF2-40B4-BE49-F238E27FC236}">
                <a16:creationId xmlns:a16="http://schemas.microsoft.com/office/drawing/2014/main" id="{2A211B6D-FC53-298F-7A38-78F207137696}"/>
              </a:ext>
            </a:extLst>
          </p:cNvPr>
          <p:cNvSpPr txBox="1"/>
          <p:nvPr/>
        </p:nvSpPr>
        <p:spPr>
          <a:xfrm>
            <a:off x="226600" y="1370046"/>
            <a:ext cx="10996301" cy="646331"/>
          </a:xfrm>
          <a:prstGeom prst="rect">
            <a:avLst/>
          </a:prstGeom>
          <a:noFill/>
        </p:spPr>
        <p:txBody>
          <a:bodyPr wrap="square">
            <a:spAutoFit/>
          </a:bodyPr>
          <a:lstStyle/>
          <a:p>
            <a:r>
              <a:rPr lang="en-US" b="1" dirty="0"/>
              <a:t>Step 1</a:t>
            </a:r>
            <a:r>
              <a:rPr lang="en-US" dirty="0"/>
              <a:t>: Review the improvement table from the last sprint. Discuss which items were completed, which are still in progress, and add notes (If you didn’t have retro last sprint please go to next slide: step2 )</a:t>
            </a:r>
          </a:p>
        </p:txBody>
      </p:sp>
      <p:sp>
        <p:nvSpPr>
          <p:cNvPr id="11" name="TextBox 10">
            <a:extLst>
              <a:ext uri="{FF2B5EF4-FFF2-40B4-BE49-F238E27FC236}">
                <a16:creationId xmlns:a16="http://schemas.microsoft.com/office/drawing/2014/main" id="{4D39AC65-5F5D-2BE7-85A2-7C79879491B4}"/>
              </a:ext>
            </a:extLst>
          </p:cNvPr>
          <p:cNvSpPr txBox="1"/>
          <p:nvPr/>
        </p:nvSpPr>
        <p:spPr>
          <a:xfrm>
            <a:off x="9316280" y="6345472"/>
            <a:ext cx="3039574" cy="369332"/>
          </a:xfrm>
          <a:prstGeom prst="rect">
            <a:avLst/>
          </a:prstGeom>
          <a:noFill/>
        </p:spPr>
        <p:txBody>
          <a:bodyPr wrap="square">
            <a:spAutoFit/>
          </a:bodyPr>
          <a:lstStyle/>
          <a:p>
            <a:r>
              <a:rPr lang="en-US" b="1" dirty="0"/>
              <a:t>Go to next slide: Step 2</a:t>
            </a:r>
            <a:endParaRPr lang="en-US" dirty="0"/>
          </a:p>
        </p:txBody>
      </p:sp>
    </p:spTree>
    <p:extLst>
      <p:ext uri="{BB962C8B-B14F-4D97-AF65-F5344CB8AC3E}">
        <p14:creationId xmlns:p14="http://schemas.microsoft.com/office/powerpoint/2010/main" val="155182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496" y="1446682"/>
            <a:ext cx="7204635" cy="2215991"/>
          </a:xfrm>
        </p:spPr>
        <p:txBody>
          <a:bodyPr/>
          <a:lstStyle/>
          <a:p>
            <a:pPr>
              <a:spcAft>
                <a:spcPts val="600"/>
              </a:spcAft>
            </a:pPr>
            <a:r>
              <a:rPr dirty="0"/>
              <a:t>Sprint </a:t>
            </a:r>
            <a:r>
              <a:rPr lang="en-US" dirty="0"/>
              <a:t>[Enter Number]</a:t>
            </a:r>
            <a:r>
              <a:rPr dirty="0"/>
              <a:t> – </a:t>
            </a:r>
            <a:br>
              <a:rPr lang="en-US" dirty="0"/>
            </a:br>
            <a:r>
              <a:rPr dirty="0"/>
              <a:t>Team Meeting #1</a:t>
            </a:r>
          </a:p>
        </p:txBody>
      </p:sp>
      <p:sp>
        <p:nvSpPr>
          <p:cNvPr id="5" name="Subtitle 4">
            <a:extLst>
              <a:ext uri="{FF2B5EF4-FFF2-40B4-BE49-F238E27FC236}">
                <a16:creationId xmlns:a16="http://schemas.microsoft.com/office/drawing/2014/main" id="{E2556C36-6B14-2004-A4F9-9C6D0772424D}"/>
              </a:ext>
            </a:extLst>
          </p:cNvPr>
          <p:cNvSpPr>
            <a:spLocks noGrp="1"/>
          </p:cNvSpPr>
          <p:nvPr>
            <p:ph type="subTitle" idx="1"/>
          </p:nvPr>
        </p:nvSpPr>
        <p:spPr>
          <a:xfrm>
            <a:off x="1495680" y="3990088"/>
            <a:ext cx="8357621" cy="1118255"/>
          </a:xfrm>
        </p:spPr>
        <p:txBody>
          <a:bodyPr/>
          <a:lstStyle/>
          <a:p>
            <a:r>
              <a:rPr lang="en-US" dirty="0"/>
              <a:t>Sprint Dates: [Enter Dates]</a:t>
            </a:r>
          </a:p>
          <a:p>
            <a:r>
              <a:rPr lang="en-US" dirty="0"/>
              <a:t>Project Name: [Enter Name]</a:t>
            </a:r>
          </a:p>
          <a:p>
            <a:r>
              <a:rPr lang="en-US" dirty="0"/>
              <a:t>Date: [Enter Date]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8FDE9D1-CF2C-4E34-85A4-FC5665F7E66B}"/>
              </a:ext>
            </a:extLst>
          </p:cNvPr>
          <p:cNvSpPr>
            <a:spLocks noGrp="1"/>
          </p:cNvSpPr>
          <p:nvPr>
            <p:ph type="ctrTitle"/>
          </p:nvPr>
        </p:nvSpPr>
        <p:spPr>
          <a:xfrm>
            <a:off x="226600" y="282945"/>
            <a:ext cx="10609467" cy="498598"/>
          </a:xfrm>
        </p:spPr>
        <p:txBody>
          <a:bodyPr/>
          <a:lstStyle/>
          <a:p>
            <a:r>
              <a:rPr lang="en-US" dirty="0"/>
              <a:t>Retrospective (10-15 min)</a:t>
            </a:r>
          </a:p>
        </p:txBody>
      </p:sp>
      <p:sp>
        <p:nvSpPr>
          <p:cNvPr id="15" name="TextBox 14">
            <a:extLst>
              <a:ext uri="{FF2B5EF4-FFF2-40B4-BE49-F238E27FC236}">
                <a16:creationId xmlns:a16="http://schemas.microsoft.com/office/drawing/2014/main" id="{FC4B2B57-9360-C547-530D-BD74539196C9}"/>
              </a:ext>
            </a:extLst>
          </p:cNvPr>
          <p:cNvSpPr txBox="1"/>
          <p:nvPr/>
        </p:nvSpPr>
        <p:spPr>
          <a:xfrm>
            <a:off x="226600" y="1016017"/>
            <a:ext cx="6123062" cy="369332"/>
          </a:xfrm>
          <a:prstGeom prst="rect">
            <a:avLst/>
          </a:prstGeom>
          <a:noFill/>
        </p:spPr>
        <p:txBody>
          <a:bodyPr wrap="square">
            <a:spAutoFit/>
          </a:bodyPr>
          <a:lstStyle/>
          <a:p>
            <a:r>
              <a:rPr lang="en-US" b="1" dirty="0"/>
              <a:t>Brainstorm: Team Reflections</a:t>
            </a:r>
          </a:p>
        </p:txBody>
      </p:sp>
      <p:graphicFrame>
        <p:nvGraphicFramePr>
          <p:cNvPr id="16" name="Table 15">
            <a:extLst>
              <a:ext uri="{FF2B5EF4-FFF2-40B4-BE49-F238E27FC236}">
                <a16:creationId xmlns:a16="http://schemas.microsoft.com/office/drawing/2014/main" id="{DC435835-3D51-3549-7DD8-2C08A9B73B49}"/>
              </a:ext>
            </a:extLst>
          </p:cNvPr>
          <p:cNvGraphicFramePr>
            <a:graphicFrameLocks noGrp="1"/>
          </p:cNvGraphicFramePr>
          <p:nvPr>
            <p:extLst>
              <p:ext uri="{D42A27DB-BD31-4B8C-83A1-F6EECF244321}">
                <p14:modId xmlns:p14="http://schemas.microsoft.com/office/powerpoint/2010/main" val="357041648"/>
              </p:ext>
            </p:extLst>
          </p:nvPr>
        </p:nvGraphicFramePr>
        <p:xfrm>
          <a:off x="1386978" y="2644238"/>
          <a:ext cx="8442533" cy="2560320"/>
        </p:xfrm>
        <a:graphic>
          <a:graphicData uri="http://schemas.openxmlformats.org/drawingml/2006/table">
            <a:tbl>
              <a:tblPr>
                <a:tableStyleId>{BC89EF96-8CEA-46FF-86C4-4CE0E7609802}</a:tableStyleId>
              </a:tblPr>
              <a:tblGrid>
                <a:gridCol w="3058682">
                  <a:extLst>
                    <a:ext uri="{9D8B030D-6E8A-4147-A177-3AD203B41FA5}">
                      <a16:colId xmlns:a16="http://schemas.microsoft.com/office/drawing/2014/main" val="481346657"/>
                    </a:ext>
                  </a:extLst>
                </a:gridCol>
                <a:gridCol w="5383851">
                  <a:extLst>
                    <a:ext uri="{9D8B030D-6E8A-4147-A177-3AD203B41FA5}">
                      <a16:colId xmlns:a16="http://schemas.microsoft.com/office/drawing/2014/main" val="462660799"/>
                    </a:ext>
                  </a:extLst>
                </a:gridCol>
              </a:tblGrid>
              <a:tr h="0">
                <a:tc>
                  <a:txBody>
                    <a:bodyPr/>
                    <a:lstStyle/>
                    <a:p>
                      <a:pPr algn="ctr">
                        <a:buNone/>
                      </a:pPr>
                      <a:r>
                        <a:rPr lang="en-US" sz="2400" b="1"/>
                        <a:t>Focus Area</a:t>
                      </a:r>
                    </a:p>
                  </a:txBody>
                  <a:tcPr anchor="ctr">
                    <a:solidFill>
                      <a:schemeClr val="accent3"/>
                    </a:solidFill>
                  </a:tcPr>
                </a:tc>
                <a:tc>
                  <a:txBody>
                    <a:bodyPr/>
                    <a:lstStyle/>
                    <a:p>
                      <a:pPr algn="ctr">
                        <a:buNone/>
                      </a:pPr>
                      <a:r>
                        <a:rPr lang="en-US" sz="2400" b="1" dirty="0"/>
                        <a:t>Team Reflection</a:t>
                      </a:r>
                    </a:p>
                  </a:txBody>
                  <a:tcPr anchor="ctr">
                    <a:solidFill>
                      <a:schemeClr val="accent3"/>
                    </a:solidFill>
                  </a:tcPr>
                </a:tc>
                <a:extLst>
                  <a:ext uri="{0D108BD9-81ED-4DB2-BD59-A6C34878D82A}">
                    <a16:rowId xmlns:a16="http://schemas.microsoft.com/office/drawing/2014/main" val="4124251472"/>
                  </a:ext>
                </a:extLst>
              </a:tr>
              <a:tr h="0">
                <a:tc>
                  <a:txBody>
                    <a:bodyPr/>
                    <a:lstStyle/>
                    <a:p>
                      <a:pPr>
                        <a:buNone/>
                      </a:pPr>
                      <a:r>
                        <a:rPr lang="en-US" sz="2000" b="1" dirty="0">
                          <a:highlight>
                            <a:srgbClr val="00FF00"/>
                          </a:highlight>
                        </a:rPr>
                        <a:t>What Went Well?</a:t>
                      </a:r>
                      <a:endParaRPr lang="en-US" sz="2000" dirty="0">
                        <a:highlight>
                          <a:srgbClr val="00FF00"/>
                        </a:highlight>
                      </a:endParaRPr>
                    </a:p>
                  </a:txBody>
                  <a:tcPr anchor="ctr"/>
                </a:tc>
                <a:tc>
                  <a:txBody>
                    <a:bodyPr/>
                    <a:lstStyle/>
                    <a:p>
                      <a:pPr>
                        <a:buNone/>
                      </a:pPr>
                      <a:r>
                        <a:rPr lang="en-US" sz="2000" dirty="0"/>
                        <a:t>Which of our improvements (or team practices) worked and helped us succeed?</a:t>
                      </a:r>
                    </a:p>
                  </a:txBody>
                  <a:tcPr anchor="ctr"/>
                </a:tc>
                <a:extLst>
                  <a:ext uri="{0D108BD9-81ED-4DB2-BD59-A6C34878D82A}">
                    <a16:rowId xmlns:a16="http://schemas.microsoft.com/office/drawing/2014/main" val="741505358"/>
                  </a:ext>
                </a:extLst>
              </a:tr>
              <a:tr h="0">
                <a:tc>
                  <a:txBody>
                    <a:bodyPr/>
                    <a:lstStyle/>
                    <a:p>
                      <a:pPr>
                        <a:buNone/>
                      </a:pPr>
                      <a:r>
                        <a:rPr lang="en-US" sz="2000" b="1" dirty="0">
                          <a:highlight>
                            <a:srgbClr val="FFFF00"/>
                          </a:highlight>
                        </a:rPr>
                        <a:t>What Didn’t Go Well?</a:t>
                      </a:r>
                      <a:endParaRPr lang="en-US" sz="2000" dirty="0">
                        <a:highlight>
                          <a:srgbClr val="FFFF00"/>
                        </a:highlight>
                      </a:endParaRPr>
                    </a:p>
                  </a:txBody>
                  <a:tcPr anchor="ctr"/>
                </a:tc>
                <a:tc>
                  <a:txBody>
                    <a:bodyPr/>
                    <a:lstStyle/>
                    <a:p>
                      <a:pPr>
                        <a:buNone/>
                      </a:pPr>
                      <a:r>
                        <a:rPr lang="en-US" sz="2000" dirty="0"/>
                        <a:t>Which improvements didn’t stick, or what challenges slowed us down?</a:t>
                      </a:r>
                    </a:p>
                  </a:txBody>
                  <a:tcPr anchor="ctr"/>
                </a:tc>
                <a:extLst>
                  <a:ext uri="{0D108BD9-81ED-4DB2-BD59-A6C34878D82A}">
                    <a16:rowId xmlns:a16="http://schemas.microsoft.com/office/drawing/2014/main" val="3079112073"/>
                  </a:ext>
                </a:extLst>
              </a:tr>
              <a:tr h="0">
                <a:tc>
                  <a:txBody>
                    <a:bodyPr/>
                    <a:lstStyle/>
                    <a:p>
                      <a:pPr>
                        <a:buNone/>
                      </a:pPr>
                      <a:r>
                        <a:rPr lang="en-US" sz="2000" b="1" dirty="0">
                          <a:highlight>
                            <a:srgbClr val="00FFFF"/>
                          </a:highlight>
                        </a:rPr>
                        <a:t>What to Improve?</a:t>
                      </a:r>
                      <a:endParaRPr lang="en-US" sz="2000" dirty="0">
                        <a:highlight>
                          <a:srgbClr val="00FFFF"/>
                        </a:highlight>
                      </a:endParaRPr>
                    </a:p>
                  </a:txBody>
                  <a:tcPr anchor="ctr"/>
                </a:tc>
                <a:tc>
                  <a:txBody>
                    <a:bodyPr/>
                    <a:lstStyle/>
                    <a:p>
                      <a:pPr>
                        <a:buNone/>
                      </a:pPr>
                      <a:r>
                        <a:rPr lang="en-US" sz="2000" dirty="0"/>
                        <a:t>What new or adjusted improvements should we try next sprint?</a:t>
                      </a:r>
                    </a:p>
                  </a:txBody>
                  <a:tcPr anchor="ctr"/>
                </a:tc>
                <a:extLst>
                  <a:ext uri="{0D108BD9-81ED-4DB2-BD59-A6C34878D82A}">
                    <a16:rowId xmlns:a16="http://schemas.microsoft.com/office/drawing/2014/main" val="1302015397"/>
                  </a:ext>
                </a:extLst>
              </a:tr>
            </a:tbl>
          </a:graphicData>
        </a:graphic>
      </p:graphicFrame>
      <p:sp>
        <p:nvSpPr>
          <p:cNvPr id="17" name="TextBox 16">
            <a:extLst>
              <a:ext uri="{FF2B5EF4-FFF2-40B4-BE49-F238E27FC236}">
                <a16:creationId xmlns:a16="http://schemas.microsoft.com/office/drawing/2014/main" id="{CE7003F6-FB97-3783-F0E6-CE2963AD4F16}"/>
              </a:ext>
            </a:extLst>
          </p:cNvPr>
          <p:cNvSpPr txBox="1"/>
          <p:nvPr/>
        </p:nvSpPr>
        <p:spPr>
          <a:xfrm>
            <a:off x="226600" y="1367133"/>
            <a:ext cx="10996301" cy="923330"/>
          </a:xfrm>
          <a:prstGeom prst="rect">
            <a:avLst/>
          </a:prstGeom>
          <a:noFill/>
        </p:spPr>
        <p:txBody>
          <a:bodyPr wrap="square">
            <a:spAutoFit/>
          </a:bodyPr>
          <a:lstStyle/>
          <a:p>
            <a:r>
              <a:rPr lang="en-US" b="1" dirty="0"/>
              <a:t>Step 2:</a:t>
            </a:r>
            <a:r>
              <a:rPr lang="en-US" dirty="0"/>
              <a:t> Split the team into </a:t>
            </a:r>
            <a:r>
              <a:rPr lang="en-US" i="1" dirty="0"/>
              <a:t>pairs</a:t>
            </a:r>
            <a:r>
              <a:rPr lang="en-US" dirty="0"/>
              <a:t>. Each pair discusses and writes </a:t>
            </a:r>
            <a:r>
              <a:rPr lang="en-US" b="1" dirty="0"/>
              <a:t>shared notes</a:t>
            </a:r>
            <a:r>
              <a:rPr lang="en-US" dirty="0"/>
              <a:t> for each reflection question, using different color sticky notes (physical or digital) (7 min). Each team attaches notes to the board under the matching column and discusses them. (physical or digital) (7 min). </a:t>
            </a:r>
          </a:p>
        </p:txBody>
      </p:sp>
      <p:sp>
        <p:nvSpPr>
          <p:cNvPr id="20" name="TextBox 19">
            <a:extLst>
              <a:ext uri="{FF2B5EF4-FFF2-40B4-BE49-F238E27FC236}">
                <a16:creationId xmlns:a16="http://schemas.microsoft.com/office/drawing/2014/main" id="{4A3014CE-9FD6-5FAA-5F6C-8E0028668C78}"/>
              </a:ext>
            </a:extLst>
          </p:cNvPr>
          <p:cNvSpPr txBox="1"/>
          <p:nvPr/>
        </p:nvSpPr>
        <p:spPr>
          <a:xfrm>
            <a:off x="8445261" y="6176332"/>
            <a:ext cx="3597214" cy="369332"/>
          </a:xfrm>
          <a:prstGeom prst="rect">
            <a:avLst/>
          </a:prstGeom>
          <a:noFill/>
        </p:spPr>
        <p:txBody>
          <a:bodyPr wrap="square">
            <a:spAutoFit/>
          </a:bodyPr>
          <a:lstStyle/>
          <a:p>
            <a:r>
              <a:rPr lang="en-US" b="1" dirty="0"/>
              <a:t>Go to next slide: Ideas or Step 3</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D5D-EA6C-0C58-4456-482CDFA7976B}"/>
              </a:ext>
            </a:extLst>
          </p:cNvPr>
          <p:cNvSpPr>
            <a:spLocks noGrp="1"/>
          </p:cNvSpPr>
          <p:nvPr>
            <p:ph type="ctrTitle"/>
          </p:nvPr>
        </p:nvSpPr>
        <p:spPr/>
        <p:txBody>
          <a:bodyPr/>
          <a:lstStyle/>
          <a:p>
            <a:r>
              <a:rPr lang="en-US" dirty="0"/>
              <a:t>Retro Example Reflections (Ideas)</a:t>
            </a:r>
          </a:p>
        </p:txBody>
      </p:sp>
      <p:sp>
        <p:nvSpPr>
          <p:cNvPr id="4" name="Slide Number Placeholder 3">
            <a:extLst>
              <a:ext uri="{FF2B5EF4-FFF2-40B4-BE49-F238E27FC236}">
                <a16:creationId xmlns:a16="http://schemas.microsoft.com/office/drawing/2014/main" id="{7A8E40D2-308E-BBDE-B635-FD5D334D36B6}"/>
              </a:ext>
            </a:extLst>
          </p:cNvPr>
          <p:cNvSpPr>
            <a:spLocks noGrp="1"/>
          </p:cNvSpPr>
          <p:nvPr>
            <p:ph type="sldNum" sz="quarter" idx="4"/>
          </p:nvPr>
        </p:nvSpPr>
        <p:spPr/>
        <p:txBody>
          <a:bodyPr/>
          <a:lstStyle/>
          <a:p>
            <a:fld id="{8A7A6979-0714-4377-B894-6BE4C2D6E202}" type="slidenum">
              <a:rPr lang="en-US" smtClean="0"/>
              <a:pPr/>
              <a:t>31</a:t>
            </a:fld>
            <a:endParaRPr lang="en-US" dirty="0"/>
          </a:p>
        </p:txBody>
      </p:sp>
      <p:graphicFrame>
        <p:nvGraphicFramePr>
          <p:cNvPr id="5" name="Table 4">
            <a:extLst>
              <a:ext uri="{FF2B5EF4-FFF2-40B4-BE49-F238E27FC236}">
                <a16:creationId xmlns:a16="http://schemas.microsoft.com/office/drawing/2014/main" id="{B870ACEF-288B-6294-E5BC-9610C202AAFD}"/>
              </a:ext>
            </a:extLst>
          </p:cNvPr>
          <p:cNvGraphicFramePr>
            <a:graphicFrameLocks noGrp="1"/>
          </p:cNvGraphicFramePr>
          <p:nvPr>
            <p:extLst>
              <p:ext uri="{D42A27DB-BD31-4B8C-83A1-F6EECF244321}">
                <p14:modId xmlns:p14="http://schemas.microsoft.com/office/powerpoint/2010/main" val="2424596980"/>
              </p:ext>
            </p:extLst>
          </p:nvPr>
        </p:nvGraphicFramePr>
        <p:xfrm>
          <a:off x="307649" y="1267850"/>
          <a:ext cx="11135170" cy="4602480"/>
        </p:xfrm>
        <a:graphic>
          <a:graphicData uri="http://schemas.openxmlformats.org/drawingml/2006/table">
            <a:tbl>
              <a:tblPr>
                <a:tableStyleId>{BC89EF96-8CEA-46FF-86C4-4CE0E7609802}</a:tableStyleId>
              </a:tblPr>
              <a:tblGrid>
                <a:gridCol w="2538101">
                  <a:extLst>
                    <a:ext uri="{9D8B030D-6E8A-4147-A177-3AD203B41FA5}">
                      <a16:colId xmlns:a16="http://schemas.microsoft.com/office/drawing/2014/main" val="4031540784"/>
                    </a:ext>
                  </a:extLst>
                </a:gridCol>
                <a:gridCol w="8597069">
                  <a:extLst>
                    <a:ext uri="{9D8B030D-6E8A-4147-A177-3AD203B41FA5}">
                      <a16:colId xmlns:a16="http://schemas.microsoft.com/office/drawing/2014/main" val="1685183428"/>
                    </a:ext>
                  </a:extLst>
                </a:gridCol>
              </a:tblGrid>
              <a:tr h="0">
                <a:tc>
                  <a:txBody>
                    <a:bodyPr/>
                    <a:lstStyle/>
                    <a:p>
                      <a:pPr>
                        <a:buNone/>
                      </a:pPr>
                      <a:r>
                        <a:rPr lang="en-US" sz="2000" b="1" dirty="0"/>
                        <a:t>Area</a:t>
                      </a:r>
                      <a:endParaRPr lang="en-US" sz="2000" dirty="0"/>
                    </a:p>
                  </a:txBody>
                  <a:tcPr anchor="ctr"/>
                </a:tc>
                <a:tc>
                  <a:txBody>
                    <a:bodyPr/>
                    <a:lstStyle/>
                    <a:p>
                      <a:pPr>
                        <a:buNone/>
                      </a:pPr>
                      <a:r>
                        <a:rPr lang="en-US" sz="2000" b="1" dirty="0"/>
                        <a:t>Questions for Reflection</a:t>
                      </a:r>
                      <a:endParaRPr lang="en-US" sz="2000" dirty="0"/>
                    </a:p>
                  </a:txBody>
                  <a:tcPr anchor="ctr"/>
                </a:tc>
                <a:extLst>
                  <a:ext uri="{0D108BD9-81ED-4DB2-BD59-A6C34878D82A}">
                    <a16:rowId xmlns:a16="http://schemas.microsoft.com/office/drawing/2014/main" val="4179582552"/>
                  </a:ext>
                </a:extLst>
              </a:tr>
              <a:tr h="0">
                <a:tc>
                  <a:txBody>
                    <a:bodyPr/>
                    <a:lstStyle/>
                    <a:p>
                      <a:pPr>
                        <a:buNone/>
                      </a:pPr>
                      <a:r>
                        <a:rPr lang="en-US" sz="2000" b="1"/>
                        <a:t>Process &amp; Workflow</a:t>
                      </a:r>
                      <a:endParaRPr lang="en-US" sz="2000"/>
                    </a:p>
                  </a:txBody>
                  <a:tcPr anchor="ctr"/>
                </a:tc>
                <a:tc>
                  <a:txBody>
                    <a:bodyPr/>
                    <a:lstStyle/>
                    <a:p>
                      <a:pPr>
                        <a:buNone/>
                      </a:pPr>
                      <a:r>
                        <a:rPr lang="en-US" sz="2000"/>
                        <a:t>Are tasks clear and manageable? Is our Kanban board updated? Did sprint planning set us up for success?</a:t>
                      </a:r>
                    </a:p>
                  </a:txBody>
                  <a:tcPr anchor="ctr"/>
                </a:tc>
                <a:extLst>
                  <a:ext uri="{0D108BD9-81ED-4DB2-BD59-A6C34878D82A}">
                    <a16:rowId xmlns:a16="http://schemas.microsoft.com/office/drawing/2014/main" val="3783204351"/>
                  </a:ext>
                </a:extLst>
              </a:tr>
              <a:tr h="0">
                <a:tc>
                  <a:txBody>
                    <a:bodyPr/>
                    <a:lstStyle/>
                    <a:p>
                      <a:pPr>
                        <a:buNone/>
                      </a:pPr>
                      <a:r>
                        <a:rPr lang="en-US" sz="2000" b="1"/>
                        <a:t>Communication &amp; Collaboration</a:t>
                      </a:r>
                      <a:endParaRPr lang="en-US" sz="2000"/>
                    </a:p>
                  </a:txBody>
                  <a:tcPr anchor="ctr"/>
                </a:tc>
                <a:tc>
                  <a:txBody>
                    <a:bodyPr/>
                    <a:lstStyle/>
                    <a:p>
                      <a:pPr>
                        <a:buNone/>
                      </a:pPr>
                      <a:r>
                        <a:rPr lang="en-US" sz="2000" dirty="0"/>
                        <a:t>Are we engaging equally in meetings? Do we respond promptly on Teams? Are we listening and respecting each other’s input?</a:t>
                      </a:r>
                    </a:p>
                  </a:txBody>
                  <a:tcPr anchor="ctr"/>
                </a:tc>
                <a:extLst>
                  <a:ext uri="{0D108BD9-81ED-4DB2-BD59-A6C34878D82A}">
                    <a16:rowId xmlns:a16="http://schemas.microsoft.com/office/drawing/2014/main" val="1355336361"/>
                  </a:ext>
                </a:extLst>
              </a:tr>
              <a:tr h="0">
                <a:tc>
                  <a:txBody>
                    <a:bodyPr/>
                    <a:lstStyle/>
                    <a:p>
                      <a:pPr>
                        <a:buNone/>
                      </a:pPr>
                      <a:r>
                        <a:rPr lang="en-US" sz="2000" b="1"/>
                        <a:t>Tools &amp; Technology</a:t>
                      </a:r>
                      <a:endParaRPr lang="en-US" sz="2000"/>
                    </a:p>
                  </a:txBody>
                  <a:tcPr anchor="ctr"/>
                </a:tc>
                <a:tc>
                  <a:txBody>
                    <a:bodyPr/>
                    <a:lstStyle/>
                    <a:p>
                      <a:pPr>
                        <a:buNone/>
                      </a:pPr>
                      <a:r>
                        <a:rPr lang="en-US" sz="2000"/>
                        <a:t>Did our tools/scripts/databases support us well? Were there technical blockers? Is version control or repo use consistent?</a:t>
                      </a:r>
                    </a:p>
                  </a:txBody>
                  <a:tcPr anchor="ctr"/>
                </a:tc>
                <a:extLst>
                  <a:ext uri="{0D108BD9-81ED-4DB2-BD59-A6C34878D82A}">
                    <a16:rowId xmlns:a16="http://schemas.microsoft.com/office/drawing/2014/main" val="555205562"/>
                  </a:ext>
                </a:extLst>
              </a:tr>
              <a:tr h="0">
                <a:tc>
                  <a:txBody>
                    <a:bodyPr/>
                    <a:lstStyle/>
                    <a:p>
                      <a:pPr>
                        <a:buNone/>
                      </a:pPr>
                      <a:r>
                        <a:rPr lang="en-US" sz="2000" b="1"/>
                        <a:t>Knowledge &amp; Skills</a:t>
                      </a:r>
                      <a:endParaRPr lang="en-US" sz="2000"/>
                    </a:p>
                  </a:txBody>
                  <a:tcPr anchor="ctr"/>
                </a:tc>
                <a:tc>
                  <a:txBody>
                    <a:bodyPr/>
                    <a:lstStyle/>
                    <a:p>
                      <a:pPr>
                        <a:buNone/>
                      </a:pPr>
                      <a:r>
                        <a:rPr lang="en-US" sz="2000"/>
                        <a:t>Do we feel confident with the tools (SQL, Python, etc.)? Do we need more training, demos, or cross-learning?</a:t>
                      </a:r>
                    </a:p>
                  </a:txBody>
                  <a:tcPr anchor="ctr"/>
                </a:tc>
                <a:extLst>
                  <a:ext uri="{0D108BD9-81ED-4DB2-BD59-A6C34878D82A}">
                    <a16:rowId xmlns:a16="http://schemas.microsoft.com/office/drawing/2014/main" val="2838551535"/>
                  </a:ext>
                </a:extLst>
              </a:tr>
              <a:tr h="0">
                <a:tc>
                  <a:txBody>
                    <a:bodyPr/>
                    <a:lstStyle/>
                    <a:p>
                      <a:pPr>
                        <a:buNone/>
                      </a:pPr>
                      <a:r>
                        <a:rPr lang="en-US" sz="2000" b="1"/>
                        <a:t>Deliverables &amp; Quality</a:t>
                      </a:r>
                      <a:endParaRPr lang="en-US" sz="2000"/>
                    </a:p>
                  </a:txBody>
                  <a:tcPr anchor="ctr"/>
                </a:tc>
                <a:tc>
                  <a:txBody>
                    <a:bodyPr/>
                    <a:lstStyle/>
                    <a:p>
                      <a:pPr>
                        <a:buNone/>
                      </a:pPr>
                      <a:r>
                        <a:rPr lang="en-US" sz="2000"/>
                        <a:t>Are documentation and outputs clear and accurate? Did we meet mentor expectations? Are sprint review presentations effective?</a:t>
                      </a:r>
                    </a:p>
                  </a:txBody>
                  <a:tcPr anchor="ctr"/>
                </a:tc>
                <a:extLst>
                  <a:ext uri="{0D108BD9-81ED-4DB2-BD59-A6C34878D82A}">
                    <a16:rowId xmlns:a16="http://schemas.microsoft.com/office/drawing/2014/main" val="1689676703"/>
                  </a:ext>
                </a:extLst>
              </a:tr>
              <a:tr h="0">
                <a:tc>
                  <a:txBody>
                    <a:bodyPr/>
                    <a:lstStyle/>
                    <a:p>
                      <a:pPr>
                        <a:buNone/>
                      </a:pPr>
                      <a:r>
                        <a:rPr lang="en-US" sz="2000" b="1"/>
                        <a:t>Team Dynamics &amp; Culture</a:t>
                      </a:r>
                      <a:endParaRPr lang="en-US" sz="2000"/>
                    </a:p>
                  </a:txBody>
                  <a:tcPr anchor="ctr"/>
                </a:tc>
                <a:tc>
                  <a:txBody>
                    <a:bodyPr/>
                    <a:lstStyle/>
                    <a:p>
                      <a:pPr>
                        <a:buNone/>
                      </a:pPr>
                      <a:r>
                        <a:rPr lang="en-US" sz="2000" dirty="0"/>
                        <a:t>Are we attending and arriving on time? Do we feel safe raising blockers? Is workload balanced fairly?</a:t>
                      </a:r>
                    </a:p>
                  </a:txBody>
                  <a:tcPr anchor="ctr"/>
                </a:tc>
                <a:extLst>
                  <a:ext uri="{0D108BD9-81ED-4DB2-BD59-A6C34878D82A}">
                    <a16:rowId xmlns:a16="http://schemas.microsoft.com/office/drawing/2014/main" val="2950290248"/>
                  </a:ext>
                </a:extLst>
              </a:tr>
            </a:tbl>
          </a:graphicData>
        </a:graphic>
      </p:graphicFrame>
      <p:sp>
        <p:nvSpPr>
          <p:cNvPr id="6" name="TextBox 5">
            <a:extLst>
              <a:ext uri="{FF2B5EF4-FFF2-40B4-BE49-F238E27FC236}">
                <a16:creationId xmlns:a16="http://schemas.microsoft.com/office/drawing/2014/main" id="{83AAFBBA-3AD8-458D-83CA-702BFE770742}"/>
              </a:ext>
            </a:extLst>
          </p:cNvPr>
          <p:cNvSpPr txBox="1"/>
          <p:nvPr/>
        </p:nvSpPr>
        <p:spPr>
          <a:xfrm>
            <a:off x="9187132" y="6179904"/>
            <a:ext cx="2458528" cy="365760"/>
          </a:xfrm>
          <a:prstGeom prst="rect">
            <a:avLst/>
          </a:prstGeom>
          <a:noFill/>
        </p:spPr>
        <p:txBody>
          <a:bodyPr wrap="square">
            <a:spAutoFit/>
          </a:bodyPr>
          <a:lstStyle/>
          <a:p>
            <a:r>
              <a:rPr lang="en-US" b="1" dirty="0"/>
              <a:t>Go to next slide: Step 3</a:t>
            </a:r>
            <a:endParaRPr lang="en-US" dirty="0"/>
          </a:p>
        </p:txBody>
      </p:sp>
    </p:spTree>
    <p:extLst>
      <p:ext uri="{BB962C8B-B14F-4D97-AF65-F5344CB8AC3E}">
        <p14:creationId xmlns:p14="http://schemas.microsoft.com/office/powerpoint/2010/main" val="76512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58E7B-8B14-C1DD-6273-E0A61E05A73D}"/>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828C59C-F614-51CB-E50F-95661E19D733}"/>
              </a:ext>
            </a:extLst>
          </p:cNvPr>
          <p:cNvSpPr>
            <a:spLocks noGrp="1"/>
          </p:cNvSpPr>
          <p:nvPr>
            <p:ph type="ctrTitle"/>
          </p:nvPr>
        </p:nvSpPr>
        <p:spPr>
          <a:xfrm>
            <a:off x="226600" y="282945"/>
            <a:ext cx="10609467" cy="498598"/>
          </a:xfrm>
        </p:spPr>
        <p:txBody>
          <a:bodyPr/>
          <a:lstStyle/>
          <a:p>
            <a:r>
              <a:rPr lang="en-US" dirty="0"/>
              <a:t>Retrospective Improvement Table  Next Sprint (5 min) </a:t>
            </a:r>
          </a:p>
        </p:txBody>
      </p:sp>
      <p:sp>
        <p:nvSpPr>
          <p:cNvPr id="2" name="TextBox 1">
            <a:extLst>
              <a:ext uri="{FF2B5EF4-FFF2-40B4-BE49-F238E27FC236}">
                <a16:creationId xmlns:a16="http://schemas.microsoft.com/office/drawing/2014/main" id="{780DE090-2CD7-E3E2-AC13-7C28924D3A21}"/>
              </a:ext>
            </a:extLst>
          </p:cNvPr>
          <p:cNvSpPr txBox="1"/>
          <p:nvPr/>
        </p:nvSpPr>
        <p:spPr>
          <a:xfrm>
            <a:off x="159165" y="942072"/>
            <a:ext cx="6123062" cy="369332"/>
          </a:xfrm>
          <a:prstGeom prst="rect">
            <a:avLst/>
          </a:prstGeom>
          <a:noFill/>
        </p:spPr>
        <p:txBody>
          <a:bodyPr wrap="square">
            <a:spAutoFit/>
          </a:bodyPr>
          <a:lstStyle/>
          <a:p>
            <a:r>
              <a:rPr lang="en-US" b="1" dirty="0"/>
              <a:t>COMMITMENTS: What we want to be focused?</a:t>
            </a:r>
          </a:p>
        </p:txBody>
      </p:sp>
      <p:graphicFrame>
        <p:nvGraphicFramePr>
          <p:cNvPr id="4" name="Table 3">
            <a:extLst>
              <a:ext uri="{FF2B5EF4-FFF2-40B4-BE49-F238E27FC236}">
                <a16:creationId xmlns:a16="http://schemas.microsoft.com/office/drawing/2014/main" id="{16413923-F53A-E20B-970A-90B11346B1B0}"/>
              </a:ext>
            </a:extLst>
          </p:cNvPr>
          <p:cNvGraphicFramePr>
            <a:graphicFrameLocks noGrp="1"/>
          </p:cNvGraphicFramePr>
          <p:nvPr>
            <p:extLst>
              <p:ext uri="{D42A27DB-BD31-4B8C-83A1-F6EECF244321}">
                <p14:modId xmlns:p14="http://schemas.microsoft.com/office/powerpoint/2010/main" val="1371424680"/>
              </p:ext>
            </p:extLst>
          </p:nvPr>
        </p:nvGraphicFramePr>
        <p:xfrm>
          <a:off x="569343" y="2259116"/>
          <a:ext cx="10668377" cy="3017520"/>
        </p:xfrm>
        <a:graphic>
          <a:graphicData uri="http://schemas.openxmlformats.org/drawingml/2006/table">
            <a:tbl>
              <a:tblPr>
                <a:tableStyleId>{BC89EF96-8CEA-46FF-86C4-4CE0E7609802}</a:tableStyleId>
              </a:tblPr>
              <a:tblGrid>
                <a:gridCol w="3019891">
                  <a:extLst>
                    <a:ext uri="{9D8B030D-6E8A-4147-A177-3AD203B41FA5}">
                      <a16:colId xmlns:a16="http://schemas.microsoft.com/office/drawing/2014/main" val="4290912717"/>
                    </a:ext>
                  </a:extLst>
                </a:gridCol>
                <a:gridCol w="1979443">
                  <a:extLst>
                    <a:ext uri="{9D8B030D-6E8A-4147-A177-3AD203B41FA5}">
                      <a16:colId xmlns:a16="http://schemas.microsoft.com/office/drawing/2014/main" val="4228063588"/>
                    </a:ext>
                  </a:extLst>
                </a:gridCol>
                <a:gridCol w="1797798">
                  <a:extLst>
                    <a:ext uri="{9D8B030D-6E8A-4147-A177-3AD203B41FA5}">
                      <a16:colId xmlns:a16="http://schemas.microsoft.com/office/drawing/2014/main" val="3455091141"/>
                    </a:ext>
                  </a:extLst>
                </a:gridCol>
                <a:gridCol w="1179319">
                  <a:extLst>
                    <a:ext uri="{9D8B030D-6E8A-4147-A177-3AD203B41FA5}">
                      <a16:colId xmlns:a16="http://schemas.microsoft.com/office/drawing/2014/main" val="852785155"/>
                    </a:ext>
                  </a:extLst>
                </a:gridCol>
                <a:gridCol w="2691926">
                  <a:extLst>
                    <a:ext uri="{9D8B030D-6E8A-4147-A177-3AD203B41FA5}">
                      <a16:colId xmlns:a16="http://schemas.microsoft.com/office/drawing/2014/main" val="4205450785"/>
                    </a:ext>
                  </a:extLst>
                </a:gridCol>
              </a:tblGrid>
              <a:tr h="0">
                <a:tc>
                  <a:txBody>
                    <a:bodyPr/>
                    <a:lstStyle/>
                    <a:p>
                      <a:pPr>
                        <a:buNone/>
                      </a:pPr>
                      <a:r>
                        <a:rPr lang="en-US" sz="2400" b="1" dirty="0"/>
                        <a:t>Suggested Improvement</a:t>
                      </a:r>
                    </a:p>
                  </a:txBody>
                  <a:tcPr anchor="ctr">
                    <a:solidFill>
                      <a:schemeClr val="accent3"/>
                    </a:solidFill>
                  </a:tcPr>
                </a:tc>
                <a:tc>
                  <a:txBody>
                    <a:bodyPr/>
                    <a:lstStyle/>
                    <a:p>
                      <a:pPr>
                        <a:buNone/>
                      </a:pPr>
                      <a:r>
                        <a:rPr lang="en-US" sz="2400" b="1" dirty="0"/>
                        <a:t>Selected for Next Sprint</a:t>
                      </a:r>
                    </a:p>
                  </a:txBody>
                  <a:tcPr anchor="ctr">
                    <a:solidFill>
                      <a:schemeClr val="accent3"/>
                    </a:solidFill>
                  </a:tcPr>
                </a:tc>
                <a:tc>
                  <a:txBody>
                    <a:bodyPr/>
                    <a:lstStyle/>
                    <a:p>
                      <a:pPr>
                        <a:buNone/>
                      </a:pPr>
                      <a:r>
                        <a:rPr lang="en-US" sz="2400" b="1" dirty="0"/>
                        <a:t>Owner/ Check-in</a:t>
                      </a:r>
                    </a:p>
                  </a:txBody>
                  <a:tcPr anchor="ctr">
                    <a:solidFill>
                      <a:schemeClr val="accent3"/>
                    </a:solidFill>
                  </a:tcPr>
                </a:tc>
                <a:tc>
                  <a:txBody>
                    <a:bodyPr/>
                    <a:lstStyle/>
                    <a:p>
                      <a:pPr>
                        <a:buNone/>
                      </a:pPr>
                      <a:r>
                        <a:rPr lang="en-US" sz="2400" b="1" dirty="0"/>
                        <a:t>Status</a:t>
                      </a:r>
                    </a:p>
                  </a:txBody>
                  <a:tcPr anchor="ctr">
                    <a:solidFill>
                      <a:schemeClr val="accent3"/>
                    </a:solidFill>
                  </a:tcPr>
                </a:tc>
                <a:tc>
                  <a:txBody>
                    <a:bodyPr/>
                    <a:lstStyle/>
                    <a:p>
                      <a:pPr>
                        <a:buNone/>
                      </a:pPr>
                      <a:r>
                        <a:rPr lang="en-US" sz="2400" b="1" dirty="0"/>
                        <a:t>Notes</a:t>
                      </a:r>
                    </a:p>
                  </a:txBody>
                  <a:tcPr anchor="ctr">
                    <a:solidFill>
                      <a:schemeClr val="accent3"/>
                    </a:solidFill>
                  </a:tcPr>
                </a:tc>
                <a:extLst>
                  <a:ext uri="{0D108BD9-81ED-4DB2-BD59-A6C34878D82A}">
                    <a16:rowId xmlns:a16="http://schemas.microsoft.com/office/drawing/2014/main" val="1648827420"/>
                  </a:ext>
                </a:extLst>
              </a:tr>
              <a:tr h="0">
                <a:tc>
                  <a:txBody>
                    <a:bodyPr/>
                    <a:lstStyle/>
                    <a:p>
                      <a:pPr>
                        <a:buNone/>
                      </a:pPr>
                      <a:r>
                        <a:rPr lang="en-US" sz="2000" b="1" i="1" dirty="0"/>
                        <a:t>Update Kanban daily</a:t>
                      </a:r>
                    </a:p>
                  </a:txBody>
                  <a:tcPr anchor="ctr"/>
                </a:tc>
                <a:tc>
                  <a:txBody>
                    <a:bodyPr/>
                    <a:lstStyle/>
                    <a:p>
                      <a:pPr algn="ctr">
                        <a:buNone/>
                      </a:pPr>
                      <a:r>
                        <a:rPr lang="en-US" sz="2000" b="1" i="1" dirty="0"/>
                        <a:t>Yes</a:t>
                      </a:r>
                    </a:p>
                  </a:txBody>
                  <a:tcPr anchor="ctr"/>
                </a:tc>
                <a:tc>
                  <a:txBody>
                    <a:bodyPr/>
                    <a:lstStyle/>
                    <a:p>
                      <a:pPr>
                        <a:buNone/>
                      </a:pPr>
                      <a:r>
                        <a:rPr lang="en-US" sz="2000" b="1" i="1" dirty="0"/>
                        <a:t>Team</a:t>
                      </a:r>
                    </a:p>
                  </a:txBody>
                  <a:tcPr anchor="ctr"/>
                </a:tc>
                <a:tc>
                  <a:txBody>
                    <a:bodyPr/>
                    <a:lstStyle/>
                    <a:p>
                      <a:pPr>
                        <a:buNone/>
                      </a:pPr>
                      <a:endParaRPr lang="en-US" sz="2000" b="1" i="1" dirty="0"/>
                    </a:p>
                  </a:txBody>
                  <a:tcPr anchor="ctr"/>
                </a:tc>
                <a:tc>
                  <a:txBody>
                    <a:bodyPr/>
                    <a:lstStyle/>
                    <a:p>
                      <a:pPr>
                        <a:buNone/>
                      </a:pPr>
                      <a:endParaRPr lang="en-US" sz="2000" b="1" i="1" dirty="0"/>
                    </a:p>
                  </a:txBody>
                  <a:tcPr anchor="ctr"/>
                </a:tc>
                <a:extLst>
                  <a:ext uri="{0D108BD9-81ED-4DB2-BD59-A6C34878D82A}">
                    <a16:rowId xmlns:a16="http://schemas.microsoft.com/office/drawing/2014/main" val="802104616"/>
                  </a:ext>
                </a:extLst>
              </a:tr>
              <a:tr h="0">
                <a:tc>
                  <a:txBody>
                    <a:bodyPr/>
                    <a:lstStyle/>
                    <a:p>
                      <a:pPr>
                        <a:buNone/>
                      </a:pPr>
                      <a:r>
                        <a:rPr lang="en-US" sz="2000" b="1" i="1" dirty="0"/>
                        <a:t>Rotate stand-up facilitator</a:t>
                      </a:r>
                    </a:p>
                  </a:txBody>
                  <a:tcPr anchor="ctr"/>
                </a:tc>
                <a:tc>
                  <a:txBody>
                    <a:bodyPr/>
                    <a:lstStyle/>
                    <a:p>
                      <a:pPr algn="ctr">
                        <a:buNone/>
                      </a:pPr>
                      <a:r>
                        <a:rPr lang="en-US" sz="2000" b="1" i="1" dirty="0"/>
                        <a:t>Yes</a:t>
                      </a:r>
                    </a:p>
                  </a:txBody>
                  <a:tcPr anchor="ctr"/>
                </a:tc>
                <a:tc>
                  <a:txBody>
                    <a:bodyPr/>
                    <a:lstStyle/>
                    <a:p>
                      <a:pPr>
                        <a:buNone/>
                      </a:pPr>
                      <a:r>
                        <a:rPr lang="en-US" sz="2000" b="1" i="1" dirty="0"/>
                        <a:t>Alex</a:t>
                      </a:r>
                    </a:p>
                  </a:txBody>
                  <a:tcPr anchor="ctr"/>
                </a:tc>
                <a:tc>
                  <a:txBody>
                    <a:bodyPr/>
                    <a:lstStyle/>
                    <a:p>
                      <a:pPr>
                        <a:buNone/>
                      </a:pPr>
                      <a:endParaRPr lang="en-US" sz="2000" b="1" i="1" dirty="0"/>
                    </a:p>
                  </a:txBody>
                  <a:tcPr anchor="ctr"/>
                </a:tc>
                <a:tc>
                  <a:txBody>
                    <a:bodyPr/>
                    <a:lstStyle/>
                    <a:p>
                      <a:pPr>
                        <a:buNone/>
                      </a:pPr>
                      <a:endParaRPr lang="en-US" sz="2000" b="1" i="1" dirty="0"/>
                    </a:p>
                  </a:txBody>
                  <a:tcPr anchor="ctr"/>
                </a:tc>
                <a:extLst>
                  <a:ext uri="{0D108BD9-81ED-4DB2-BD59-A6C34878D82A}">
                    <a16:rowId xmlns:a16="http://schemas.microsoft.com/office/drawing/2014/main" val="1997652031"/>
                  </a:ext>
                </a:extLst>
              </a:tr>
              <a:tr h="0">
                <a:tc>
                  <a:txBody>
                    <a:bodyPr/>
                    <a:lstStyle/>
                    <a:p>
                      <a:pPr>
                        <a:buNone/>
                      </a:pPr>
                      <a:r>
                        <a:rPr lang="en-US" sz="2000" i="1"/>
                        <a:t>Prepare sprint review slides earlier</a:t>
                      </a:r>
                    </a:p>
                  </a:txBody>
                  <a:tcPr anchor="ctr"/>
                </a:tc>
                <a:tc>
                  <a:txBody>
                    <a:bodyPr/>
                    <a:lstStyle/>
                    <a:p>
                      <a:pPr algn="ctr">
                        <a:buNone/>
                      </a:pPr>
                      <a:r>
                        <a:rPr lang="en-US" sz="2000" i="1" dirty="0"/>
                        <a:t>No</a:t>
                      </a:r>
                    </a:p>
                  </a:txBody>
                  <a:tcPr anchor="ctr"/>
                </a:tc>
                <a:tc>
                  <a:txBody>
                    <a:bodyPr/>
                    <a:lstStyle/>
                    <a:p>
                      <a:pPr>
                        <a:buNone/>
                      </a:pPr>
                      <a:r>
                        <a:rPr lang="en-US" sz="2000" i="1" dirty="0"/>
                        <a:t>–</a:t>
                      </a:r>
                    </a:p>
                  </a:txBody>
                  <a:tcPr anchor="ctr"/>
                </a:tc>
                <a:tc>
                  <a:txBody>
                    <a:bodyPr/>
                    <a:lstStyle/>
                    <a:p>
                      <a:pPr>
                        <a:buNone/>
                      </a:pPr>
                      <a:endParaRPr lang="en-US" sz="2000" i="1" dirty="0"/>
                    </a:p>
                  </a:txBody>
                  <a:tcPr anchor="ctr"/>
                </a:tc>
                <a:tc>
                  <a:txBody>
                    <a:bodyPr/>
                    <a:lstStyle/>
                    <a:p>
                      <a:pPr>
                        <a:buNone/>
                      </a:pPr>
                      <a:endParaRPr lang="en-US" sz="2000" i="1" dirty="0"/>
                    </a:p>
                  </a:txBody>
                  <a:tcPr anchor="ctr"/>
                </a:tc>
                <a:extLst>
                  <a:ext uri="{0D108BD9-81ED-4DB2-BD59-A6C34878D82A}">
                    <a16:rowId xmlns:a16="http://schemas.microsoft.com/office/drawing/2014/main" val="429141003"/>
                  </a:ext>
                </a:extLst>
              </a:tr>
              <a:tr h="0">
                <a:tc>
                  <a:txBody>
                    <a:bodyPr/>
                    <a:lstStyle/>
                    <a:p>
                      <a:pPr>
                        <a:buNone/>
                      </a:pPr>
                      <a:r>
                        <a:rPr lang="en-US" sz="2000" i="1" dirty="0"/>
                        <a:t>Improve response time in Teams</a:t>
                      </a:r>
                    </a:p>
                  </a:txBody>
                  <a:tcPr anchor="ctr"/>
                </a:tc>
                <a:tc>
                  <a:txBody>
                    <a:bodyPr/>
                    <a:lstStyle/>
                    <a:p>
                      <a:pPr algn="ctr">
                        <a:buNone/>
                      </a:pPr>
                      <a:r>
                        <a:rPr lang="en-US" sz="2000" i="1" dirty="0"/>
                        <a:t>No</a:t>
                      </a:r>
                    </a:p>
                  </a:txBody>
                  <a:tcPr anchor="ctr"/>
                </a:tc>
                <a:tc>
                  <a:txBody>
                    <a:bodyPr/>
                    <a:lstStyle/>
                    <a:p>
                      <a:pPr>
                        <a:buNone/>
                      </a:pPr>
                      <a:r>
                        <a:rPr lang="en-US" sz="2000" i="1" dirty="0"/>
                        <a:t>–</a:t>
                      </a:r>
                    </a:p>
                  </a:txBody>
                  <a:tcPr anchor="ctr"/>
                </a:tc>
                <a:tc>
                  <a:txBody>
                    <a:bodyPr/>
                    <a:lstStyle/>
                    <a:p>
                      <a:pPr>
                        <a:buNone/>
                      </a:pPr>
                      <a:endParaRPr lang="en-US" sz="2000" i="1" dirty="0"/>
                    </a:p>
                  </a:txBody>
                  <a:tcPr anchor="ctr"/>
                </a:tc>
                <a:tc>
                  <a:txBody>
                    <a:bodyPr/>
                    <a:lstStyle/>
                    <a:p>
                      <a:pPr>
                        <a:buNone/>
                      </a:pPr>
                      <a:endParaRPr lang="en-US" sz="2000" i="1" dirty="0"/>
                    </a:p>
                  </a:txBody>
                  <a:tcPr anchor="ctr"/>
                </a:tc>
                <a:extLst>
                  <a:ext uri="{0D108BD9-81ED-4DB2-BD59-A6C34878D82A}">
                    <a16:rowId xmlns:a16="http://schemas.microsoft.com/office/drawing/2014/main" val="65935510"/>
                  </a:ext>
                </a:extLst>
              </a:tr>
            </a:tbl>
          </a:graphicData>
        </a:graphic>
      </p:graphicFrame>
      <p:sp>
        <p:nvSpPr>
          <p:cNvPr id="5" name="TextBox 4">
            <a:extLst>
              <a:ext uri="{FF2B5EF4-FFF2-40B4-BE49-F238E27FC236}">
                <a16:creationId xmlns:a16="http://schemas.microsoft.com/office/drawing/2014/main" id="{A1A382E6-AB95-7B56-4DE2-BD382768F587}"/>
              </a:ext>
            </a:extLst>
          </p:cNvPr>
          <p:cNvSpPr txBox="1"/>
          <p:nvPr/>
        </p:nvSpPr>
        <p:spPr>
          <a:xfrm>
            <a:off x="128899" y="1406089"/>
            <a:ext cx="10996301" cy="646331"/>
          </a:xfrm>
          <a:prstGeom prst="rect">
            <a:avLst/>
          </a:prstGeom>
          <a:noFill/>
        </p:spPr>
        <p:txBody>
          <a:bodyPr wrap="square" lIns="91440" tIns="45720" rIns="91440" bIns="45720" anchor="t">
            <a:spAutoFit/>
          </a:bodyPr>
          <a:lstStyle/>
          <a:p>
            <a:r>
              <a:rPr lang="en-US" b="1" dirty="0"/>
              <a:t>Step 3: </a:t>
            </a:r>
            <a:r>
              <a:rPr lang="en-US" dirty="0"/>
              <a:t>Write all action items </a:t>
            </a:r>
            <a:r>
              <a:rPr lang="en-US"/>
              <a:t>from Brainstorm step </a:t>
            </a:r>
            <a:r>
              <a:rPr lang="en-US" dirty="0"/>
              <a:t>in the table. As a group, select </a:t>
            </a:r>
            <a:r>
              <a:rPr lang="en-US" b="1" dirty="0"/>
              <a:t>1–2 items</a:t>
            </a:r>
            <a:r>
              <a:rPr lang="en-US" dirty="0"/>
              <a:t> to carry forward into the next sprint, prioritize them, and assign an </a:t>
            </a:r>
            <a:r>
              <a:rPr lang="en-US" b="1" dirty="0"/>
              <a:t>owner</a:t>
            </a:r>
            <a:r>
              <a:rPr lang="en-US" dirty="0"/>
              <a:t>.</a:t>
            </a:r>
          </a:p>
        </p:txBody>
      </p:sp>
    </p:spTree>
    <p:extLst>
      <p:ext uri="{BB962C8B-B14F-4D97-AF65-F5344CB8AC3E}">
        <p14:creationId xmlns:p14="http://schemas.microsoft.com/office/powerpoint/2010/main" val="262438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62F-1789-FC87-425A-8245CFA2AD1E}"/>
              </a:ext>
            </a:extLst>
          </p:cNvPr>
          <p:cNvSpPr>
            <a:spLocks noGrp="1"/>
          </p:cNvSpPr>
          <p:nvPr>
            <p:ph type="ctrTitle"/>
          </p:nvPr>
        </p:nvSpPr>
        <p:spPr/>
        <p:txBody>
          <a:bodyPr/>
          <a:lstStyle/>
          <a:p>
            <a:r>
              <a:rPr lang="en-US" dirty="0"/>
              <a:t>Team Activity</a:t>
            </a:r>
          </a:p>
        </p:txBody>
      </p:sp>
      <p:sp>
        <p:nvSpPr>
          <p:cNvPr id="3" name="Text Placeholder 2">
            <a:extLst>
              <a:ext uri="{FF2B5EF4-FFF2-40B4-BE49-F238E27FC236}">
                <a16:creationId xmlns:a16="http://schemas.microsoft.com/office/drawing/2014/main" id="{91568D93-42DE-5170-2A48-FD64682E4027}"/>
              </a:ext>
            </a:extLst>
          </p:cNvPr>
          <p:cNvSpPr>
            <a:spLocks noGrp="1"/>
          </p:cNvSpPr>
          <p:nvPr>
            <p:ph type="body" sz="quarter" idx="14"/>
          </p:nvPr>
        </p:nvSpPr>
        <p:spPr/>
        <p:txBody>
          <a:bodyPr lIns="0" tIns="0" rIns="0" bIns="0" anchor="t">
            <a:noAutofit/>
          </a:bodyPr>
          <a:lstStyle/>
          <a:p>
            <a:pPr marL="115570" indent="-115570"/>
            <a:r>
              <a:rPr lang="en-US" sz="2000" b="1">
                <a:solidFill>
                  <a:srgbClr val="0070C0"/>
                </a:solidFill>
                <a:latin typeface="Arial"/>
                <a:cs typeface="Arial"/>
                <a:hlinkClick r:id="" action="ppaction://noaction">
                  <a:extLst>
                    <a:ext uri="{A12FA001-AC4F-418D-AE19-62706E023703}">
                      <ahyp:hlinkClr xmlns:ahyp="http://schemas.microsoft.com/office/drawing/2018/hyperlinkcolor" val="tx"/>
                    </a:ext>
                  </a:extLst>
                </a:hlinkClick>
              </a:rPr>
              <a:t>Deck Contents</a:t>
            </a:r>
            <a:r>
              <a:rPr lang="en-US" sz="2000">
                <a:solidFill>
                  <a:srgbClr val="0070C0"/>
                </a:solidFill>
                <a:latin typeface="Arial"/>
                <a:cs typeface="Arial"/>
                <a:hlinkClick r:id="rId2">
                  <a:extLst>
                    <a:ext uri="{A12FA001-AC4F-418D-AE19-62706E023703}">
                      <ahyp:hlinkClr xmlns:ahyp="http://schemas.microsoft.com/office/drawing/2018/hyperlinkcolor" val="tx"/>
                    </a:ext>
                  </a:extLst>
                </a:hlinkClick>
              </a:rPr>
              <a:t> </a:t>
            </a:r>
            <a:endParaRPr lang="en-US">
              <a:hlinkClick r:id="rId2">
                <a:extLst>
                  <a:ext uri="{A12FA001-AC4F-418D-AE19-62706E023703}">
                    <ahyp:hlinkClr xmlns:ahyp="http://schemas.microsoft.com/office/drawing/2018/hyperlinkcolor" val="tx"/>
                  </a:ext>
                </a:extLst>
              </a:hlinkClick>
            </a:endParaRPr>
          </a:p>
        </p:txBody>
      </p:sp>
      <p:sp>
        <p:nvSpPr>
          <p:cNvPr id="4" name="Slide Number Placeholder 3">
            <a:extLst>
              <a:ext uri="{FF2B5EF4-FFF2-40B4-BE49-F238E27FC236}">
                <a16:creationId xmlns:a16="http://schemas.microsoft.com/office/drawing/2014/main" id="{032D7FE8-FD49-A282-494F-40C8D73646AA}"/>
              </a:ext>
            </a:extLst>
          </p:cNvPr>
          <p:cNvSpPr>
            <a:spLocks noGrp="1"/>
          </p:cNvSpPr>
          <p:nvPr>
            <p:ph type="sldNum" sz="quarter" idx="4"/>
          </p:nvPr>
        </p:nvSpPr>
        <p:spPr/>
        <p:txBody>
          <a:bodyPr/>
          <a:lstStyle/>
          <a:p>
            <a:fld id="{8A7A6979-0714-4377-B894-6BE4C2D6E202}" type="slidenum">
              <a:rPr lang="en-US" smtClean="0"/>
              <a:pPr/>
              <a:t>33</a:t>
            </a:fld>
            <a:endParaRPr lang="en-US" dirty="0"/>
          </a:p>
        </p:txBody>
      </p:sp>
    </p:spTree>
    <p:extLst>
      <p:ext uri="{BB962C8B-B14F-4D97-AF65-F5344CB8AC3E}">
        <p14:creationId xmlns:p14="http://schemas.microsoft.com/office/powerpoint/2010/main" val="2006782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21302C1-7E79-AC4F-D796-E63FB021E2BD}"/>
              </a:ext>
            </a:extLst>
          </p:cNvPr>
          <p:cNvSpPr>
            <a:spLocks noGrp="1"/>
          </p:cNvSpPr>
          <p:nvPr>
            <p:ph type="ctrTitle"/>
          </p:nvPr>
        </p:nvSpPr>
        <p:spPr>
          <a:xfrm>
            <a:off x="226600" y="282945"/>
            <a:ext cx="10609467" cy="498598"/>
          </a:xfrm>
        </p:spPr>
        <p:txBody>
          <a:bodyPr/>
          <a:lstStyle/>
          <a:p>
            <a:r>
              <a:rPr lang="en-US" dirty="0"/>
              <a:t>Project Work</a:t>
            </a:r>
          </a:p>
        </p:txBody>
      </p:sp>
      <p:sp>
        <p:nvSpPr>
          <p:cNvPr id="11" name="Text Placeholder 10">
            <a:extLst>
              <a:ext uri="{FF2B5EF4-FFF2-40B4-BE49-F238E27FC236}">
                <a16:creationId xmlns:a16="http://schemas.microsoft.com/office/drawing/2014/main" id="{BF75F573-462B-751C-B4E6-17252132F143}"/>
              </a:ext>
            </a:extLst>
          </p:cNvPr>
          <p:cNvSpPr>
            <a:spLocks noGrp="1"/>
          </p:cNvSpPr>
          <p:nvPr>
            <p:ph type="body" sz="quarter" idx="14"/>
          </p:nvPr>
        </p:nvSpPr>
        <p:spPr/>
        <p:txBody>
          <a:bodyPr/>
          <a:lstStyle/>
          <a:p>
            <a:r>
              <a:rPr lang="en-US" dirty="0"/>
              <a:t>Continue sprint tasks</a:t>
            </a:r>
          </a:p>
          <a:p>
            <a:r>
              <a:rPr lang="en-US" dirty="0"/>
              <a:t>Address blockers &amp; retrospective items</a:t>
            </a:r>
          </a:p>
          <a:p>
            <a:endParaRPr lang="en-US" dirty="0"/>
          </a:p>
        </p:txBody>
      </p:sp>
      <p:sp>
        <p:nvSpPr>
          <p:cNvPr id="13" name="TextBox 12">
            <a:extLst>
              <a:ext uri="{FF2B5EF4-FFF2-40B4-BE49-F238E27FC236}">
                <a16:creationId xmlns:a16="http://schemas.microsoft.com/office/drawing/2014/main" id="{0C3A501A-24C1-9A62-1888-72857ED46F5A}"/>
              </a:ext>
            </a:extLst>
          </p:cNvPr>
          <p:cNvSpPr txBox="1"/>
          <p:nvPr/>
        </p:nvSpPr>
        <p:spPr>
          <a:xfrm>
            <a:off x="1043796" y="5370745"/>
            <a:ext cx="9066361" cy="369332"/>
          </a:xfrm>
          <a:prstGeom prst="rect">
            <a:avLst/>
          </a:prstGeom>
          <a:noFill/>
        </p:spPr>
        <p:txBody>
          <a:bodyPr wrap="square" lIns="91440" tIns="45720" rIns="91440" bIns="45720" anchor="t">
            <a:spAutoFit/>
          </a:bodyPr>
          <a:lstStyle/>
          <a:p>
            <a:r>
              <a:rPr lang="en-US" b="1" dirty="0"/>
              <a:t>Note: </a:t>
            </a:r>
            <a:r>
              <a:rPr lang="en-US"/>
              <a:t>Sprint 5 &amp; 7: Presentation Preparation (Draft or Final)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37B7F-6596-687F-C745-3EB5C45F2D4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636B2EC-F9EF-7A86-AB33-2C653D5BDAD8}"/>
              </a:ext>
            </a:extLst>
          </p:cNvPr>
          <p:cNvSpPr>
            <a:spLocks noGrp="1"/>
          </p:cNvSpPr>
          <p:nvPr>
            <p:ph type="ctrTitle"/>
          </p:nvPr>
        </p:nvSpPr>
        <p:spPr>
          <a:xfrm>
            <a:off x="1452197" y="2429338"/>
            <a:ext cx="7334529" cy="498598"/>
          </a:xfrm>
        </p:spPr>
        <p:txBody>
          <a:bodyPr/>
          <a:lstStyle/>
          <a:p>
            <a:r>
              <a:rPr lang="en-US" dirty="0"/>
              <a:t>Thank you</a:t>
            </a:r>
          </a:p>
        </p:txBody>
      </p:sp>
      <p:sp>
        <p:nvSpPr>
          <p:cNvPr id="5" name="Slide Number Placeholder 4">
            <a:extLst>
              <a:ext uri="{FF2B5EF4-FFF2-40B4-BE49-F238E27FC236}">
                <a16:creationId xmlns:a16="http://schemas.microsoft.com/office/drawing/2014/main" id="{6D9F3E3F-5A30-A5B6-B479-BB945D4390A8}"/>
              </a:ext>
            </a:extLst>
          </p:cNvPr>
          <p:cNvSpPr>
            <a:spLocks noGrp="1"/>
          </p:cNvSpPr>
          <p:nvPr>
            <p:ph type="sldNum" sz="quarter" idx="4"/>
          </p:nvPr>
        </p:nvSpPr>
        <p:spPr/>
        <p:txBody>
          <a:bodyPr/>
          <a:lstStyle/>
          <a:p>
            <a:fld id="{8A7A6979-0714-4377-B894-6BE4C2D6E202}" type="slidenum">
              <a:rPr lang="en-US" smtClean="0"/>
              <a:pPr/>
              <a:t>35</a:t>
            </a:fld>
            <a:endParaRPr lang="en-US" dirty="0"/>
          </a:p>
        </p:txBody>
      </p:sp>
    </p:spTree>
    <p:extLst>
      <p:ext uri="{BB962C8B-B14F-4D97-AF65-F5344CB8AC3E}">
        <p14:creationId xmlns:p14="http://schemas.microsoft.com/office/powerpoint/2010/main" val="58900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Agenda</a:t>
            </a:r>
          </a:p>
        </p:txBody>
      </p:sp>
      <p:sp>
        <p:nvSpPr>
          <p:cNvPr id="6" name="Text Placeholder 5">
            <a:extLst>
              <a:ext uri="{FF2B5EF4-FFF2-40B4-BE49-F238E27FC236}">
                <a16:creationId xmlns:a16="http://schemas.microsoft.com/office/drawing/2014/main" id="{BE38CDBB-649D-6C47-5011-89C48CF978A9}"/>
              </a:ext>
            </a:extLst>
          </p:cNvPr>
          <p:cNvSpPr>
            <a:spLocks noGrp="1"/>
          </p:cNvSpPr>
          <p:nvPr>
            <p:ph type="body" sz="quarter" idx="14"/>
          </p:nvPr>
        </p:nvSpPr>
        <p:spPr/>
        <p:txBody>
          <a:bodyPr/>
          <a:lstStyle/>
          <a:p>
            <a:endParaRPr lang="en-US" sz="2800" dirty="0"/>
          </a:p>
          <a:p>
            <a:r>
              <a:rPr lang="en-US" sz="2800" dirty="0"/>
              <a:t>Stand-up / Project Updates – 10-15 min</a:t>
            </a:r>
          </a:p>
          <a:p>
            <a:r>
              <a:rPr lang="en-US" sz="2800" dirty="0"/>
              <a:t>Sprint Planning – 20-25 min</a:t>
            </a:r>
          </a:p>
          <a:p>
            <a:r>
              <a:rPr lang="en-US" sz="2800" dirty="0"/>
              <a:t>Q&amp;A – 10 min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Stand-up / Project Updates</a:t>
            </a:r>
          </a:p>
        </p:txBody>
      </p:sp>
      <p:sp>
        <p:nvSpPr>
          <p:cNvPr id="4" name="Text Placeholder 3">
            <a:extLst>
              <a:ext uri="{FF2B5EF4-FFF2-40B4-BE49-F238E27FC236}">
                <a16:creationId xmlns:a16="http://schemas.microsoft.com/office/drawing/2014/main" id="{F89CCFFC-9575-C210-68BB-F84B94B793F0}"/>
              </a:ext>
            </a:extLst>
          </p:cNvPr>
          <p:cNvSpPr>
            <a:spLocks noGrp="1"/>
          </p:cNvSpPr>
          <p:nvPr>
            <p:ph type="body" sz="quarter" idx="14"/>
          </p:nvPr>
        </p:nvSpPr>
        <p:spPr>
          <a:xfrm>
            <a:off x="1489621" y="1723231"/>
            <a:ext cx="9705369" cy="3411537"/>
          </a:xfrm>
        </p:spPr>
        <p:txBody>
          <a:bodyPr>
            <a:normAutofit/>
          </a:bodyPr>
          <a:lstStyle/>
          <a:p>
            <a:r>
              <a:rPr lang="en-US" sz="2800" dirty="0"/>
              <a:t>What have you worked on since last sprint?</a:t>
            </a:r>
          </a:p>
          <a:p>
            <a:r>
              <a:rPr lang="en-US" sz="2800" dirty="0"/>
              <a:t>What will you commit to before next mentor meeting?</a:t>
            </a:r>
          </a:p>
          <a:p>
            <a:r>
              <a:rPr lang="en-US" dirty="0"/>
              <a:t>Any hurdles/roadblocks?</a:t>
            </a:r>
          </a:p>
          <a:p>
            <a:endParaRPr lang="en-US" sz="2800" dirty="0"/>
          </a:p>
          <a:p>
            <a:pPr marL="0" indent="0">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Sprint Planning</a:t>
            </a:r>
          </a:p>
        </p:txBody>
      </p:sp>
      <p:sp>
        <p:nvSpPr>
          <p:cNvPr id="4" name="Text Placeholder 3">
            <a:extLst>
              <a:ext uri="{FF2B5EF4-FFF2-40B4-BE49-F238E27FC236}">
                <a16:creationId xmlns:a16="http://schemas.microsoft.com/office/drawing/2014/main" id="{512F39F5-BA7B-490C-F045-BB1D963101C1}"/>
              </a:ext>
            </a:extLst>
          </p:cNvPr>
          <p:cNvSpPr>
            <a:spLocks noGrp="1"/>
          </p:cNvSpPr>
          <p:nvPr>
            <p:ph type="body" sz="quarter" idx="14"/>
          </p:nvPr>
        </p:nvSpPr>
        <p:spPr>
          <a:xfrm>
            <a:off x="1489622" y="1723231"/>
            <a:ext cx="8910610" cy="3411537"/>
          </a:xfrm>
        </p:spPr>
        <p:txBody>
          <a:bodyPr>
            <a:normAutofit/>
          </a:bodyPr>
          <a:lstStyle/>
          <a:p>
            <a:pPr>
              <a:spcAft>
                <a:spcPts val="1800"/>
              </a:spcAft>
            </a:pPr>
            <a:r>
              <a:rPr lang="en-US" sz="2800" dirty="0"/>
              <a:t>Review tasks &amp; priorities in Kanban with mentor</a:t>
            </a:r>
          </a:p>
          <a:p>
            <a:pPr>
              <a:spcAft>
                <a:spcPts val="1800"/>
              </a:spcAft>
            </a:pPr>
            <a:r>
              <a:rPr lang="en-US" sz="2800" dirty="0"/>
              <a:t>Adjust Kanban board as needed</a:t>
            </a:r>
          </a:p>
          <a:p>
            <a:pPr>
              <a:spcAft>
                <a:spcPts val="1800"/>
              </a:spcAft>
            </a:pPr>
            <a:r>
              <a:rPr lang="en-US" sz="2800" dirty="0"/>
              <a:t>Confirm next steps &amp; commitments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Q&amp;A</a:t>
            </a:r>
          </a:p>
        </p:txBody>
      </p:sp>
      <p:sp>
        <p:nvSpPr>
          <p:cNvPr id="4" name="Text Placeholder 3">
            <a:extLst>
              <a:ext uri="{FF2B5EF4-FFF2-40B4-BE49-F238E27FC236}">
                <a16:creationId xmlns:a16="http://schemas.microsoft.com/office/drawing/2014/main" id="{0471BD07-2B66-A702-0E39-F1A80A024CC2}"/>
              </a:ext>
            </a:extLst>
          </p:cNvPr>
          <p:cNvSpPr>
            <a:spLocks noGrp="1"/>
          </p:cNvSpPr>
          <p:nvPr>
            <p:ph type="body" sz="quarter" idx="14"/>
          </p:nvPr>
        </p:nvSpPr>
        <p:spPr/>
        <p:txBody>
          <a:bodyPr>
            <a:normAutofit/>
          </a:bodyPr>
          <a:lstStyle/>
          <a:p>
            <a:r>
              <a:rPr lang="en-US" sz="2800" dirty="0"/>
              <a:t>Open time for students → mentor questions</a:t>
            </a:r>
          </a:p>
          <a:p>
            <a:pPr marL="0" indent="0">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8C93FC1-361C-F2F6-F25F-43C5E8928ACF}"/>
              </a:ext>
            </a:extLst>
          </p:cNvPr>
          <p:cNvSpPr>
            <a:spLocks noGrp="1"/>
          </p:cNvSpPr>
          <p:nvPr>
            <p:ph type="ctrTitle"/>
          </p:nvPr>
        </p:nvSpPr>
        <p:spPr>
          <a:xfrm>
            <a:off x="1452197" y="2429338"/>
            <a:ext cx="7334529" cy="498598"/>
          </a:xfrm>
        </p:spPr>
        <p:txBody>
          <a:bodyPr/>
          <a:lstStyle/>
          <a:p>
            <a:r>
              <a:rPr lang="en-US" dirty="0"/>
              <a:t>Thank you</a:t>
            </a:r>
          </a:p>
        </p:txBody>
      </p:sp>
      <p:sp>
        <p:nvSpPr>
          <p:cNvPr id="5" name="Slide Number Placeholder 4">
            <a:extLst>
              <a:ext uri="{FF2B5EF4-FFF2-40B4-BE49-F238E27FC236}">
                <a16:creationId xmlns:a16="http://schemas.microsoft.com/office/drawing/2014/main" id="{ED7E7A07-3969-ACAA-B995-60BE7F2EAECA}"/>
              </a:ext>
            </a:extLst>
          </p:cNvPr>
          <p:cNvSpPr>
            <a:spLocks noGrp="1"/>
          </p:cNvSpPr>
          <p:nvPr>
            <p:ph type="sldNum" sz="quarter" idx="4"/>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343624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C78ED82-4CF5-ECAD-F63C-0B7E1C78C204}"/>
              </a:ext>
            </a:extLst>
          </p:cNvPr>
          <p:cNvSpPr>
            <a:spLocks noGrp="1"/>
          </p:cNvSpPr>
          <p:nvPr>
            <p:ph type="ctrTitle"/>
          </p:nvPr>
        </p:nvSpPr>
        <p:spPr>
          <a:xfrm>
            <a:off x="1402702" y="1213009"/>
            <a:ext cx="9074442" cy="2954655"/>
          </a:xfrm>
        </p:spPr>
        <p:txBody>
          <a:bodyPr/>
          <a:lstStyle/>
          <a:p>
            <a:r>
              <a:rPr lang="en-US" dirty="0"/>
              <a:t>Sprint [Enter Number] – Lab Session #1</a:t>
            </a:r>
            <a:br>
              <a:rPr lang="en-US" dirty="0"/>
            </a:br>
            <a:endParaRPr lang="en-US" dirty="0"/>
          </a:p>
        </p:txBody>
      </p:sp>
      <p:sp>
        <p:nvSpPr>
          <p:cNvPr id="11" name="Subtitle 10">
            <a:extLst>
              <a:ext uri="{FF2B5EF4-FFF2-40B4-BE49-F238E27FC236}">
                <a16:creationId xmlns:a16="http://schemas.microsoft.com/office/drawing/2014/main" id="{58F3CB9D-0638-DBE1-7658-B2E574A2E444}"/>
              </a:ext>
            </a:extLst>
          </p:cNvPr>
          <p:cNvSpPr>
            <a:spLocks noGrp="1"/>
          </p:cNvSpPr>
          <p:nvPr>
            <p:ph type="subTitle" idx="1"/>
          </p:nvPr>
        </p:nvSpPr>
        <p:spPr>
          <a:xfrm>
            <a:off x="1495680" y="3990088"/>
            <a:ext cx="7096269" cy="1118255"/>
          </a:xfrm>
        </p:spPr>
        <p:txBody>
          <a:bodyPr/>
          <a:lstStyle/>
          <a:p>
            <a:r>
              <a:rPr lang="en-US" dirty="0"/>
              <a:t>Sprint Dates: [Enter Dates]</a:t>
            </a:r>
          </a:p>
          <a:p>
            <a:r>
              <a:rPr lang="en-US" dirty="0"/>
              <a:t>Project Name: [Enter Name]</a:t>
            </a:r>
          </a:p>
          <a:p>
            <a:r>
              <a:rPr lang="en-US" dirty="0"/>
              <a:t>Date: [Enter Date]</a:t>
            </a:r>
          </a:p>
        </p:txBody>
      </p:sp>
    </p:spTree>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E-Template_Gold_StandardScreen" id="{734A2872-EFDC-7545-8F60-D0C83ACC891D}" vid="{DA23825E-620D-D541-B6FB-A9133ED505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4043</TotalTime>
  <Words>1325</Words>
  <Application>Microsoft Office PowerPoint</Application>
  <PresentationFormat>Widescreen</PresentationFormat>
  <Paragraphs>270</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Purdue1</vt:lpstr>
      <vt:lpstr>Student &amp; TA Content (Examples-Book)</vt:lpstr>
      <vt:lpstr>Meeting Schedule</vt:lpstr>
      <vt:lpstr>Sprint [Enter Number] –  Team Meeting #1</vt:lpstr>
      <vt:lpstr>Agenda</vt:lpstr>
      <vt:lpstr>Stand-up / Project Updates</vt:lpstr>
      <vt:lpstr>Sprint Planning</vt:lpstr>
      <vt:lpstr>Q&amp;A</vt:lpstr>
      <vt:lpstr>Thank you</vt:lpstr>
      <vt:lpstr>Sprint [Enter Number] – Lab Session #1 </vt:lpstr>
      <vt:lpstr>Agenda</vt:lpstr>
      <vt:lpstr>Icebreaker</vt:lpstr>
      <vt:lpstr>Sprint Tasks Reminder (5 min)</vt:lpstr>
      <vt:lpstr>Stand-up (10-15 min)</vt:lpstr>
      <vt:lpstr>Team Activity (20-25 min)</vt:lpstr>
      <vt:lpstr>Project Work</vt:lpstr>
      <vt:lpstr>Thank you</vt:lpstr>
      <vt:lpstr>Sprint [x] – Team Meeting #2 </vt:lpstr>
      <vt:lpstr>Agenda </vt:lpstr>
      <vt:lpstr>Stand-up / Project Updates</vt:lpstr>
      <vt:lpstr>Sprint Review</vt:lpstr>
      <vt:lpstr>Q&amp;A</vt:lpstr>
      <vt:lpstr>Next Steps</vt:lpstr>
      <vt:lpstr>Thank you</vt:lpstr>
      <vt:lpstr>Sprint [x] – Lab #2 </vt:lpstr>
      <vt:lpstr>Agenda </vt:lpstr>
      <vt:lpstr>Icebreaker (5-10 min) </vt:lpstr>
      <vt:lpstr>Sprint Tasks Reminder (5 min)</vt:lpstr>
      <vt:lpstr>Stand-up (10-15 min)</vt:lpstr>
      <vt:lpstr>Retrospective Improvement Table Last Sprint (5 min) </vt:lpstr>
      <vt:lpstr>Retrospective (10-15 min)</vt:lpstr>
      <vt:lpstr>Retro Example Reflections (Ideas)</vt:lpstr>
      <vt:lpstr>Retrospective Improvement Table  Next Sprint (5 min) </vt:lpstr>
      <vt:lpstr>Team Activity</vt:lpstr>
      <vt:lpstr>Project 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Anna Bajszczak</dc:creator>
  <cp:keywords/>
  <dc:description>generated using python-pptx</dc:description>
  <cp:lastModifiedBy>Anna Bajszczak</cp:lastModifiedBy>
  <cp:revision>31</cp:revision>
  <dcterms:created xsi:type="dcterms:W3CDTF">2013-01-27T09:14:16Z</dcterms:created>
  <dcterms:modified xsi:type="dcterms:W3CDTF">2025-10-21T13:05:12Z</dcterms:modified>
  <cp:category/>
</cp:coreProperties>
</file>