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 autoCompressPictures="0">
  <p:sldMasterIdLst>
    <p:sldMasterId id="2147483648" r:id="rId4"/>
  </p:sldMasterIdLst>
  <p:notesMasterIdLst>
    <p:notesMasterId r:id="rId16"/>
  </p:notesMasterIdLst>
  <p:sldIdLst>
    <p:sldId id="267" r:id="rId5"/>
    <p:sldId id="295" r:id="rId6"/>
    <p:sldId id="302" r:id="rId7"/>
    <p:sldId id="281" r:id="rId8"/>
    <p:sldId id="303" r:id="rId9"/>
    <p:sldId id="301" r:id="rId10"/>
    <p:sldId id="297" r:id="rId11"/>
    <p:sldId id="298" r:id="rId12"/>
    <p:sldId id="304" r:id="rId13"/>
    <p:sldId id="300" r:id="rId14"/>
    <p:sldId id="277" r:id="rId15"/>
  </p:sldIdLst>
  <p:sldSz cx="12192000" cy="6858000"/>
  <p:notesSz cx="6858000" cy="9144000"/>
  <p:embeddedFontLst>
    <p:embeddedFont>
      <p:font typeface="Acumin Pro" panose="020B0504020202020204" pitchFamily="34" charset="77"/>
      <p:regular r:id="rId17"/>
      <p:bold r:id="rId18"/>
      <p:italic r:id="rId19"/>
      <p:boldItalic r:id="rId20"/>
    </p:embeddedFont>
    <p:embeddedFont>
      <p:font typeface="Acumin Pro Condensed Semibold" panose="020B0706020202020204" pitchFamily="34" charset="77"/>
      <p:regular r:id="rId21"/>
      <p:bold r:id="rId22"/>
      <p:italic r:id="rId23"/>
      <p:boldItalic r:id="rId24"/>
    </p:embeddedFont>
    <p:embeddedFont>
      <p:font typeface="Acumin Pro Medium" panose="020F0502020204030204" pitchFamily="34" charset="0"/>
      <p:regular r:id="rId25"/>
      <p:italic r:id="rId26"/>
    </p:embeddedFont>
    <p:embeddedFont>
      <p:font typeface="Acumin Pro Semibold" panose="020B0704020202020204" pitchFamily="34" charset="77"/>
      <p:regular r:id="rId27"/>
      <p:bold r:id="rId28"/>
      <p:italic r:id="rId29"/>
      <p:boldItalic r:id="rId30"/>
    </p:embeddedFont>
    <p:embeddedFont>
      <p:font typeface="Avenir Next" panose="020B0503020202020204" pitchFamily="34" charset="0"/>
      <p:regular r:id="rId31"/>
      <p:bold r:id="rId32"/>
      <p:italic r:id="rId33"/>
      <p:boldItalic r:id="rId34"/>
    </p:embeddedFont>
    <p:embeddedFont>
      <p:font typeface="Franklin Gothic Book" panose="020B0503020102020204" pitchFamily="34" charset="0"/>
      <p:regular r:id="rId35"/>
      <p:italic r:id="rId36"/>
    </p:embeddedFont>
    <p:embeddedFont>
      <p:font typeface="Franklin Gothic Medium" panose="020B0603020102020204" pitchFamily="34" charset="0"/>
      <p:regular r:id="rId37"/>
      <p:italic r:id="rId38"/>
    </p:embeddedFont>
    <p:embeddedFont>
      <p:font typeface="Franklin Gothic Medium Cond" panose="020B0606030402020204" pitchFamily="34" charset="0"/>
      <p:regular r:id="rId3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80" userDrawn="1">
          <p15:clr>
            <a:srgbClr val="A4A3A4"/>
          </p15:clr>
        </p15:guide>
        <p15:guide id="2" pos="312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26CE219-6CB4-4D82-2315-C217F06FFCCD}" name="Hiller, Kelly R" initials="HKR" userId="S::khiller@purdue.edu::b25b1487-7f5e-4b7f-a0b2-f8bcb0b1ea5a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B991"/>
    <a:srgbClr val="DDB945"/>
    <a:srgbClr val="EBD9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16"/>
    <p:restoredTop sz="95687"/>
  </p:normalViewPr>
  <p:slideViewPr>
    <p:cSldViewPr snapToGrid="0">
      <p:cViewPr varScale="1">
        <p:scale>
          <a:sx n="212" d="100"/>
          <a:sy n="212" d="100"/>
        </p:scale>
        <p:origin x="200" y="512"/>
      </p:cViewPr>
      <p:guideLst>
        <p:guide orient="horz" pos="1080"/>
        <p:guide pos="3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9" Type="http://schemas.openxmlformats.org/officeDocument/2006/relationships/font" Target="fonts/font23.fntdata"/><Relationship Id="rId21" Type="http://schemas.openxmlformats.org/officeDocument/2006/relationships/font" Target="fonts/font5.fntdata"/><Relationship Id="rId34" Type="http://schemas.openxmlformats.org/officeDocument/2006/relationships/font" Target="fonts/font18.fntdata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41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37" Type="http://schemas.openxmlformats.org/officeDocument/2006/relationships/font" Target="fonts/font21.fntdata"/><Relationship Id="rId40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font" Target="fonts/font20.fntdata"/><Relationship Id="rId10" Type="http://schemas.openxmlformats.org/officeDocument/2006/relationships/slide" Target="slides/slide6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4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font" Target="fonts/font19.fntdata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font" Target="fonts/font17.fntdata"/><Relationship Id="rId38" Type="http://schemas.openxmlformats.org/officeDocument/2006/relationships/font" Target="fonts/font22.fntdata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hyperlink" Target="https://rise.articulate.com/share/iZxLOkuhvguWRDgucVLEsmTU2QgV2kwg?_ga=2.226536212.864048274.1715024650-1658901526.1704904023" TargetMode="Externa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6.sv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5.png"/><Relationship Id="rId5" Type="http://schemas.openxmlformats.org/officeDocument/2006/relationships/hyperlink" Target="https://rise.articulate.com/share/iZxLOkuhvguWRDgucVLEsmTU2QgV2kwg?_ga=2.226536212.864048274.1715024650-1658901526.1704904023" TargetMode="External"/><Relationship Id="rId4" Type="http://schemas.openxmlformats.org/officeDocument/2006/relationships/image" Target="../media/image14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48421B9-F419-483F-900D-1948677CD218}" type="doc">
      <dgm:prSet loTypeId="urn:microsoft.com/office/officeart/2018/2/layout/IconLabel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88800028-1894-4CA7-B456-3FF4B3C4F3B6}">
      <dgm:prSet/>
      <dgm:spPr/>
      <dgm:t>
        <a:bodyPr/>
        <a:lstStyle/>
        <a:p>
          <a:r>
            <a:rPr lang="en-US" b="0" i="0" baseline="0"/>
            <a:t>Legal</a:t>
          </a:r>
          <a:endParaRPr lang="en-US"/>
        </a:p>
      </dgm:t>
    </dgm:pt>
    <dgm:pt modelId="{E4C5CBDC-E019-47C8-9266-0AFBB77C6369}" type="parTrans" cxnId="{0BF236B6-2CD8-43AF-98F6-771CB1B1907C}">
      <dgm:prSet/>
      <dgm:spPr/>
      <dgm:t>
        <a:bodyPr/>
        <a:lstStyle/>
        <a:p>
          <a:endParaRPr lang="en-US"/>
        </a:p>
      </dgm:t>
    </dgm:pt>
    <dgm:pt modelId="{2ABCD170-D53C-42EA-8330-75FD15224D68}" type="sibTrans" cxnId="{0BF236B6-2CD8-43AF-98F6-771CB1B1907C}">
      <dgm:prSet/>
      <dgm:spPr/>
      <dgm:t>
        <a:bodyPr/>
        <a:lstStyle/>
        <a:p>
          <a:endParaRPr lang="en-US"/>
        </a:p>
      </dgm:t>
    </dgm:pt>
    <dgm:pt modelId="{07F63E95-98DE-42A1-B3C4-A662390216A9}">
      <dgm:prSet/>
      <dgm:spPr/>
      <dgm:t>
        <a:bodyPr/>
        <a:lstStyle/>
        <a:p>
          <a:r>
            <a:rPr lang="en-US" b="0" i="0" baseline="0"/>
            <a:t>Title IX Training</a:t>
          </a:r>
          <a:endParaRPr lang="en-US"/>
        </a:p>
      </dgm:t>
    </dgm:pt>
    <dgm:pt modelId="{9A0AF210-CE83-4A1A-8F03-43F99D5D3697}" type="parTrans" cxnId="{5653CD22-D7DF-4AB5-A0EC-BB9C25C1EB7B}">
      <dgm:prSet/>
      <dgm:spPr/>
      <dgm:t>
        <a:bodyPr/>
        <a:lstStyle/>
        <a:p>
          <a:endParaRPr lang="en-US"/>
        </a:p>
      </dgm:t>
    </dgm:pt>
    <dgm:pt modelId="{77FAC66E-B113-4199-BE63-B71BDB448138}" type="sibTrans" cxnId="{5653CD22-D7DF-4AB5-A0EC-BB9C25C1EB7B}">
      <dgm:prSet/>
      <dgm:spPr/>
      <dgm:t>
        <a:bodyPr/>
        <a:lstStyle/>
        <a:p>
          <a:endParaRPr lang="en-US"/>
        </a:p>
      </dgm:t>
    </dgm:pt>
    <dgm:pt modelId="{8E92C37C-76D0-4845-9EC3-5D34F0AC4BB0}">
      <dgm:prSet/>
      <dgm:spPr/>
      <dgm:t>
        <a:bodyPr/>
        <a:lstStyle/>
        <a:p>
          <a:r>
            <a:rPr lang="en-US" b="0" i="0" baseline="0"/>
            <a:t>Project Charter</a:t>
          </a:r>
          <a:endParaRPr lang="en-US"/>
        </a:p>
      </dgm:t>
    </dgm:pt>
    <dgm:pt modelId="{CB8817F5-3708-4569-A802-8C9B00577AC7}" type="parTrans" cxnId="{4F94C28D-F918-4311-82FD-DEC71F7DEB4D}">
      <dgm:prSet/>
      <dgm:spPr/>
      <dgm:t>
        <a:bodyPr/>
        <a:lstStyle/>
        <a:p>
          <a:endParaRPr lang="en-US"/>
        </a:p>
      </dgm:t>
    </dgm:pt>
    <dgm:pt modelId="{FB1D4E2D-277A-431F-98E4-7E879B54A8ED}" type="sibTrans" cxnId="{4F94C28D-F918-4311-82FD-DEC71F7DEB4D}">
      <dgm:prSet/>
      <dgm:spPr/>
      <dgm:t>
        <a:bodyPr/>
        <a:lstStyle/>
        <a:p>
          <a:endParaRPr lang="en-US"/>
        </a:p>
      </dgm:t>
    </dgm:pt>
    <dgm:pt modelId="{9FBCFD09-44A1-4043-90CF-2F25B795A534}" type="pres">
      <dgm:prSet presAssocID="{648421B9-F419-483F-900D-1948677CD218}" presName="root" presStyleCnt="0">
        <dgm:presLayoutVars>
          <dgm:dir/>
          <dgm:resizeHandles val="exact"/>
        </dgm:presLayoutVars>
      </dgm:prSet>
      <dgm:spPr/>
    </dgm:pt>
    <dgm:pt modelId="{37DB9AA9-D631-4253-84E1-AAF7A71121A6}" type="pres">
      <dgm:prSet presAssocID="{88800028-1894-4CA7-B456-3FF4B3C4F3B6}" presName="compNode" presStyleCnt="0"/>
      <dgm:spPr/>
    </dgm:pt>
    <dgm:pt modelId="{EBEE1885-DFDC-4509-87E7-1DE65E4C3D43}" type="pres">
      <dgm:prSet presAssocID="{88800028-1894-4CA7-B456-3FF4B3C4F3B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tract"/>
        </a:ext>
      </dgm:extLst>
    </dgm:pt>
    <dgm:pt modelId="{D6CEC721-B064-40EF-86C5-EC60B26EC3AC}" type="pres">
      <dgm:prSet presAssocID="{88800028-1894-4CA7-B456-3FF4B3C4F3B6}" presName="spaceRect" presStyleCnt="0"/>
      <dgm:spPr/>
    </dgm:pt>
    <dgm:pt modelId="{44513077-7205-4797-A89D-6E4359EB160A}" type="pres">
      <dgm:prSet presAssocID="{88800028-1894-4CA7-B456-3FF4B3C4F3B6}" presName="textRect" presStyleLbl="revTx" presStyleIdx="0" presStyleCnt="3">
        <dgm:presLayoutVars>
          <dgm:chMax val="1"/>
          <dgm:chPref val="1"/>
        </dgm:presLayoutVars>
      </dgm:prSet>
      <dgm:spPr/>
    </dgm:pt>
    <dgm:pt modelId="{2E330B46-1553-4DE0-90BB-BC3BC896C213}" type="pres">
      <dgm:prSet presAssocID="{2ABCD170-D53C-42EA-8330-75FD15224D68}" presName="sibTrans" presStyleCnt="0"/>
      <dgm:spPr/>
    </dgm:pt>
    <dgm:pt modelId="{EF8D3F3D-F772-4879-B858-D8DBCB6647C6}" type="pres">
      <dgm:prSet presAssocID="{07F63E95-98DE-42A1-B3C4-A662390216A9}" presName="compNode" presStyleCnt="0"/>
      <dgm:spPr/>
    </dgm:pt>
    <dgm:pt modelId="{DEAC8D48-074A-41A3-B182-3313B116AA71}" type="pres">
      <dgm:prSet presAssocID="{07F63E95-98DE-42A1-B3C4-A662390216A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84CFBECF-4CCB-415D-B8AF-A5EB2821B163}" type="pres">
      <dgm:prSet presAssocID="{07F63E95-98DE-42A1-B3C4-A662390216A9}" presName="spaceRect" presStyleCnt="0"/>
      <dgm:spPr/>
    </dgm:pt>
    <dgm:pt modelId="{B81DB9BB-440D-46C2-8DF4-4A6795ED678D}" type="pres">
      <dgm:prSet presAssocID="{07F63E95-98DE-42A1-B3C4-A662390216A9}" presName="textRect" presStyleLbl="revTx" presStyleIdx="1" presStyleCnt="3">
        <dgm:presLayoutVars>
          <dgm:chMax val="1"/>
          <dgm:chPref val="1"/>
        </dgm:presLayoutVars>
      </dgm:prSet>
      <dgm:spPr/>
    </dgm:pt>
    <dgm:pt modelId="{5CE40BDC-9413-4971-A020-72DE9138D843}" type="pres">
      <dgm:prSet presAssocID="{77FAC66E-B113-4199-BE63-B71BDB448138}" presName="sibTrans" presStyleCnt="0"/>
      <dgm:spPr/>
    </dgm:pt>
    <dgm:pt modelId="{BEE3F9E7-F81B-4C53-81DF-DF373958307D}" type="pres">
      <dgm:prSet presAssocID="{8E92C37C-76D0-4845-9EC3-5D34F0AC4BB0}" presName="compNode" presStyleCnt="0"/>
      <dgm:spPr/>
    </dgm:pt>
    <dgm:pt modelId="{C35729FE-9B36-4F96-9624-3E97084DEADE}" type="pres">
      <dgm:prSet presAssocID="{8E92C37C-76D0-4845-9EC3-5D34F0AC4BB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 outline"/>
        </a:ext>
      </dgm:extLst>
    </dgm:pt>
    <dgm:pt modelId="{C3B72BC6-A6DD-4C41-8B93-B102AF6E238E}" type="pres">
      <dgm:prSet presAssocID="{8E92C37C-76D0-4845-9EC3-5D34F0AC4BB0}" presName="spaceRect" presStyleCnt="0"/>
      <dgm:spPr/>
    </dgm:pt>
    <dgm:pt modelId="{FA8D3062-8D11-4EB5-A5F0-33BB12B4A86A}" type="pres">
      <dgm:prSet presAssocID="{8E92C37C-76D0-4845-9EC3-5D34F0AC4BB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653CD22-D7DF-4AB5-A0EC-BB9C25C1EB7B}" srcId="{648421B9-F419-483F-900D-1948677CD218}" destId="{07F63E95-98DE-42A1-B3C4-A662390216A9}" srcOrd="1" destOrd="0" parTransId="{9A0AF210-CE83-4A1A-8F03-43F99D5D3697}" sibTransId="{77FAC66E-B113-4199-BE63-B71BDB448138}"/>
    <dgm:cxn modelId="{0D19D57B-A686-4E85-82E4-0FF7972688C9}" type="presOf" srcId="{88800028-1894-4CA7-B456-3FF4B3C4F3B6}" destId="{44513077-7205-4797-A89D-6E4359EB160A}" srcOrd="0" destOrd="0" presId="urn:microsoft.com/office/officeart/2018/2/layout/IconLabelList"/>
    <dgm:cxn modelId="{4F94C28D-F918-4311-82FD-DEC71F7DEB4D}" srcId="{648421B9-F419-483F-900D-1948677CD218}" destId="{8E92C37C-76D0-4845-9EC3-5D34F0AC4BB0}" srcOrd="2" destOrd="0" parTransId="{CB8817F5-3708-4569-A802-8C9B00577AC7}" sibTransId="{FB1D4E2D-277A-431F-98E4-7E879B54A8ED}"/>
    <dgm:cxn modelId="{929DF69B-CF80-4BB3-A43F-25C134EB22D7}" type="presOf" srcId="{648421B9-F419-483F-900D-1948677CD218}" destId="{9FBCFD09-44A1-4043-90CF-2F25B795A534}" srcOrd="0" destOrd="0" presId="urn:microsoft.com/office/officeart/2018/2/layout/IconLabelList"/>
    <dgm:cxn modelId="{E75DE5B1-D7D3-4B1A-AEE5-7D811444450C}" type="presOf" srcId="{07F63E95-98DE-42A1-B3C4-A662390216A9}" destId="{B81DB9BB-440D-46C2-8DF4-4A6795ED678D}" srcOrd="0" destOrd="0" presId="urn:microsoft.com/office/officeart/2018/2/layout/IconLabelList"/>
    <dgm:cxn modelId="{0BF236B6-2CD8-43AF-98F6-771CB1B1907C}" srcId="{648421B9-F419-483F-900D-1948677CD218}" destId="{88800028-1894-4CA7-B456-3FF4B3C4F3B6}" srcOrd="0" destOrd="0" parTransId="{E4C5CBDC-E019-47C8-9266-0AFBB77C6369}" sibTransId="{2ABCD170-D53C-42EA-8330-75FD15224D68}"/>
    <dgm:cxn modelId="{CF9D06CA-1093-4658-BD7A-443CDB9142B7}" type="presOf" srcId="{8E92C37C-76D0-4845-9EC3-5D34F0AC4BB0}" destId="{FA8D3062-8D11-4EB5-A5F0-33BB12B4A86A}" srcOrd="0" destOrd="0" presId="urn:microsoft.com/office/officeart/2018/2/layout/IconLabelList"/>
    <dgm:cxn modelId="{DFA0F8A6-B27B-4ACA-B994-03C57A48FB5C}" type="presParOf" srcId="{9FBCFD09-44A1-4043-90CF-2F25B795A534}" destId="{37DB9AA9-D631-4253-84E1-AAF7A71121A6}" srcOrd="0" destOrd="0" presId="urn:microsoft.com/office/officeart/2018/2/layout/IconLabelList"/>
    <dgm:cxn modelId="{67D05E19-6A17-4951-B863-96C98B3F5A52}" type="presParOf" srcId="{37DB9AA9-D631-4253-84E1-AAF7A71121A6}" destId="{EBEE1885-DFDC-4509-87E7-1DE65E4C3D43}" srcOrd="0" destOrd="0" presId="urn:microsoft.com/office/officeart/2018/2/layout/IconLabelList"/>
    <dgm:cxn modelId="{223BFF2C-0D9C-4160-BD66-1939554F11D0}" type="presParOf" srcId="{37DB9AA9-D631-4253-84E1-AAF7A71121A6}" destId="{D6CEC721-B064-40EF-86C5-EC60B26EC3AC}" srcOrd="1" destOrd="0" presId="urn:microsoft.com/office/officeart/2018/2/layout/IconLabelList"/>
    <dgm:cxn modelId="{111690C5-4948-4F7D-BD41-750C8518A7AE}" type="presParOf" srcId="{37DB9AA9-D631-4253-84E1-AAF7A71121A6}" destId="{44513077-7205-4797-A89D-6E4359EB160A}" srcOrd="2" destOrd="0" presId="urn:microsoft.com/office/officeart/2018/2/layout/IconLabelList"/>
    <dgm:cxn modelId="{20C28FE0-F362-4112-A69B-B0937C36F056}" type="presParOf" srcId="{9FBCFD09-44A1-4043-90CF-2F25B795A534}" destId="{2E330B46-1553-4DE0-90BB-BC3BC896C213}" srcOrd="1" destOrd="0" presId="urn:microsoft.com/office/officeart/2018/2/layout/IconLabelList"/>
    <dgm:cxn modelId="{4D1FC1A2-2738-4D8B-B8EC-A9ADEB00BD24}" type="presParOf" srcId="{9FBCFD09-44A1-4043-90CF-2F25B795A534}" destId="{EF8D3F3D-F772-4879-B858-D8DBCB6647C6}" srcOrd="2" destOrd="0" presId="urn:microsoft.com/office/officeart/2018/2/layout/IconLabelList"/>
    <dgm:cxn modelId="{388CE916-23AE-46AB-9198-8500EC558861}" type="presParOf" srcId="{EF8D3F3D-F772-4879-B858-D8DBCB6647C6}" destId="{DEAC8D48-074A-41A3-B182-3313B116AA71}" srcOrd="0" destOrd="0" presId="urn:microsoft.com/office/officeart/2018/2/layout/IconLabelList"/>
    <dgm:cxn modelId="{707F4ECD-E6D8-49E2-80FA-D962A7570924}" type="presParOf" srcId="{EF8D3F3D-F772-4879-B858-D8DBCB6647C6}" destId="{84CFBECF-4CCB-415D-B8AF-A5EB2821B163}" srcOrd="1" destOrd="0" presId="urn:microsoft.com/office/officeart/2018/2/layout/IconLabelList"/>
    <dgm:cxn modelId="{9E497A62-37A2-45C3-80C1-2DF2D61037A6}" type="presParOf" srcId="{EF8D3F3D-F772-4879-B858-D8DBCB6647C6}" destId="{B81DB9BB-440D-46C2-8DF4-4A6795ED678D}" srcOrd="2" destOrd="0" presId="urn:microsoft.com/office/officeart/2018/2/layout/IconLabelList"/>
    <dgm:cxn modelId="{A654BC5C-CC5B-4CA6-84AF-BB3738719575}" type="presParOf" srcId="{9FBCFD09-44A1-4043-90CF-2F25B795A534}" destId="{5CE40BDC-9413-4971-A020-72DE9138D843}" srcOrd="3" destOrd="0" presId="urn:microsoft.com/office/officeart/2018/2/layout/IconLabelList"/>
    <dgm:cxn modelId="{6152D72F-DE72-437A-B13A-5F8CF405F5EE}" type="presParOf" srcId="{9FBCFD09-44A1-4043-90CF-2F25B795A534}" destId="{BEE3F9E7-F81B-4C53-81DF-DF373958307D}" srcOrd="4" destOrd="0" presId="urn:microsoft.com/office/officeart/2018/2/layout/IconLabelList"/>
    <dgm:cxn modelId="{E4D61E48-E8EC-432B-B9A5-40D53905D29E}" type="presParOf" srcId="{BEE3F9E7-F81B-4C53-81DF-DF373958307D}" destId="{C35729FE-9B36-4F96-9624-3E97084DEADE}" srcOrd="0" destOrd="0" presId="urn:microsoft.com/office/officeart/2018/2/layout/IconLabelList"/>
    <dgm:cxn modelId="{32B10A85-38B6-4004-AF82-86E3A8DF54DC}" type="presParOf" srcId="{BEE3F9E7-F81B-4C53-81DF-DF373958307D}" destId="{C3B72BC6-A6DD-4C41-8B93-B102AF6E238E}" srcOrd="1" destOrd="0" presId="urn:microsoft.com/office/officeart/2018/2/layout/IconLabelList"/>
    <dgm:cxn modelId="{376985FC-8C56-4D19-AFE1-9607C088C4CC}" type="presParOf" srcId="{BEE3F9E7-F81B-4C53-81DF-DF373958307D}" destId="{FA8D3062-8D11-4EB5-A5F0-33BB12B4A86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57E5300-C228-494C-9BFF-43FAA8F5F34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D775E67-CAF9-4483-8641-A9E2011E6E26}">
      <dgm:prSet/>
      <dgm:spPr/>
      <dgm:t>
        <a:bodyPr/>
        <a:lstStyle/>
        <a:p>
          <a:r>
            <a:rPr lang="en-US" b="0" i="0" baseline="0"/>
            <a:t>All corporate partner mentors must complete the Title IX Mandatory Reporter Annual Certification.</a:t>
          </a:r>
          <a:endParaRPr lang="en-US"/>
        </a:p>
      </dgm:t>
    </dgm:pt>
    <dgm:pt modelId="{11A7E9C7-94B5-4078-9FC3-777B48580E41}" type="parTrans" cxnId="{53A7E899-16C6-4E7F-99A0-DB62610E8CC0}">
      <dgm:prSet/>
      <dgm:spPr/>
      <dgm:t>
        <a:bodyPr/>
        <a:lstStyle/>
        <a:p>
          <a:endParaRPr lang="en-US"/>
        </a:p>
      </dgm:t>
    </dgm:pt>
    <dgm:pt modelId="{EF28BDE5-B860-434A-A5EC-283AD36DD43A}" type="sibTrans" cxnId="{53A7E899-16C6-4E7F-99A0-DB62610E8CC0}">
      <dgm:prSet/>
      <dgm:spPr/>
      <dgm:t>
        <a:bodyPr/>
        <a:lstStyle/>
        <a:p>
          <a:endParaRPr lang="en-US"/>
        </a:p>
      </dgm:t>
    </dgm:pt>
    <dgm:pt modelId="{564CF76F-4DC7-4ADB-BBBB-C591BDFC9684}">
      <dgm:prSet/>
      <dgm:spPr/>
      <dgm:t>
        <a:bodyPr/>
        <a:lstStyle/>
        <a:p>
          <a:r>
            <a:rPr lang="en-US" b="0" i="0" baseline="0"/>
            <a:t>Link to access the training: </a:t>
          </a:r>
          <a:r>
            <a:rPr lang="en-US" b="0" i="0" baseline="0">
              <a:hlinkClick xmlns:r="http://schemas.openxmlformats.org/officeDocument/2006/relationships" r:id="rId1"/>
            </a:rPr>
            <a:t>https://rise.articulate.com/share/iZxLOkuhvguWRDgucVLEsmTU2QgV2kwg?_ga=2.226536212.864048274.1715024650-1658901526.1704904023#/</a:t>
          </a:r>
          <a:endParaRPr lang="en-US"/>
        </a:p>
      </dgm:t>
    </dgm:pt>
    <dgm:pt modelId="{9BF75546-6EE9-4545-9778-425F5630B888}" type="parTrans" cxnId="{50271322-2B7C-462F-8C72-8FBCD982C4C8}">
      <dgm:prSet/>
      <dgm:spPr/>
      <dgm:t>
        <a:bodyPr/>
        <a:lstStyle/>
        <a:p>
          <a:endParaRPr lang="en-US"/>
        </a:p>
      </dgm:t>
    </dgm:pt>
    <dgm:pt modelId="{A25662D2-574D-4EF7-9AF0-510A2ECE13CA}" type="sibTrans" cxnId="{50271322-2B7C-462F-8C72-8FBCD982C4C8}">
      <dgm:prSet/>
      <dgm:spPr/>
      <dgm:t>
        <a:bodyPr/>
        <a:lstStyle/>
        <a:p>
          <a:endParaRPr lang="en-US"/>
        </a:p>
      </dgm:t>
    </dgm:pt>
    <dgm:pt modelId="{61F4E6E6-B67F-4D3E-8470-6BB423EFEA5F}">
      <dgm:prSet/>
      <dgm:spPr/>
      <dgm:t>
        <a:bodyPr/>
        <a:lstStyle/>
        <a:p>
          <a:r>
            <a:rPr lang="en-US" b="0" i="0" baseline="0"/>
            <a:t>Once training is complete, you’ll receive a confirmation email. Please forward that email to your corporate partner liaison. </a:t>
          </a:r>
          <a:endParaRPr lang="en-US"/>
        </a:p>
      </dgm:t>
    </dgm:pt>
    <dgm:pt modelId="{8EBF77D4-2C20-498C-96BF-D769C9F6910C}" type="parTrans" cxnId="{66E83EBA-7EFA-4767-920C-59D59282E1D9}">
      <dgm:prSet/>
      <dgm:spPr/>
      <dgm:t>
        <a:bodyPr/>
        <a:lstStyle/>
        <a:p>
          <a:endParaRPr lang="en-US"/>
        </a:p>
      </dgm:t>
    </dgm:pt>
    <dgm:pt modelId="{4679CCAF-21AC-4FE6-9DBD-D90DF9BB9BA6}" type="sibTrans" cxnId="{66E83EBA-7EFA-4767-920C-59D59282E1D9}">
      <dgm:prSet/>
      <dgm:spPr/>
      <dgm:t>
        <a:bodyPr/>
        <a:lstStyle/>
        <a:p>
          <a:endParaRPr lang="en-US"/>
        </a:p>
      </dgm:t>
    </dgm:pt>
    <dgm:pt modelId="{398D97D6-EB88-414C-AF51-53FC81BBF917}" type="pres">
      <dgm:prSet presAssocID="{B57E5300-C228-494C-9BFF-43FAA8F5F343}" presName="root" presStyleCnt="0">
        <dgm:presLayoutVars>
          <dgm:dir/>
          <dgm:resizeHandles val="exact"/>
        </dgm:presLayoutVars>
      </dgm:prSet>
      <dgm:spPr/>
    </dgm:pt>
    <dgm:pt modelId="{37837457-B8B2-4FF9-86FD-C4C0F60B652E}" type="pres">
      <dgm:prSet presAssocID="{4D775E67-CAF9-4483-8641-A9E2011E6E26}" presName="compNode" presStyleCnt="0"/>
      <dgm:spPr/>
    </dgm:pt>
    <dgm:pt modelId="{F1C576E7-1ED0-4C69-B991-A0F94E3BA4E1}" type="pres">
      <dgm:prSet presAssocID="{4D775E67-CAF9-4483-8641-A9E2011E6E26}" presName="bgRect" presStyleLbl="bgShp" presStyleIdx="0" presStyleCnt="3"/>
      <dgm:spPr/>
    </dgm:pt>
    <dgm:pt modelId="{4E16BA71-EC12-400D-AE8E-E392031FABA9}" type="pres">
      <dgm:prSet presAssocID="{4D775E67-CAF9-4483-8641-A9E2011E6E26}" presName="iconRect" presStyleLbl="node1" presStyleIdx="0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ploma Roll"/>
        </a:ext>
      </dgm:extLst>
    </dgm:pt>
    <dgm:pt modelId="{9C2D88CA-4BF4-4FCC-A99D-A48FA5FB8B71}" type="pres">
      <dgm:prSet presAssocID="{4D775E67-CAF9-4483-8641-A9E2011E6E26}" presName="spaceRect" presStyleCnt="0"/>
      <dgm:spPr/>
    </dgm:pt>
    <dgm:pt modelId="{F1E3D180-900C-4208-9657-D395A0CD9C78}" type="pres">
      <dgm:prSet presAssocID="{4D775E67-CAF9-4483-8641-A9E2011E6E26}" presName="parTx" presStyleLbl="revTx" presStyleIdx="0" presStyleCnt="3">
        <dgm:presLayoutVars>
          <dgm:chMax val="0"/>
          <dgm:chPref val="0"/>
        </dgm:presLayoutVars>
      </dgm:prSet>
      <dgm:spPr/>
    </dgm:pt>
    <dgm:pt modelId="{8EF93F88-4881-4E84-A0CC-011FA7C7FA13}" type="pres">
      <dgm:prSet presAssocID="{EF28BDE5-B860-434A-A5EC-283AD36DD43A}" presName="sibTrans" presStyleCnt="0"/>
      <dgm:spPr/>
    </dgm:pt>
    <dgm:pt modelId="{D715A97C-B021-4168-9F5B-410554E1EE8D}" type="pres">
      <dgm:prSet presAssocID="{564CF76F-4DC7-4ADB-BBBB-C591BDFC9684}" presName="compNode" presStyleCnt="0"/>
      <dgm:spPr/>
    </dgm:pt>
    <dgm:pt modelId="{84719280-D134-4B86-B314-31823A30F66F}" type="pres">
      <dgm:prSet presAssocID="{564CF76F-4DC7-4ADB-BBBB-C591BDFC9684}" presName="bgRect" presStyleLbl="bgShp" presStyleIdx="1" presStyleCnt="3"/>
      <dgm:spPr/>
    </dgm:pt>
    <dgm:pt modelId="{E290F0F4-5A50-48CB-84AD-153F81F505E4}" type="pres">
      <dgm:prSet presAssocID="{564CF76F-4DC7-4ADB-BBBB-C591BDFC9684}" presName="iconRect" presStyleLbl="node1" presStyleIdx="1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nected"/>
        </a:ext>
      </dgm:extLst>
    </dgm:pt>
    <dgm:pt modelId="{7E264B87-4F6D-4DA5-AD9F-FCC666ACE20E}" type="pres">
      <dgm:prSet presAssocID="{564CF76F-4DC7-4ADB-BBBB-C591BDFC9684}" presName="spaceRect" presStyleCnt="0"/>
      <dgm:spPr/>
    </dgm:pt>
    <dgm:pt modelId="{DA96F67E-4C00-42FB-85D5-9DAC3824402D}" type="pres">
      <dgm:prSet presAssocID="{564CF76F-4DC7-4ADB-BBBB-C591BDFC9684}" presName="parTx" presStyleLbl="revTx" presStyleIdx="1" presStyleCnt="3">
        <dgm:presLayoutVars>
          <dgm:chMax val="0"/>
          <dgm:chPref val="0"/>
        </dgm:presLayoutVars>
      </dgm:prSet>
      <dgm:spPr/>
    </dgm:pt>
    <dgm:pt modelId="{263A71E8-B38D-4C94-8267-D4341BF2E066}" type="pres">
      <dgm:prSet presAssocID="{A25662D2-574D-4EF7-9AF0-510A2ECE13CA}" presName="sibTrans" presStyleCnt="0"/>
      <dgm:spPr/>
    </dgm:pt>
    <dgm:pt modelId="{99986EB3-A8EC-4FA3-9CE7-6F14A7B1CA76}" type="pres">
      <dgm:prSet presAssocID="{61F4E6E6-B67F-4D3E-8470-6BB423EFEA5F}" presName="compNode" presStyleCnt="0"/>
      <dgm:spPr/>
    </dgm:pt>
    <dgm:pt modelId="{D29E5756-B4AC-404B-8218-B7C66591C78A}" type="pres">
      <dgm:prSet presAssocID="{61F4E6E6-B67F-4D3E-8470-6BB423EFEA5F}" presName="bgRect" presStyleLbl="bgShp" presStyleIdx="2" presStyleCnt="3"/>
      <dgm:spPr/>
    </dgm:pt>
    <dgm:pt modelId="{30811508-1AA1-4072-9F0B-270659674518}" type="pres">
      <dgm:prSet presAssocID="{61F4E6E6-B67F-4D3E-8470-6BB423EFEA5F}" presName="iconRect" presStyleLbl="node1" presStyleIdx="2" presStyleCnt="3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41F4AC68-F949-439B-9A97-FDC4266790F4}" type="pres">
      <dgm:prSet presAssocID="{61F4E6E6-B67F-4D3E-8470-6BB423EFEA5F}" presName="spaceRect" presStyleCnt="0"/>
      <dgm:spPr/>
    </dgm:pt>
    <dgm:pt modelId="{84C136FD-D80F-4EE7-AD80-FB2580C1D6B1}" type="pres">
      <dgm:prSet presAssocID="{61F4E6E6-B67F-4D3E-8470-6BB423EFEA5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845C800D-DF90-4C25-82DF-710EAB3E8EDD}" type="presOf" srcId="{564CF76F-4DC7-4ADB-BBBB-C591BDFC9684}" destId="{DA96F67E-4C00-42FB-85D5-9DAC3824402D}" srcOrd="0" destOrd="0" presId="urn:microsoft.com/office/officeart/2018/2/layout/IconVerticalSolidList"/>
    <dgm:cxn modelId="{4AD6CD0F-3162-4ABE-86A6-339E2F5F173F}" type="presOf" srcId="{4D775E67-CAF9-4483-8641-A9E2011E6E26}" destId="{F1E3D180-900C-4208-9657-D395A0CD9C78}" srcOrd="0" destOrd="0" presId="urn:microsoft.com/office/officeart/2018/2/layout/IconVerticalSolidList"/>
    <dgm:cxn modelId="{50271322-2B7C-462F-8C72-8FBCD982C4C8}" srcId="{B57E5300-C228-494C-9BFF-43FAA8F5F343}" destId="{564CF76F-4DC7-4ADB-BBBB-C591BDFC9684}" srcOrd="1" destOrd="0" parTransId="{9BF75546-6EE9-4545-9778-425F5630B888}" sibTransId="{A25662D2-574D-4EF7-9AF0-510A2ECE13CA}"/>
    <dgm:cxn modelId="{38D36D55-F9F2-434D-A025-23A5C1348BDA}" type="presOf" srcId="{61F4E6E6-B67F-4D3E-8470-6BB423EFEA5F}" destId="{84C136FD-D80F-4EE7-AD80-FB2580C1D6B1}" srcOrd="0" destOrd="0" presId="urn:microsoft.com/office/officeart/2018/2/layout/IconVerticalSolidList"/>
    <dgm:cxn modelId="{292AD999-F6B2-4AA3-8A3A-6F5AD5378861}" type="presOf" srcId="{B57E5300-C228-494C-9BFF-43FAA8F5F343}" destId="{398D97D6-EB88-414C-AF51-53FC81BBF917}" srcOrd="0" destOrd="0" presId="urn:microsoft.com/office/officeart/2018/2/layout/IconVerticalSolidList"/>
    <dgm:cxn modelId="{53A7E899-16C6-4E7F-99A0-DB62610E8CC0}" srcId="{B57E5300-C228-494C-9BFF-43FAA8F5F343}" destId="{4D775E67-CAF9-4483-8641-A9E2011E6E26}" srcOrd="0" destOrd="0" parTransId="{11A7E9C7-94B5-4078-9FC3-777B48580E41}" sibTransId="{EF28BDE5-B860-434A-A5EC-283AD36DD43A}"/>
    <dgm:cxn modelId="{66E83EBA-7EFA-4767-920C-59D59282E1D9}" srcId="{B57E5300-C228-494C-9BFF-43FAA8F5F343}" destId="{61F4E6E6-B67F-4D3E-8470-6BB423EFEA5F}" srcOrd="2" destOrd="0" parTransId="{8EBF77D4-2C20-498C-96BF-D769C9F6910C}" sibTransId="{4679CCAF-21AC-4FE6-9DBD-D90DF9BB9BA6}"/>
    <dgm:cxn modelId="{4A9C6748-F5D5-4AA1-A344-74089ABA0368}" type="presParOf" srcId="{398D97D6-EB88-414C-AF51-53FC81BBF917}" destId="{37837457-B8B2-4FF9-86FD-C4C0F60B652E}" srcOrd="0" destOrd="0" presId="urn:microsoft.com/office/officeart/2018/2/layout/IconVerticalSolidList"/>
    <dgm:cxn modelId="{3E153269-9480-4843-B9C1-D0E9C3E90F9E}" type="presParOf" srcId="{37837457-B8B2-4FF9-86FD-C4C0F60B652E}" destId="{F1C576E7-1ED0-4C69-B991-A0F94E3BA4E1}" srcOrd="0" destOrd="0" presId="urn:microsoft.com/office/officeart/2018/2/layout/IconVerticalSolidList"/>
    <dgm:cxn modelId="{FFEC63AF-B4D7-4A72-A5D9-4ED154816AF2}" type="presParOf" srcId="{37837457-B8B2-4FF9-86FD-C4C0F60B652E}" destId="{4E16BA71-EC12-400D-AE8E-E392031FABA9}" srcOrd="1" destOrd="0" presId="urn:microsoft.com/office/officeart/2018/2/layout/IconVerticalSolidList"/>
    <dgm:cxn modelId="{47E15976-6ED3-45C3-91C2-A4D7FAC2C449}" type="presParOf" srcId="{37837457-B8B2-4FF9-86FD-C4C0F60B652E}" destId="{9C2D88CA-4BF4-4FCC-A99D-A48FA5FB8B71}" srcOrd="2" destOrd="0" presId="urn:microsoft.com/office/officeart/2018/2/layout/IconVerticalSolidList"/>
    <dgm:cxn modelId="{1C454F10-DD31-47A9-9AA9-613C79B6235D}" type="presParOf" srcId="{37837457-B8B2-4FF9-86FD-C4C0F60B652E}" destId="{F1E3D180-900C-4208-9657-D395A0CD9C78}" srcOrd="3" destOrd="0" presId="urn:microsoft.com/office/officeart/2018/2/layout/IconVerticalSolidList"/>
    <dgm:cxn modelId="{5DF95D01-DDD3-46FA-A621-787A4B7C62D6}" type="presParOf" srcId="{398D97D6-EB88-414C-AF51-53FC81BBF917}" destId="{8EF93F88-4881-4E84-A0CC-011FA7C7FA13}" srcOrd="1" destOrd="0" presId="urn:microsoft.com/office/officeart/2018/2/layout/IconVerticalSolidList"/>
    <dgm:cxn modelId="{65C0A0AA-BBFA-41FD-98C5-79825178D30A}" type="presParOf" srcId="{398D97D6-EB88-414C-AF51-53FC81BBF917}" destId="{D715A97C-B021-4168-9F5B-410554E1EE8D}" srcOrd="2" destOrd="0" presId="urn:microsoft.com/office/officeart/2018/2/layout/IconVerticalSolidList"/>
    <dgm:cxn modelId="{AEE66E63-BE90-443A-8089-8071E5D038C6}" type="presParOf" srcId="{D715A97C-B021-4168-9F5B-410554E1EE8D}" destId="{84719280-D134-4B86-B314-31823A30F66F}" srcOrd="0" destOrd="0" presId="urn:microsoft.com/office/officeart/2018/2/layout/IconVerticalSolidList"/>
    <dgm:cxn modelId="{27029E5C-B8A8-4E80-8094-A0C2F4427EBF}" type="presParOf" srcId="{D715A97C-B021-4168-9F5B-410554E1EE8D}" destId="{E290F0F4-5A50-48CB-84AD-153F81F505E4}" srcOrd="1" destOrd="0" presId="urn:microsoft.com/office/officeart/2018/2/layout/IconVerticalSolidList"/>
    <dgm:cxn modelId="{1E874441-B401-4B54-B6E7-2FA1D190D1C8}" type="presParOf" srcId="{D715A97C-B021-4168-9F5B-410554E1EE8D}" destId="{7E264B87-4F6D-4DA5-AD9F-FCC666ACE20E}" srcOrd="2" destOrd="0" presId="urn:microsoft.com/office/officeart/2018/2/layout/IconVerticalSolidList"/>
    <dgm:cxn modelId="{4A3245FD-E6DC-43E0-86C1-E4CFC2964202}" type="presParOf" srcId="{D715A97C-B021-4168-9F5B-410554E1EE8D}" destId="{DA96F67E-4C00-42FB-85D5-9DAC3824402D}" srcOrd="3" destOrd="0" presId="urn:microsoft.com/office/officeart/2018/2/layout/IconVerticalSolidList"/>
    <dgm:cxn modelId="{D584A4B8-11DD-4246-AD05-AEB8DBA8BB7F}" type="presParOf" srcId="{398D97D6-EB88-414C-AF51-53FC81BBF917}" destId="{263A71E8-B38D-4C94-8267-D4341BF2E066}" srcOrd="3" destOrd="0" presId="urn:microsoft.com/office/officeart/2018/2/layout/IconVerticalSolidList"/>
    <dgm:cxn modelId="{E78743E7-41A5-4F7A-992F-EA4C8D4CB873}" type="presParOf" srcId="{398D97D6-EB88-414C-AF51-53FC81BBF917}" destId="{99986EB3-A8EC-4FA3-9CE7-6F14A7B1CA76}" srcOrd="4" destOrd="0" presId="urn:microsoft.com/office/officeart/2018/2/layout/IconVerticalSolidList"/>
    <dgm:cxn modelId="{C87D0C6B-B9E5-4417-B7DE-DCFCDD37D18F}" type="presParOf" srcId="{99986EB3-A8EC-4FA3-9CE7-6F14A7B1CA76}" destId="{D29E5756-B4AC-404B-8218-B7C66591C78A}" srcOrd="0" destOrd="0" presId="urn:microsoft.com/office/officeart/2018/2/layout/IconVerticalSolidList"/>
    <dgm:cxn modelId="{C653310B-0080-4D5E-A21D-D98FC191A9D5}" type="presParOf" srcId="{99986EB3-A8EC-4FA3-9CE7-6F14A7B1CA76}" destId="{30811508-1AA1-4072-9F0B-270659674518}" srcOrd="1" destOrd="0" presId="urn:microsoft.com/office/officeart/2018/2/layout/IconVerticalSolidList"/>
    <dgm:cxn modelId="{7C5341F5-CE36-4442-A204-D50F6C79908E}" type="presParOf" srcId="{99986EB3-A8EC-4FA3-9CE7-6F14A7B1CA76}" destId="{41F4AC68-F949-439B-9A97-FDC4266790F4}" srcOrd="2" destOrd="0" presId="urn:microsoft.com/office/officeart/2018/2/layout/IconVerticalSolidList"/>
    <dgm:cxn modelId="{B266BFE9-4500-457A-B3E1-D0F2B21855EB}" type="presParOf" srcId="{99986EB3-A8EC-4FA3-9CE7-6F14A7B1CA76}" destId="{84C136FD-D80F-4EE7-AD80-FB2580C1D6B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E202F20-D878-4511-B20E-F3A0299FD59B}" type="doc">
      <dgm:prSet loTypeId="urn:microsoft.com/office/officeart/2018/2/layout/IconLabel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82AA8D70-F830-47DC-AAAC-0C07FC548F96}">
      <dgm:prSet/>
      <dgm:spPr/>
      <dgm:t>
        <a:bodyPr/>
        <a:lstStyle/>
        <a:p>
          <a:r>
            <a:rPr lang="en-US" b="0" i="0" baseline="0"/>
            <a:t>The Purpose of the project charter is the inform the students </a:t>
          </a:r>
          <a:r>
            <a:rPr lang="en-US" b="1" i="0" baseline="0"/>
            <a:t>what</a:t>
          </a:r>
          <a:r>
            <a:rPr lang="en-US" b="0" i="0" baseline="0"/>
            <a:t> they are working towards and </a:t>
          </a:r>
          <a:r>
            <a:rPr lang="en-US" b="1" i="0" baseline="0"/>
            <a:t>why</a:t>
          </a:r>
          <a:r>
            <a:rPr lang="en-US" b="0" i="0" baseline="0"/>
            <a:t> it is important</a:t>
          </a:r>
          <a:endParaRPr lang="en-US"/>
        </a:p>
      </dgm:t>
    </dgm:pt>
    <dgm:pt modelId="{2C74FF41-D2DE-47E7-9744-D0A9EA961C57}" type="parTrans" cxnId="{43A5AD4C-C7D2-4C73-BC13-0BE02A66BCA0}">
      <dgm:prSet/>
      <dgm:spPr/>
      <dgm:t>
        <a:bodyPr/>
        <a:lstStyle/>
        <a:p>
          <a:endParaRPr lang="en-US"/>
        </a:p>
      </dgm:t>
    </dgm:pt>
    <dgm:pt modelId="{3D7B9198-5D13-41A4-B93E-5E89427B029D}" type="sibTrans" cxnId="{43A5AD4C-C7D2-4C73-BC13-0BE02A66BCA0}">
      <dgm:prSet/>
      <dgm:spPr/>
      <dgm:t>
        <a:bodyPr/>
        <a:lstStyle/>
        <a:p>
          <a:endParaRPr lang="en-US"/>
        </a:p>
      </dgm:t>
    </dgm:pt>
    <dgm:pt modelId="{B3EF2E40-766B-4F6F-AC00-E44159839BFA}">
      <dgm:prSet/>
      <dgm:spPr/>
      <dgm:t>
        <a:bodyPr/>
        <a:lstStyle/>
        <a:p>
          <a:r>
            <a:rPr lang="en-US" b="0" i="0" baseline="0"/>
            <a:t>With clear guidance and motivation, the students will take ownership and use their creativity to work on the project</a:t>
          </a:r>
          <a:endParaRPr lang="en-US"/>
        </a:p>
      </dgm:t>
    </dgm:pt>
    <dgm:pt modelId="{88EDDB77-B87C-4379-B26A-DE88D26EB88A}" type="parTrans" cxnId="{8E9014FD-1CAB-441F-B4E2-F21C9902C5EE}">
      <dgm:prSet/>
      <dgm:spPr/>
      <dgm:t>
        <a:bodyPr/>
        <a:lstStyle/>
        <a:p>
          <a:endParaRPr lang="en-US"/>
        </a:p>
      </dgm:t>
    </dgm:pt>
    <dgm:pt modelId="{4324781B-76D1-430F-A410-9918D5840528}" type="sibTrans" cxnId="{8E9014FD-1CAB-441F-B4E2-F21C9902C5EE}">
      <dgm:prSet/>
      <dgm:spPr/>
      <dgm:t>
        <a:bodyPr/>
        <a:lstStyle/>
        <a:p>
          <a:endParaRPr lang="en-US"/>
        </a:p>
      </dgm:t>
    </dgm:pt>
    <dgm:pt modelId="{1D6DECC5-5D78-4FD2-8B1F-EBF09590F37F}" type="pres">
      <dgm:prSet presAssocID="{6E202F20-D878-4511-B20E-F3A0299FD59B}" presName="root" presStyleCnt="0">
        <dgm:presLayoutVars>
          <dgm:dir/>
          <dgm:resizeHandles val="exact"/>
        </dgm:presLayoutVars>
      </dgm:prSet>
      <dgm:spPr/>
    </dgm:pt>
    <dgm:pt modelId="{99D271A8-4169-4D35-8EE2-F8EF214A2BE0}" type="pres">
      <dgm:prSet presAssocID="{82AA8D70-F830-47DC-AAAC-0C07FC548F96}" presName="compNode" presStyleCnt="0"/>
      <dgm:spPr/>
    </dgm:pt>
    <dgm:pt modelId="{36BEA31A-7961-4507-A130-3847FE450153}" type="pres">
      <dgm:prSet presAssocID="{82AA8D70-F830-47DC-AAAC-0C07FC548F9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991F6BC0-C07A-45C6-8BC5-0C273D736AA3}" type="pres">
      <dgm:prSet presAssocID="{82AA8D70-F830-47DC-AAAC-0C07FC548F96}" presName="spaceRect" presStyleCnt="0"/>
      <dgm:spPr/>
    </dgm:pt>
    <dgm:pt modelId="{39997A8A-97E0-41DC-92B3-1AEAB22F6E00}" type="pres">
      <dgm:prSet presAssocID="{82AA8D70-F830-47DC-AAAC-0C07FC548F96}" presName="textRect" presStyleLbl="revTx" presStyleIdx="0" presStyleCnt="2">
        <dgm:presLayoutVars>
          <dgm:chMax val="1"/>
          <dgm:chPref val="1"/>
        </dgm:presLayoutVars>
      </dgm:prSet>
      <dgm:spPr/>
    </dgm:pt>
    <dgm:pt modelId="{CCE56C93-1134-47A4-B65F-85A60B28AC04}" type="pres">
      <dgm:prSet presAssocID="{3D7B9198-5D13-41A4-B93E-5E89427B029D}" presName="sibTrans" presStyleCnt="0"/>
      <dgm:spPr/>
    </dgm:pt>
    <dgm:pt modelId="{98C23291-315A-476F-9E2F-7F1200A37F3D}" type="pres">
      <dgm:prSet presAssocID="{B3EF2E40-766B-4F6F-AC00-E44159839BFA}" presName="compNode" presStyleCnt="0"/>
      <dgm:spPr/>
    </dgm:pt>
    <dgm:pt modelId="{E105BC0A-E13B-43F0-9F71-B9AE58429255}" type="pres">
      <dgm:prSet presAssocID="{B3EF2E40-766B-4F6F-AC00-E44159839BF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 Brainstorm"/>
        </a:ext>
      </dgm:extLst>
    </dgm:pt>
    <dgm:pt modelId="{F6F37D51-726A-4E64-B831-C681EEF3695C}" type="pres">
      <dgm:prSet presAssocID="{B3EF2E40-766B-4F6F-AC00-E44159839BFA}" presName="spaceRect" presStyleCnt="0"/>
      <dgm:spPr/>
    </dgm:pt>
    <dgm:pt modelId="{E555F273-C24D-478D-98E8-4476C4CC252B}" type="pres">
      <dgm:prSet presAssocID="{B3EF2E40-766B-4F6F-AC00-E44159839BFA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43A5AD4C-C7D2-4C73-BC13-0BE02A66BCA0}" srcId="{6E202F20-D878-4511-B20E-F3A0299FD59B}" destId="{82AA8D70-F830-47DC-AAAC-0C07FC548F96}" srcOrd="0" destOrd="0" parTransId="{2C74FF41-D2DE-47E7-9744-D0A9EA961C57}" sibTransId="{3D7B9198-5D13-41A4-B93E-5E89427B029D}"/>
    <dgm:cxn modelId="{0BC9AB50-0F73-4450-831F-CEE6984D5136}" type="presOf" srcId="{6E202F20-D878-4511-B20E-F3A0299FD59B}" destId="{1D6DECC5-5D78-4FD2-8B1F-EBF09590F37F}" srcOrd="0" destOrd="0" presId="urn:microsoft.com/office/officeart/2018/2/layout/IconLabelList"/>
    <dgm:cxn modelId="{79DBAAC2-EAFF-4581-9BC9-0DFC5C629EC8}" type="presOf" srcId="{B3EF2E40-766B-4F6F-AC00-E44159839BFA}" destId="{E555F273-C24D-478D-98E8-4476C4CC252B}" srcOrd="0" destOrd="0" presId="urn:microsoft.com/office/officeart/2018/2/layout/IconLabelList"/>
    <dgm:cxn modelId="{9EE7E4E2-BA86-4BFB-9BB2-271AE71C8BC3}" type="presOf" srcId="{82AA8D70-F830-47DC-AAAC-0C07FC548F96}" destId="{39997A8A-97E0-41DC-92B3-1AEAB22F6E00}" srcOrd="0" destOrd="0" presId="urn:microsoft.com/office/officeart/2018/2/layout/IconLabelList"/>
    <dgm:cxn modelId="{8E9014FD-1CAB-441F-B4E2-F21C9902C5EE}" srcId="{6E202F20-D878-4511-B20E-F3A0299FD59B}" destId="{B3EF2E40-766B-4F6F-AC00-E44159839BFA}" srcOrd="1" destOrd="0" parTransId="{88EDDB77-B87C-4379-B26A-DE88D26EB88A}" sibTransId="{4324781B-76D1-430F-A410-9918D5840528}"/>
    <dgm:cxn modelId="{2B5520E4-6015-4FCB-A091-B7B71A5775B7}" type="presParOf" srcId="{1D6DECC5-5D78-4FD2-8B1F-EBF09590F37F}" destId="{99D271A8-4169-4D35-8EE2-F8EF214A2BE0}" srcOrd="0" destOrd="0" presId="urn:microsoft.com/office/officeart/2018/2/layout/IconLabelList"/>
    <dgm:cxn modelId="{F13DDCEB-8BEE-4505-AC14-343B6C265B98}" type="presParOf" srcId="{99D271A8-4169-4D35-8EE2-F8EF214A2BE0}" destId="{36BEA31A-7961-4507-A130-3847FE450153}" srcOrd="0" destOrd="0" presId="urn:microsoft.com/office/officeart/2018/2/layout/IconLabelList"/>
    <dgm:cxn modelId="{20561BD3-1B99-4205-A73C-08D0AF662273}" type="presParOf" srcId="{99D271A8-4169-4D35-8EE2-F8EF214A2BE0}" destId="{991F6BC0-C07A-45C6-8BC5-0C273D736AA3}" srcOrd="1" destOrd="0" presId="urn:microsoft.com/office/officeart/2018/2/layout/IconLabelList"/>
    <dgm:cxn modelId="{F7896300-639E-44C0-BDAA-F4ABE505EEA6}" type="presParOf" srcId="{99D271A8-4169-4D35-8EE2-F8EF214A2BE0}" destId="{39997A8A-97E0-41DC-92B3-1AEAB22F6E00}" srcOrd="2" destOrd="0" presId="urn:microsoft.com/office/officeart/2018/2/layout/IconLabelList"/>
    <dgm:cxn modelId="{2EAC8761-6498-46A9-9142-B1860AE4EA55}" type="presParOf" srcId="{1D6DECC5-5D78-4FD2-8B1F-EBF09590F37F}" destId="{CCE56C93-1134-47A4-B65F-85A60B28AC04}" srcOrd="1" destOrd="0" presId="urn:microsoft.com/office/officeart/2018/2/layout/IconLabelList"/>
    <dgm:cxn modelId="{D37ED2E5-7D76-45D7-9224-3C9F3D9FB44C}" type="presParOf" srcId="{1D6DECC5-5D78-4FD2-8B1F-EBF09590F37F}" destId="{98C23291-315A-476F-9E2F-7F1200A37F3D}" srcOrd="2" destOrd="0" presId="urn:microsoft.com/office/officeart/2018/2/layout/IconLabelList"/>
    <dgm:cxn modelId="{3EB00090-79E3-49D2-B082-AB4D55341D43}" type="presParOf" srcId="{98C23291-315A-476F-9E2F-7F1200A37F3D}" destId="{E105BC0A-E13B-43F0-9F71-B9AE58429255}" srcOrd="0" destOrd="0" presId="urn:microsoft.com/office/officeart/2018/2/layout/IconLabelList"/>
    <dgm:cxn modelId="{964AF0AD-9884-4FCE-8C79-D52021E20DFE}" type="presParOf" srcId="{98C23291-315A-476F-9E2F-7F1200A37F3D}" destId="{F6F37D51-726A-4E64-B831-C681EEF3695C}" srcOrd="1" destOrd="0" presId="urn:microsoft.com/office/officeart/2018/2/layout/IconLabelList"/>
    <dgm:cxn modelId="{2F3B3208-8D01-4446-A182-A85498A723B4}" type="presParOf" srcId="{98C23291-315A-476F-9E2F-7F1200A37F3D}" destId="{E555F273-C24D-478D-98E8-4476C4CC252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0D2F9CE-CB5A-491B-B3A9-E2F7E39A24C9}" type="doc">
      <dgm:prSet loTypeId="urn:microsoft.com/office/officeart/2018/2/layout/IconLabel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A171B4B1-3D81-4D5D-9701-2FD3FCDFC17D}">
      <dgm:prSet/>
      <dgm:spPr/>
      <dgm:t>
        <a:bodyPr/>
        <a:lstStyle/>
        <a:p>
          <a:r>
            <a:rPr lang="en-US" dirty="0"/>
            <a:t>Data Sharing</a:t>
          </a:r>
        </a:p>
      </dgm:t>
    </dgm:pt>
    <dgm:pt modelId="{482592BC-82A0-4280-9F9B-6053A75E75C4}" type="parTrans" cxnId="{963C48CD-0853-43A7-8A5E-8FDFC5EFB770}">
      <dgm:prSet/>
      <dgm:spPr/>
      <dgm:t>
        <a:bodyPr/>
        <a:lstStyle/>
        <a:p>
          <a:endParaRPr lang="en-US"/>
        </a:p>
      </dgm:t>
    </dgm:pt>
    <dgm:pt modelId="{08C7948A-E412-4FAA-A33D-959CB7B8DDEE}" type="sibTrans" cxnId="{963C48CD-0853-43A7-8A5E-8FDFC5EFB770}">
      <dgm:prSet/>
      <dgm:spPr/>
      <dgm:t>
        <a:bodyPr/>
        <a:lstStyle/>
        <a:p>
          <a:endParaRPr lang="en-US"/>
        </a:p>
      </dgm:t>
    </dgm:pt>
    <dgm:pt modelId="{4AA37505-4538-4F7A-BEA1-D4BAF92273C4}">
      <dgm:prSet/>
      <dgm:spPr/>
      <dgm:t>
        <a:bodyPr/>
        <a:lstStyle/>
        <a:p>
          <a:r>
            <a:rPr lang="en-US" dirty="0"/>
            <a:t>Agile</a:t>
          </a:r>
        </a:p>
      </dgm:t>
    </dgm:pt>
    <dgm:pt modelId="{0591DD8C-1813-45E0-A96A-BB7F963030AF}" type="parTrans" cxnId="{2238C542-B856-4485-89E5-38C0FCD02C99}">
      <dgm:prSet/>
      <dgm:spPr/>
      <dgm:t>
        <a:bodyPr/>
        <a:lstStyle/>
        <a:p>
          <a:endParaRPr lang="en-US"/>
        </a:p>
      </dgm:t>
    </dgm:pt>
    <dgm:pt modelId="{EEC58B57-8A37-4939-B4B5-402A6DDE4648}" type="sibTrans" cxnId="{2238C542-B856-4485-89E5-38C0FCD02C99}">
      <dgm:prSet/>
      <dgm:spPr/>
      <dgm:t>
        <a:bodyPr/>
        <a:lstStyle/>
        <a:p>
          <a:endParaRPr lang="en-US"/>
        </a:p>
      </dgm:t>
    </dgm:pt>
    <dgm:pt modelId="{BD1DF386-0554-4EE7-8AC5-EA24285E817C}">
      <dgm:prSet/>
      <dgm:spPr/>
      <dgm:t>
        <a:bodyPr/>
        <a:lstStyle/>
        <a:p>
          <a:r>
            <a:rPr lang="en-US" dirty="0"/>
            <a:t>Community Building</a:t>
          </a:r>
        </a:p>
      </dgm:t>
    </dgm:pt>
    <dgm:pt modelId="{ACF89572-0933-4F50-94AB-D34D49709744}" type="parTrans" cxnId="{B7FC3AA7-8E28-4D64-AD84-B229C393CB97}">
      <dgm:prSet/>
      <dgm:spPr/>
      <dgm:t>
        <a:bodyPr/>
        <a:lstStyle/>
        <a:p>
          <a:endParaRPr lang="en-US"/>
        </a:p>
      </dgm:t>
    </dgm:pt>
    <dgm:pt modelId="{A3E6180A-8CD0-4DC9-96F3-5F6EFC47D3D4}" type="sibTrans" cxnId="{B7FC3AA7-8E28-4D64-AD84-B229C393CB97}">
      <dgm:prSet/>
      <dgm:spPr/>
      <dgm:t>
        <a:bodyPr/>
        <a:lstStyle/>
        <a:p>
          <a:endParaRPr lang="en-US"/>
        </a:p>
      </dgm:t>
    </dgm:pt>
    <dgm:pt modelId="{9208C3CE-C4EE-46BC-B1AE-5B0F58FEC19C}" type="pres">
      <dgm:prSet presAssocID="{40D2F9CE-CB5A-491B-B3A9-E2F7E39A24C9}" presName="root" presStyleCnt="0">
        <dgm:presLayoutVars>
          <dgm:dir/>
          <dgm:resizeHandles val="exact"/>
        </dgm:presLayoutVars>
      </dgm:prSet>
      <dgm:spPr/>
    </dgm:pt>
    <dgm:pt modelId="{B5ABF242-8110-41D7-8D5B-283FB1499EBA}" type="pres">
      <dgm:prSet presAssocID="{A171B4B1-3D81-4D5D-9701-2FD3FCDFC17D}" presName="compNode" presStyleCnt="0"/>
      <dgm:spPr/>
    </dgm:pt>
    <dgm:pt modelId="{94531639-9746-4FF3-ACAF-8BEB53B0B181}" type="pres">
      <dgm:prSet presAssocID="{A171B4B1-3D81-4D5D-9701-2FD3FCDFC17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 with solid fill"/>
        </a:ext>
      </dgm:extLst>
    </dgm:pt>
    <dgm:pt modelId="{9AE7B368-1581-4D7F-AA63-F15BDAD8C40C}" type="pres">
      <dgm:prSet presAssocID="{A171B4B1-3D81-4D5D-9701-2FD3FCDFC17D}" presName="spaceRect" presStyleCnt="0"/>
      <dgm:spPr/>
    </dgm:pt>
    <dgm:pt modelId="{CCC954B4-6877-4839-B092-AE8F257D7C50}" type="pres">
      <dgm:prSet presAssocID="{A171B4B1-3D81-4D5D-9701-2FD3FCDFC17D}" presName="textRect" presStyleLbl="revTx" presStyleIdx="0" presStyleCnt="3" custLinFactNeighborX="-4292" custLinFactNeighborY="14823">
        <dgm:presLayoutVars>
          <dgm:chMax val="1"/>
          <dgm:chPref val="1"/>
        </dgm:presLayoutVars>
      </dgm:prSet>
      <dgm:spPr/>
    </dgm:pt>
    <dgm:pt modelId="{D2EFC570-08EA-4986-B841-76A7EE5B9C84}" type="pres">
      <dgm:prSet presAssocID="{08C7948A-E412-4FAA-A33D-959CB7B8DDEE}" presName="sibTrans" presStyleCnt="0"/>
      <dgm:spPr/>
    </dgm:pt>
    <dgm:pt modelId="{6E0258E7-A43B-4C3F-95AC-EEC2348F2756}" type="pres">
      <dgm:prSet presAssocID="{4AA37505-4538-4F7A-BEA1-D4BAF92273C4}" presName="compNode" presStyleCnt="0"/>
      <dgm:spPr/>
    </dgm:pt>
    <dgm:pt modelId="{0BC5C900-CE2E-4C89-AAE1-1E99157C70F2}" type="pres">
      <dgm:prSet presAssocID="{4AA37505-4538-4F7A-BEA1-D4BAF92273C4}" presName="iconRect" presStyleLbl="node1" presStyleIdx="1" presStyleCnt="3" custLinFactX="-5074" custLinFactNeighborX="-100000" custLinFactNeighborY="1347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rcles with arrows with solid fill"/>
        </a:ext>
      </dgm:extLst>
    </dgm:pt>
    <dgm:pt modelId="{15660AA8-1CC2-45D2-9703-682859DAB21C}" type="pres">
      <dgm:prSet presAssocID="{4AA37505-4538-4F7A-BEA1-D4BAF92273C4}" presName="spaceRect" presStyleCnt="0"/>
      <dgm:spPr/>
    </dgm:pt>
    <dgm:pt modelId="{3A5FDF88-0334-4E36-80CD-F8F4BBF76DAF}" type="pres">
      <dgm:prSet presAssocID="{4AA37505-4538-4F7A-BEA1-D4BAF92273C4}" presName="textRect" presStyleLbl="revTx" presStyleIdx="1" presStyleCnt="3" custLinFactNeighborX="-43498" custLinFactNeighborY="16116">
        <dgm:presLayoutVars>
          <dgm:chMax val="1"/>
          <dgm:chPref val="1"/>
        </dgm:presLayoutVars>
      </dgm:prSet>
      <dgm:spPr/>
    </dgm:pt>
    <dgm:pt modelId="{CB57913C-7ABB-4FA1-9A4F-1EDA51CC2C84}" type="pres">
      <dgm:prSet presAssocID="{EEC58B57-8A37-4939-B4B5-402A6DDE4648}" presName="sibTrans" presStyleCnt="0"/>
      <dgm:spPr/>
    </dgm:pt>
    <dgm:pt modelId="{17EF9695-8B1E-4B48-AEAC-9F9EC5E65AA2}" type="pres">
      <dgm:prSet presAssocID="{BD1DF386-0554-4EE7-8AC5-EA24285E817C}" presName="compNode" presStyleCnt="0"/>
      <dgm:spPr/>
    </dgm:pt>
    <dgm:pt modelId="{CCF63BE1-007D-4087-99D9-8409572C45B2}" type="pres">
      <dgm:prSet presAssocID="{BD1DF386-0554-4EE7-8AC5-EA24285E817C}" presName="iconRect" presStyleLbl="node1" presStyleIdx="2" presStyleCnt="3" custLinFactNeighborX="-24247" custLinFactNeighborY="2179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 with solid fill"/>
        </a:ext>
      </dgm:extLst>
    </dgm:pt>
    <dgm:pt modelId="{1A941518-3E86-424E-BC35-E12DF73E3FF8}" type="pres">
      <dgm:prSet presAssocID="{BD1DF386-0554-4EE7-8AC5-EA24285E817C}" presName="spaceRect" presStyleCnt="0"/>
      <dgm:spPr/>
    </dgm:pt>
    <dgm:pt modelId="{17BC3EF6-DF48-4CBC-A2EE-480177E9CA66}" type="pres">
      <dgm:prSet presAssocID="{BD1DF386-0554-4EE7-8AC5-EA24285E817C}" presName="textRect" presStyleLbl="revTx" presStyleIdx="2" presStyleCnt="3" custLinFactNeighborX="-2803" custLinFactNeighborY="29360">
        <dgm:presLayoutVars>
          <dgm:chMax val="1"/>
          <dgm:chPref val="1"/>
        </dgm:presLayoutVars>
      </dgm:prSet>
      <dgm:spPr/>
    </dgm:pt>
  </dgm:ptLst>
  <dgm:cxnLst>
    <dgm:cxn modelId="{C7259003-1A85-48EE-8374-65C8041BFAF8}" type="presOf" srcId="{A171B4B1-3D81-4D5D-9701-2FD3FCDFC17D}" destId="{CCC954B4-6877-4839-B092-AE8F257D7C50}" srcOrd="0" destOrd="0" presId="urn:microsoft.com/office/officeart/2018/2/layout/IconLabelList"/>
    <dgm:cxn modelId="{2238C542-B856-4485-89E5-38C0FCD02C99}" srcId="{40D2F9CE-CB5A-491B-B3A9-E2F7E39A24C9}" destId="{4AA37505-4538-4F7A-BEA1-D4BAF92273C4}" srcOrd="1" destOrd="0" parTransId="{0591DD8C-1813-45E0-A96A-BB7F963030AF}" sibTransId="{EEC58B57-8A37-4939-B4B5-402A6DDE4648}"/>
    <dgm:cxn modelId="{DFE94D64-B1EB-45B1-B313-D5CA2B4B82E7}" type="presOf" srcId="{4AA37505-4538-4F7A-BEA1-D4BAF92273C4}" destId="{3A5FDF88-0334-4E36-80CD-F8F4BBF76DAF}" srcOrd="0" destOrd="0" presId="urn:microsoft.com/office/officeart/2018/2/layout/IconLabelList"/>
    <dgm:cxn modelId="{79753166-9F9D-4938-B3FE-1EB647743028}" type="presOf" srcId="{40D2F9CE-CB5A-491B-B3A9-E2F7E39A24C9}" destId="{9208C3CE-C4EE-46BC-B1AE-5B0F58FEC19C}" srcOrd="0" destOrd="0" presId="urn:microsoft.com/office/officeart/2018/2/layout/IconLabelList"/>
    <dgm:cxn modelId="{B7FC3AA7-8E28-4D64-AD84-B229C393CB97}" srcId="{40D2F9CE-CB5A-491B-B3A9-E2F7E39A24C9}" destId="{BD1DF386-0554-4EE7-8AC5-EA24285E817C}" srcOrd="2" destOrd="0" parTransId="{ACF89572-0933-4F50-94AB-D34D49709744}" sibTransId="{A3E6180A-8CD0-4DC9-96F3-5F6EFC47D3D4}"/>
    <dgm:cxn modelId="{963C48CD-0853-43A7-8A5E-8FDFC5EFB770}" srcId="{40D2F9CE-CB5A-491B-B3A9-E2F7E39A24C9}" destId="{A171B4B1-3D81-4D5D-9701-2FD3FCDFC17D}" srcOrd="0" destOrd="0" parTransId="{482592BC-82A0-4280-9F9B-6053A75E75C4}" sibTransId="{08C7948A-E412-4FAA-A33D-959CB7B8DDEE}"/>
    <dgm:cxn modelId="{C291D1E3-11AC-407D-9881-4B672C70D7B1}" type="presOf" srcId="{BD1DF386-0554-4EE7-8AC5-EA24285E817C}" destId="{17BC3EF6-DF48-4CBC-A2EE-480177E9CA66}" srcOrd="0" destOrd="0" presId="urn:microsoft.com/office/officeart/2018/2/layout/IconLabelList"/>
    <dgm:cxn modelId="{BB906F1E-28FE-4505-9043-E49C4552E447}" type="presParOf" srcId="{9208C3CE-C4EE-46BC-B1AE-5B0F58FEC19C}" destId="{B5ABF242-8110-41D7-8D5B-283FB1499EBA}" srcOrd="0" destOrd="0" presId="urn:microsoft.com/office/officeart/2018/2/layout/IconLabelList"/>
    <dgm:cxn modelId="{A01F8A02-0E6D-4AF2-B5DD-869B16C666D6}" type="presParOf" srcId="{B5ABF242-8110-41D7-8D5B-283FB1499EBA}" destId="{94531639-9746-4FF3-ACAF-8BEB53B0B181}" srcOrd="0" destOrd="0" presId="urn:microsoft.com/office/officeart/2018/2/layout/IconLabelList"/>
    <dgm:cxn modelId="{13C7A4FD-1F8D-4AE9-B27E-DEB945C58225}" type="presParOf" srcId="{B5ABF242-8110-41D7-8D5B-283FB1499EBA}" destId="{9AE7B368-1581-4D7F-AA63-F15BDAD8C40C}" srcOrd="1" destOrd="0" presId="urn:microsoft.com/office/officeart/2018/2/layout/IconLabelList"/>
    <dgm:cxn modelId="{BED90858-11EF-4275-9C4A-B2EB8945B0A1}" type="presParOf" srcId="{B5ABF242-8110-41D7-8D5B-283FB1499EBA}" destId="{CCC954B4-6877-4839-B092-AE8F257D7C50}" srcOrd="2" destOrd="0" presId="urn:microsoft.com/office/officeart/2018/2/layout/IconLabelList"/>
    <dgm:cxn modelId="{33C39E86-DDF0-45F9-A093-984AC3B4373E}" type="presParOf" srcId="{9208C3CE-C4EE-46BC-B1AE-5B0F58FEC19C}" destId="{D2EFC570-08EA-4986-B841-76A7EE5B9C84}" srcOrd="1" destOrd="0" presId="urn:microsoft.com/office/officeart/2018/2/layout/IconLabelList"/>
    <dgm:cxn modelId="{6A876E26-4A6C-4730-98D4-ADCCB9D22D1B}" type="presParOf" srcId="{9208C3CE-C4EE-46BC-B1AE-5B0F58FEC19C}" destId="{6E0258E7-A43B-4C3F-95AC-EEC2348F2756}" srcOrd="2" destOrd="0" presId="urn:microsoft.com/office/officeart/2018/2/layout/IconLabelList"/>
    <dgm:cxn modelId="{0ABCCF9F-B5FC-4C85-B4D9-D8CEB495299C}" type="presParOf" srcId="{6E0258E7-A43B-4C3F-95AC-EEC2348F2756}" destId="{0BC5C900-CE2E-4C89-AAE1-1E99157C70F2}" srcOrd="0" destOrd="0" presId="urn:microsoft.com/office/officeart/2018/2/layout/IconLabelList"/>
    <dgm:cxn modelId="{76B836AB-7D88-469B-82E8-94736F08EF9C}" type="presParOf" srcId="{6E0258E7-A43B-4C3F-95AC-EEC2348F2756}" destId="{15660AA8-1CC2-45D2-9703-682859DAB21C}" srcOrd="1" destOrd="0" presId="urn:microsoft.com/office/officeart/2018/2/layout/IconLabelList"/>
    <dgm:cxn modelId="{B6ECB7B7-9D31-4787-837F-6BFFA9AE733E}" type="presParOf" srcId="{6E0258E7-A43B-4C3F-95AC-EEC2348F2756}" destId="{3A5FDF88-0334-4E36-80CD-F8F4BBF76DAF}" srcOrd="2" destOrd="0" presId="urn:microsoft.com/office/officeart/2018/2/layout/IconLabelList"/>
    <dgm:cxn modelId="{9EBA8D35-60E4-4C23-B398-F0FCE716874D}" type="presParOf" srcId="{9208C3CE-C4EE-46BC-B1AE-5B0F58FEC19C}" destId="{CB57913C-7ABB-4FA1-9A4F-1EDA51CC2C84}" srcOrd="3" destOrd="0" presId="urn:microsoft.com/office/officeart/2018/2/layout/IconLabelList"/>
    <dgm:cxn modelId="{89E1F348-D108-41DF-879D-86E6E0539528}" type="presParOf" srcId="{9208C3CE-C4EE-46BC-B1AE-5B0F58FEC19C}" destId="{17EF9695-8B1E-4B48-AEAC-9F9EC5E65AA2}" srcOrd="4" destOrd="0" presId="urn:microsoft.com/office/officeart/2018/2/layout/IconLabelList"/>
    <dgm:cxn modelId="{C03EA3AD-06B3-4D2D-83B2-5C2D00B3443A}" type="presParOf" srcId="{17EF9695-8B1E-4B48-AEAC-9F9EC5E65AA2}" destId="{CCF63BE1-007D-4087-99D9-8409572C45B2}" srcOrd="0" destOrd="0" presId="urn:microsoft.com/office/officeart/2018/2/layout/IconLabelList"/>
    <dgm:cxn modelId="{99164569-2189-4225-B038-CB8C61B2C61E}" type="presParOf" srcId="{17EF9695-8B1E-4B48-AEAC-9F9EC5E65AA2}" destId="{1A941518-3E86-424E-BC35-E12DF73E3FF8}" srcOrd="1" destOrd="0" presId="urn:microsoft.com/office/officeart/2018/2/layout/IconLabelList"/>
    <dgm:cxn modelId="{1F625B76-D675-4DA0-BCD8-AD581BE023B5}" type="presParOf" srcId="{17EF9695-8B1E-4B48-AEAC-9F9EC5E65AA2}" destId="{17BC3EF6-DF48-4CBC-A2EE-480177E9CA6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EE1885-DFDC-4509-87E7-1DE65E4C3D43}">
      <dsp:nvSpPr>
        <dsp:cNvPr id="0" name=""/>
        <dsp:cNvSpPr/>
      </dsp:nvSpPr>
      <dsp:spPr>
        <a:xfrm>
          <a:off x="1042513" y="935733"/>
          <a:ext cx="1475628" cy="14756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513077-7205-4797-A89D-6E4359EB160A}">
      <dsp:nvSpPr>
        <dsp:cNvPr id="0" name=""/>
        <dsp:cNvSpPr/>
      </dsp:nvSpPr>
      <dsp:spPr>
        <a:xfrm>
          <a:off x="140740" y="2798972"/>
          <a:ext cx="327917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 baseline="0"/>
            <a:t>Legal</a:t>
          </a:r>
          <a:endParaRPr lang="en-US" sz="3600" kern="1200"/>
        </a:p>
      </dsp:txBody>
      <dsp:txXfrm>
        <a:off x="140740" y="2798972"/>
        <a:ext cx="3279174" cy="720000"/>
      </dsp:txXfrm>
    </dsp:sp>
    <dsp:sp modelId="{DEAC8D48-074A-41A3-B182-3313B116AA71}">
      <dsp:nvSpPr>
        <dsp:cNvPr id="0" name=""/>
        <dsp:cNvSpPr/>
      </dsp:nvSpPr>
      <dsp:spPr>
        <a:xfrm>
          <a:off x="4895542" y="935733"/>
          <a:ext cx="1475628" cy="14756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1DB9BB-440D-46C2-8DF4-4A6795ED678D}">
      <dsp:nvSpPr>
        <dsp:cNvPr id="0" name=""/>
        <dsp:cNvSpPr/>
      </dsp:nvSpPr>
      <dsp:spPr>
        <a:xfrm>
          <a:off x="3993769" y="2798972"/>
          <a:ext cx="327917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 baseline="0"/>
            <a:t>Title IX Training</a:t>
          </a:r>
          <a:endParaRPr lang="en-US" sz="3600" kern="1200"/>
        </a:p>
      </dsp:txBody>
      <dsp:txXfrm>
        <a:off x="3993769" y="2798972"/>
        <a:ext cx="3279174" cy="720000"/>
      </dsp:txXfrm>
    </dsp:sp>
    <dsp:sp modelId="{C35729FE-9B36-4F96-9624-3E97084DEADE}">
      <dsp:nvSpPr>
        <dsp:cNvPr id="0" name=""/>
        <dsp:cNvSpPr/>
      </dsp:nvSpPr>
      <dsp:spPr>
        <a:xfrm>
          <a:off x="8748572" y="935733"/>
          <a:ext cx="1475628" cy="147562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8D3062-8D11-4EB5-A5F0-33BB12B4A86A}">
      <dsp:nvSpPr>
        <dsp:cNvPr id="0" name=""/>
        <dsp:cNvSpPr/>
      </dsp:nvSpPr>
      <dsp:spPr>
        <a:xfrm>
          <a:off x="7846799" y="2798972"/>
          <a:ext cx="327917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 baseline="0"/>
            <a:t>Project Charter</a:t>
          </a:r>
          <a:endParaRPr lang="en-US" sz="3600" kern="1200"/>
        </a:p>
      </dsp:txBody>
      <dsp:txXfrm>
        <a:off x="7846799" y="2798972"/>
        <a:ext cx="3279174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C576E7-1ED0-4C69-B991-A0F94E3BA4E1}">
      <dsp:nvSpPr>
        <dsp:cNvPr id="0" name=""/>
        <dsp:cNvSpPr/>
      </dsp:nvSpPr>
      <dsp:spPr>
        <a:xfrm>
          <a:off x="0" y="4911"/>
          <a:ext cx="6662927" cy="145760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16BA71-EC12-400D-AE8E-E392031FABA9}">
      <dsp:nvSpPr>
        <dsp:cNvPr id="0" name=""/>
        <dsp:cNvSpPr/>
      </dsp:nvSpPr>
      <dsp:spPr>
        <a:xfrm>
          <a:off x="440925" y="332872"/>
          <a:ext cx="802466" cy="80168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E3D180-900C-4208-9657-D395A0CD9C78}">
      <dsp:nvSpPr>
        <dsp:cNvPr id="0" name=""/>
        <dsp:cNvSpPr/>
      </dsp:nvSpPr>
      <dsp:spPr>
        <a:xfrm>
          <a:off x="1684318" y="4911"/>
          <a:ext cx="4859364" cy="15501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055" tIns="164055" rIns="164055" bIns="164055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/>
            <a:t>All corporate partner mentors must complete the Title IX Mandatory Reporter Annual Certification.</a:t>
          </a:r>
          <a:endParaRPr lang="en-US" sz="1400" kern="1200"/>
        </a:p>
      </dsp:txBody>
      <dsp:txXfrm>
        <a:off x="1684318" y="4911"/>
        <a:ext cx="4859364" cy="1550129"/>
      </dsp:txXfrm>
    </dsp:sp>
    <dsp:sp modelId="{84719280-D134-4B86-B314-31823A30F66F}">
      <dsp:nvSpPr>
        <dsp:cNvPr id="0" name=""/>
        <dsp:cNvSpPr/>
      </dsp:nvSpPr>
      <dsp:spPr>
        <a:xfrm>
          <a:off x="0" y="1930829"/>
          <a:ext cx="6662927" cy="145760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90F0F4-5A50-48CB-84AD-153F81F505E4}">
      <dsp:nvSpPr>
        <dsp:cNvPr id="0" name=""/>
        <dsp:cNvSpPr/>
      </dsp:nvSpPr>
      <dsp:spPr>
        <a:xfrm>
          <a:off x="440925" y="2258790"/>
          <a:ext cx="802466" cy="80168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96F67E-4C00-42FB-85D5-9DAC3824402D}">
      <dsp:nvSpPr>
        <dsp:cNvPr id="0" name=""/>
        <dsp:cNvSpPr/>
      </dsp:nvSpPr>
      <dsp:spPr>
        <a:xfrm>
          <a:off x="1684318" y="1930829"/>
          <a:ext cx="4859364" cy="15501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055" tIns="164055" rIns="164055" bIns="164055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/>
            <a:t>Link to access the training: </a:t>
          </a:r>
          <a:r>
            <a:rPr lang="en-US" sz="1400" b="0" i="0" kern="1200" baseline="0">
              <a:hlinkClick xmlns:r="http://schemas.openxmlformats.org/officeDocument/2006/relationships" r:id="rId5"/>
            </a:rPr>
            <a:t>https://rise.articulate.com/share/iZxLOkuhvguWRDgucVLEsmTU2QgV2kwg?_ga=2.226536212.864048274.1715024650-1658901526.1704904023#/</a:t>
          </a:r>
          <a:endParaRPr lang="en-US" sz="1400" kern="1200"/>
        </a:p>
      </dsp:txBody>
      <dsp:txXfrm>
        <a:off x="1684318" y="1930829"/>
        <a:ext cx="4859364" cy="1550129"/>
      </dsp:txXfrm>
    </dsp:sp>
    <dsp:sp modelId="{D29E5756-B4AC-404B-8218-B7C66591C78A}">
      <dsp:nvSpPr>
        <dsp:cNvPr id="0" name=""/>
        <dsp:cNvSpPr/>
      </dsp:nvSpPr>
      <dsp:spPr>
        <a:xfrm>
          <a:off x="0" y="3856747"/>
          <a:ext cx="6662927" cy="145760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811508-1AA1-4072-9F0B-270659674518}">
      <dsp:nvSpPr>
        <dsp:cNvPr id="0" name=""/>
        <dsp:cNvSpPr/>
      </dsp:nvSpPr>
      <dsp:spPr>
        <a:xfrm>
          <a:off x="440925" y="4184708"/>
          <a:ext cx="802466" cy="801683"/>
        </a:xfrm>
        <a:prstGeom prst="rect">
          <a:avLst/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C136FD-D80F-4EE7-AD80-FB2580C1D6B1}">
      <dsp:nvSpPr>
        <dsp:cNvPr id="0" name=""/>
        <dsp:cNvSpPr/>
      </dsp:nvSpPr>
      <dsp:spPr>
        <a:xfrm>
          <a:off x="1684318" y="3856747"/>
          <a:ext cx="4859364" cy="15501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055" tIns="164055" rIns="164055" bIns="164055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/>
            <a:t>Once training is complete, you’ll receive a confirmation email. Please forward that email to your corporate partner liaison. </a:t>
          </a:r>
          <a:endParaRPr lang="en-US" sz="1400" kern="1200"/>
        </a:p>
      </dsp:txBody>
      <dsp:txXfrm>
        <a:off x="1684318" y="3856747"/>
        <a:ext cx="4859364" cy="155012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BEA31A-7961-4507-A130-3847FE450153}">
      <dsp:nvSpPr>
        <dsp:cNvPr id="0" name=""/>
        <dsp:cNvSpPr/>
      </dsp:nvSpPr>
      <dsp:spPr>
        <a:xfrm>
          <a:off x="2123357" y="660175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997A8A-97E0-41DC-92B3-1AEAB22F6E00}">
      <dsp:nvSpPr>
        <dsp:cNvPr id="0" name=""/>
        <dsp:cNvSpPr/>
      </dsp:nvSpPr>
      <dsp:spPr>
        <a:xfrm>
          <a:off x="935357" y="307453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/>
            <a:t>The Purpose of the project charter is the inform the students </a:t>
          </a:r>
          <a:r>
            <a:rPr lang="en-US" sz="1800" b="1" i="0" kern="1200" baseline="0"/>
            <a:t>what</a:t>
          </a:r>
          <a:r>
            <a:rPr lang="en-US" sz="1800" b="0" i="0" kern="1200" baseline="0"/>
            <a:t> they are working towards and </a:t>
          </a:r>
          <a:r>
            <a:rPr lang="en-US" sz="1800" b="1" i="0" kern="1200" baseline="0"/>
            <a:t>why</a:t>
          </a:r>
          <a:r>
            <a:rPr lang="en-US" sz="1800" b="0" i="0" kern="1200" baseline="0"/>
            <a:t> it is important</a:t>
          </a:r>
          <a:endParaRPr lang="en-US" sz="1800" kern="1200"/>
        </a:p>
      </dsp:txBody>
      <dsp:txXfrm>
        <a:off x="935357" y="3074530"/>
        <a:ext cx="4320000" cy="720000"/>
      </dsp:txXfrm>
    </dsp:sp>
    <dsp:sp modelId="{E105BC0A-E13B-43F0-9F71-B9AE58429255}">
      <dsp:nvSpPr>
        <dsp:cNvPr id="0" name=""/>
        <dsp:cNvSpPr/>
      </dsp:nvSpPr>
      <dsp:spPr>
        <a:xfrm>
          <a:off x="7199357" y="660175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55F273-C24D-478D-98E8-4476C4CC252B}">
      <dsp:nvSpPr>
        <dsp:cNvPr id="0" name=""/>
        <dsp:cNvSpPr/>
      </dsp:nvSpPr>
      <dsp:spPr>
        <a:xfrm>
          <a:off x="6011357" y="307453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/>
            <a:t>With clear guidance and motivation, the students will take ownership and use their creativity to work on the project</a:t>
          </a:r>
          <a:endParaRPr lang="en-US" sz="1800" kern="1200"/>
        </a:p>
      </dsp:txBody>
      <dsp:txXfrm>
        <a:off x="6011357" y="3074530"/>
        <a:ext cx="4320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531639-9746-4FF3-ACAF-8BEB53B0B181}">
      <dsp:nvSpPr>
        <dsp:cNvPr id="0" name=""/>
        <dsp:cNvSpPr/>
      </dsp:nvSpPr>
      <dsp:spPr>
        <a:xfrm>
          <a:off x="1042513" y="935733"/>
          <a:ext cx="1475628" cy="14756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C954B4-6877-4839-B092-AE8F257D7C50}">
      <dsp:nvSpPr>
        <dsp:cNvPr id="0" name=""/>
        <dsp:cNvSpPr/>
      </dsp:nvSpPr>
      <dsp:spPr>
        <a:xfrm>
          <a:off x="0" y="2905698"/>
          <a:ext cx="327917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Data Sharing</a:t>
          </a:r>
        </a:p>
      </dsp:txBody>
      <dsp:txXfrm>
        <a:off x="0" y="2905698"/>
        <a:ext cx="3279174" cy="720000"/>
      </dsp:txXfrm>
    </dsp:sp>
    <dsp:sp modelId="{0BC5C900-CE2E-4C89-AAE1-1E99157C70F2}">
      <dsp:nvSpPr>
        <dsp:cNvPr id="0" name=""/>
        <dsp:cNvSpPr/>
      </dsp:nvSpPr>
      <dsp:spPr>
        <a:xfrm>
          <a:off x="3345041" y="955609"/>
          <a:ext cx="1475628" cy="14756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5FDF88-0334-4E36-80CD-F8F4BBF76DAF}">
      <dsp:nvSpPr>
        <dsp:cNvPr id="0" name=""/>
        <dsp:cNvSpPr/>
      </dsp:nvSpPr>
      <dsp:spPr>
        <a:xfrm>
          <a:off x="2567394" y="2915008"/>
          <a:ext cx="327917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Agile</a:t>
          </a:r>
        </a:p>
      </dsp:txBody>
      <dsp:txXfrm>
        <a:off x="2567394" y="2915008"/>
        <a:ext cx="3279174" cy="720000"/>
      </dsp:txXfrm>
    </dsp:sp>
    <dsp:sp modelId="{CCF63BE1-007D-4087-99D9-8409572C45B2}">
      <dsp:nvSpPr>
        <dsp:cNvPr id="0" name=""/>
        <dsp:cNvSpPr/>
      </dsp:nvSpPr>
      <dsp:spPr>
        <a:xfrm>
          <a:off x="8390776" y="967886"/>
          <a:ext cx="1475628" cy="147562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BC3EF6-DF48-4CBC-A2EE-480177E9CA66}">
      <dsp:nvSpPr>
        <dsp:cNvPr id="0" name=""/>
        <dsp:cNvSpPr/>
      </dsp:nvSpPr>
      <dsp:spPr>
        <a:xfrm>
          <a:off x="7754884" y="3010364"/>
          <a:ext cx="327917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Community Building</a:t>
          </a:r>
        </a:p>
      </dsp:txBody>
      <dsp:txXfrm>
        <a:off x="7754884" y="3010364"/>
        <a:ext cx="3279174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926CF7-48D8-2F46-AFC8-8A5D2298DFDD}" type="datetimeFigureOut">
              <a:rPr lang="en-US" smtClean="0"/>
              <a:t>5/16/24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7BF745-0557-B241-863F-056113C703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674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7BF745-0557-B241-863F-056113C7032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331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urdue Logo" descr="Purdue Logo">
            <a:extLst>
              <a:ext uri="{FF2B5EF4-FFF2-40B4-BE49-F238E27FC236}">
                <a16:creationId xmlns:a16="http://schemas.microsoft.com/office/drawing/2014/main" id="{121060AA-930A-4F8F-D7F6-9CFE8249460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7077" y="5756157"/>
            <a:ext cx="2709200" cy="484939"/>
          </a:xfrm>
          <a:prstGeom prst="rect">
            <a:avLst/>
          </a:prstGeom>
        </p:spPr>
      </p:pic>
      <p:pic>
        <p:nvPicPr>
          <p:cNvPr id="2" name="Black Triangle">
            <a:extLst>
              <a:ext uri="{FF2B5EF4-FFF2-40B4-BE49-F238E27FC236}">
                <a16:creationId xmlns:a16="http://schemas.microsoft.com/office/drawing/2014/main" id="{E6FF8326-7C7F-B6EE-5081-7AD19B61BF9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956800" y="0"/>
            <a:ext cx="2235200" cy="6858000"/>
          </a:xfrm>
          <a:prstGeom prst="rect">
            <a:avLst/>
          </a:prstGeom>
          <a:noFill/>
        </p:spPr>
      </p:pic>
      <p:sp>
        <p:nvSpPr>
          <p:cNvPr id="6" name="Triangle 5">
            <a:extLst>
              <a:ext uri="{FF2B5EF4-FFF2-40B4-BE49-F238E27FC236}">
                <a16:creationId xmlns:a16="http://schemas.microsoft.com/office/drawing/2014/main" id="{47BD40D6-A6F9-8B8C-560F-0C7A97097E8F}"/>
              </a:ext>
            </a:extLst>
          </p:cNvPr>
          <p:cNvSpPr/>
          <p:nvPr userDrawn="1"/>
        </p:nvSpPr>
        <p:spPr>
          <a:xfrm>
            <a:off x="9954706" y="-9439"/>
            <a:ext cx="2246721" cy="6867440"/>
          </a:xfrm>
          <a:custGeom>
            <a:avLst/>
            <a:gdLst>
              <a:gd name="connsiteX0" fmla="*/ 0 w 2243579"/>
              <a:gd name="connsiteY0" fmla="*/ 0 h 6881568"/>
              <a:gd name="connsiteX1" fmla="*/ 2243579 w 2243579"/>
              <a:gd name="connsiteY1" fmla="*/ 0 h 6881568"/>
              <a:gd name="connsiteX2" fmla="*/ 2243579 w 2243579"/>
              <a:gd name="connsiteY2" fmla="*/ 6881568 h 6881568"/>
              <a:gd name="connsiteX3" fmla="*/ 0 w 2243579"/>
              <a:gd name="connsiteY3" fmla="*/ 6881568 h 6881568"/>
              <a:gd name="connsiteX4" fmla="*/ 0 w 2243579"/>
              <a:gd name="connsiteY4" fmla="*/ 0 h 6881568"/>
              <a:gd name="connsiteX0" fmla="*/ 1300899 w 2243579"/>
              <a:gd name="connsiteY0" fmla="*/ 565608 h 6881568"/>
              <a:gd name="connsiteX1" fmla="*/ 2243579 w 2243579"/>
              <a:gd name="connsiteY1" fmla="*/ 0 h 6881568"/>
              <a:gd name="connsiteX2" fmla="*/ 2243579 w 2243579"/>
              <a:gd name="connsiteY2" fmla="*/ 6881568 h 6881568"/>
              <a:gd name="connsiteX3" fmla="*/ 0 w 2243579"/>
              <a:gd name="connsiteY3" fmla="*/ 6881568 h 6881568"/>
              <a:gd name="connsiteX4" fmla="*/ 1300899 w 2243579"/>
              <a:gd name="connsiteY4" fmla="*/ 565608 h 6881568"/>
              <a:gd name="connsiteX0" fmla="*/ 1602557 w 2243579"/>
              <a:gd name="connsiteY0" fmla="*/ 18854 h 6881568"/>
              <a:gd name="connsiteX1" fmla="*/ 2243579 w 2243579"/>
              <a:gd name="connsiteY1" fmla="*/ 0 h 6881568"/>
              <a:gd name="connsiteX2" fmla="*/ 2243579 w 2243579"/>
              <a:gd name="connsiteY2" fmla="*/ 6881568 h 6881568"/>
              <a:gd name="connsiteX3" fmla="*/ 0 w 2243579"/>
              <a:gd name="connsiteY3" fmla="*/ 6881568 h 6881568"/>
              <a:gd name="connsiteX4" fmla="*/ 1602557 w 2243579"/>
              <a:gd name="connsiteY4" fmla="*/ 18854 h 6881568"/>
              <a:gd name="connsiteX0" fmla="*/ 1319753 w 1960775"/>
              <a:gd name="connsiteY0" fmla="*/ 18854 h 6881568"/>
              <a:gd name="connsiteX1" fmla="*/ 1960775 w 1960775"/>
              <a:gd name="connsiteY1" fmla="*/ 0 h 6881568"/>
              <a:gd name="connsiteX2" fmla="*/ 1960775 w 1960775"/>
              <a:gd name="connsiteY2" fmla="*/ 6881568 h 6881568"/>
              <a:gd name="connsiteX3" fmla="*/ 0 w 1960775"/>
              <a:gd name="connsiteY3" fmla="*/ 6806154 h 6881568"/>
              <a:gd name="connsiteX4" fmla="*/ 1319753 w 1960775"/>
              <a:gd name="connsiteY4" fmla="*/ 18854 h 6881568"/>
              <a:gd name="connsiteX0" fmla="*/ 1593130 w 2234152"/>
              <a:gd name="connsiteY0" fmla="*/ 18854 h 6881569"/>
              <a:gd name="connsiteX1" fmla="*/ 2234152 w 2234152"/>
              <a:gd name="connsiteY1" fmla="*/ 0 h 6881569"/>
              <a:gd name="connsiteX2" fmla="*/ 2234152 w 2234152"/>
              <a:gd name="connsiteY2" fmla="*/ 6881568 h 6881569"/>
              <a:gd name="connsiteX3" fmla="*/ 0 w 2234152"/>
              <a:gd name="connsiteY3" fmla="*/ 6881569 h 6881569"/>
              <a:gd name="connsiteX4" fmla="*/ 1593130 w 2234152"/>
              <a:gd name="connsiteY4" fmla="*/ 18854 h 6881569"/>
              <a:gd name="connsiteX0" fmla="*/ 1583717 w 2234152"/>
              <a:gd name="connsiteY0" fmla="*/ 9420 h 6881569"/>
              <a:gd name="connsiteX1" fmla="*/ 2234152 w 2234152"/>
              <a:gd name="connsiteY1" fmla="*/ 0 h 6881569"/>
              <a:gd name="connsiteX2" fmla="*/ 2234152 w 2234152"/>
              <a:gd name="connsiteY2" fmla="*/ 6881568 h 6881569"/>
              <a:gd name="connsiteX3" fmla="*/ 0 w 2234152"/>
              <a:gd name="connsiteY3" fmla="*/ 6881569 h 6881569"/>
              <a:gd name="connsiteX4" fmla="*/ 1583717 w 2234152"/>
              <a:gd name="connsiteY4" fmla="*/ 9420 h 6881569"/>
              <a:gd name="connsiteX0" fmla="*/ 1583717 w 2243566"/>
              <a:gd name="connsiteY0" fmla="*/ 0 h 6872149"/>
              <a:gd name="connsiteX1" fmla="*/ 2243566 w 2243566"/>
              <a:gd name="connsiteY1" fmla="*/ 12 h 6872149"/>
              <a:gd name="connsiteX2" fmla="*/ 2234152 w 2243566"/>
              <a:gd name="connsiteY2" fmla="*/ 6872148 h 6872149"/>
              <a:gd name="connsiteX3" fmla="*/ 0 w 2243566"/>
              <a:gd name="connsiteY3" fmla="*/ 6872149 h 6872149"/>
              <a:gd name="connsiteX4" fmla="*/ 1583717 w 2243566"/>
              <a:gd name="connsiteY4" fmla="*/ 0 h 6872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3566" h="6872149">
                <a:moveTo>
                  <a:pt x="1583717" y="0"/>
                </a:moveTo>
                <a:lnTo>
                  <a:pt x="2243566" y="12"/>
                </a:lnTo>
                <a:lnTo>
                  <a:pt x="2234152" y="6872148"/>
                </a:lnTo>
                <a:lnTo>
                  <a:pt x="0" y="6872149"/>
                </a:lnTo>
                <a:lnTo>
                  <a:pt x="1583717" y="0"/>
                </a:lnTo>
                <a:close/>
              </a:path>
            </a:pathLst>
          </a:custGeom>
          <a:solidFill>
            <a:srgbClr val="CFB9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1870E27-202E-F717-3FB6-D69451DF13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3257" y="2005070"/>
            <a:ext cx="7763458" cy="592834"/>
          </a:xfrm>
        </p:spPr>
        <p:txBody>
          <a:bodyPr>
            <a:noAutofit/>
          </a:bodyPr>
          <a:lstStyle>
            <a:lvl1pPr>
              <a:defRPr sz="540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F3E966E-ACAB-E285-70D0-66AC08DF138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23257" y="2629338"/>
            <a:ext cx="7763458" cy="4492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400" b="1" i="0">
                <a:solidFill>
                  <a:schemeClr val="bg2"/>
                </a:solidFill>
                <a:latin typeface="Acumin Pro Semibold" panose="020B0504020202020204" pitchFamily="34" charset="77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3" name="Text Placeholder 8">
            <a:extLst>
              <a:ext uri="{FF2B5EF4-FFF2-40B4-BE49-F238E27FC236}">
                <a16:creationId xmlns:a16="http://schemas.microsoft.com/office/drawing/2014/main" id="{76FFA1BC-72F9-9048-3E39-D300A3A6A52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23257" y="3107129"/>
            <a:ext cx="7763458" cy="4492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bg2"/>
                </a:solidFill>
                <a:latin typeface="Acumin Pro" panose="020B0504020202020204" pitchFamily="34" charset="77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fld id="{C7124C19-F609-8C4C-8116-78E353E3E672}" type="datetime1">
              <a:rPr lang="en-US" smtClean="0"/>
              <a:t>3/29/23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EC3163-7E89-C90A-4497-846BA4987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527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Copy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EA1DABA-769B-1407-1BFC-75930C1DE7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954291"/>
            <a:ext cx="11277600" cy="365760"/>
          </a:xfrm>
        </p:spPr>
        <p:txBody>
          <a:bodyPr>
            <a:noAutofit/>
          </a:bodyPr>
          <a:lstStyle>
            <a:lvl1pPr marL="0" indent="0" algn="l">
              <a:buNone/>
              <a:defRPr sz="2200" b="1" i="0" baseline="0">
                <a:solidFill>
                  <a:schemeClr val="accent4">
                    <a:lumMod val="65000"/>
                  </a:schemeClr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6A937CB7-FF71-AF7C-945C-0E285D7B2D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6313" y="3652272"/>
            <a:ext cx="5469743" cy="2345757"/>
          </a:xfrm>
        </p:spPr>
        <p:txBody>
          <a:bodyPr numCol="1">
            <a:noAutofit/>
          </a:bodyPr>
          <a:lstStyle>
            <a:lvl1pPr marL="285750" indent="-285750" algn="l" fontAlgn="t">
              <a:buFont typeface="Wingdings" pitchFamily="2" charset="2"/>
              <a:buChar char="§"/>
              <a:defRPr sz="1800" baseline="0">
                <a:latin typeface="Acumin Pro" panose="020B0504020202020204" pitchFamily="34" charset="77"/>
              </a:defRPr>
            </a:lvl1pPr>
            <a:lvl2pPr marL="457200" indent="0" algn="l">
              <a:buFontTx/>
              <a:buNone/>
              <a:defRPr sz="1800"/>
            </a:lvl2pPr>
            <a:lvl3pPr marL="914400" indent="0" algn="l">
              <a:buFontTx/>
              <a:buNone/>
              <a:defRPr sz="1800"/>
            </a:lvl3pPr>
            <a:lvl4pPr marL="1371600" indent="0" algn="l">
              <a:buFontTx/>
              <a:buNone/>
              <a:defRPr sz="1800"/>
            </a:lvl4pPr>
            <a:lvl5pPr marL="1828800" indent="0" algn="l">
              <a:buFontTx/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9AF8687-CA4E-66EB-17A8-BE41F3023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4" name="Purdue Logo" descr="Purdue Logo">
            <a:extLst>
              <a:ext uri="{FF2B5EF4-FFF2-40B4-BE49-F238E27FC236}">
                <a16:creationId xmlns:a16="http://schemas.microsoft.com/office/drawing/2014/main" id="{D337403E-4A63-3B42-FC84-47BAEDD7A75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EC508144-F984-C37C-90F6-AA8C545F3D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46311" y="1543323"/>
            <a:ext cx="5469745" cy="188567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480D7F-9BE0-34B6-0080-2DFC58123F3E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6275945" y="1543323"/>
            <a:ext cx="5458727" cy="188567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710C66FF-C32F-9EF8-4FBC-44E08230B65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64929" y="3652271"/>
            <a:ext cx="5469743" cy="2345757"/>
          </a:xfrm>
        </p:spPr>
        <p:txBody>
          <a:bodyPr numCol="1">
            <a:noAutofit/>
          </a:bodyPr>
          <a:lstStyle>
            <a:lvl1pPr marL="285750" indent="-285750" algn="l" fontAlgn="t">
              <a:buFont typeface="Wingdings" pitchFamily="2" charset="2"/>
              <a:buChar char="§"/>
              <a:defRPr sz="1800" baseline="0">
                <a:latin typeface="Acumin Pro" panose="020B0504020202020204" pitchFamily="34" charset="77"/>
              </a:defRPr>
            </a:lvl1pPr>
            <a:lvl2pPr marL="457200" indent="0" algn="l">
              <a:buFontTx/>
              <a:buNone/>
              <a:defRPr sz="1800"/>
            </a:lvl2pPr>
            <a:lvl3pPr marL="914400" indent="0" algn="l">
              <a:buFontTx/>
              <a:buNone/>
              <a:defRPr sz="1800"/>
            </a:lvl3pPr>
            <a:lvl4pPr marL="1371600" indent="0" algn="l">
              <a:buFontTx/>
              <a:buNone/>
              <a:defRPr sz="1800"/>
            </a:lvl4pPr>
            <a:lvl5pPr marL="1828800" indent="0" algn="l">
              <a:buFontTx/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A7288C-38D9-0159-D0E4-B042D466D17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6850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Copy -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EA1DABA-769B-1407-1BFC-75930C1DE7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954291"/>
            <a:ext cx="11277600" cy="365760"/>
          </a:xfrm>
        </p:spPr>
        <p:txBody>
          <a:bodyPr>
            <a:noAutofit/>
          </a:bodyPr>
          <a:lstStyle>
            <a:lvl1pPr marL="0" indent="0" algn="l">
              <a:buNone/>
              <a:defRPr sz="2200" baseline="0">
                <a:solidFill>
                  <a:schemeClr val="accent4">
                    <a:lumMod val="6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6A937CB7-FF71-AF7C-945C-0E285D7B2D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6314" y="3652272"/>
            <a:ext cx="3534479" cy="2345757"/>
          </a:xfrm>
        </p:spPr>
        <p:txBody>
          <a:bodyPr numCol="1">
            <a:noAutofit/>
          </a:bodyPr>
          <a:lstStyle>
            <a:lvl1pPr marL="285750" indent="-285750" algn="l" fontAlgn="t">
              <a:buFont typeface="Wingdings" pitchFamily="2" charset="2"/>
              <a:buChar char="§"/>
              <a:defRPr sz="1800" baseline="0">
                <a:latin typeface="Acumin Pro" panose="020B0504020202020204" pitchFamily="34" charset="77"/>
              </a:defRPr>
            </a:lvl1pPr>
            <a:lvl2pPr marL="457200" indent="0" algn="l">
              <a:buFontTx/>
              <a:buNone/>
              <a:defRPr sz="1800"/>
            </a:lvl2pPr>
            <a:lvl3pPr marL="914400" indent="0" algn="l">
              <a:buFontTx/>
              <a:buNone/>
              <a:defRPr sz="1800"/>
            </a:lvl3pPr>
            <a:lvl4pPr marL="1371600" indent="0" algn="l">
              <a:buFontTx/>
              <a:buNone/>
              <a:defRPr sz="1800"/>
            </a:lvl4pPr>
            <a:lvl5pPr marL="1828800" indent="0" algn="l">
              <a:buFontTx/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9AF8687-CA4E-66EB-17A8-BE41F3023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4" name="Purdue Logo" descr="Purdue Logo">
            <a:extLst>
              <a:ext uri="{FF2B5EF4-FFF2-40B4-BE49-F238E27FC236}">
                <a16:creationId xmlns:a16="http://schemas.microsoft.com/office/drawing/2014/main" id="{D337403E-4A63-3B42-FC84-47BAEDD7A75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EC508144-F984-C37C-90F6-AA8C545F3D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46312" y="1543323"/>
            <a:ext cx="3534479" cy="188567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480D7F-9BE0-34B6-0080-2DFC58123F3E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4336974" y="1543324"/>
            <a:ext cx="3527360" cy="188567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710C66FF-C32F-9EF8-4FBC-44E08230B65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325959" y="3652272"/>
            <a:ext cx="3534479" cy="2345757"/>
          </a:xfrm>
        </p:spPr>
        <p:txBody>
          <a:bodyPr numCol="1">
            <a:noAutofit/>
          </a:bodyPr>
          <a:lstStyle>
            <a:lvl1pPr marL="285750" indent="-285750" algn="l" fontAlgn="t">
              <a:buFont typeface="Wingdings" pitchFamily="2" charset="2"/>
              <a:buChar char="§"/>
              <a:defRPr sz="1800" baseline="0">
                <a:latin typeface="Acumin Pro" panose="020B0504020202020204" pitchFamily="34" charset="77"/>
              </a:defRPr>
            </a:lvl1pPr>
            <a:lvl2pPr marL="457200" indent="0" algn="l">
              <a:buFontTx/>
              <a:buNone/>
              <a:defRPr sz="1800"/>
            </a:lvl2pPr>
            <a:lvl3pPr marL="914400" indent="0" algn="l">
              <a:buFontTx/>
              <a:buNone/>
              <a:defRPr sz="1800"/>
            </a:lvl3pPr>
            <a:lvl4pPr marL="1371600" indent="0" algn="l">
              <a:buFontTx/>
              <a:buNone/>
              <a:defRPr sz="1800"/>
            </a:lvl4pPr>
            <a:lvl5pPr marL="1828800" indent="0" algn="l">
              <a:buFontTx/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5D5694FC-6767-0363-8F8C-4C8AEA0C5DCC}"/>
              </a:ext>
            </a:extLst>
          </p:cNvPr>
          <p:cNvSpPr>
            <a:spLocks noGrp="1"/>
          </p:cNvSpPr>
          <p:nvPr>
            <p:ph type="pic" idx="16"/>
          </p:nvPr>
        </p:nvSpPr>
        <p:spPr>
          <a:xfrm>
            <a:off x="8205605" y="1532307"/>
            <a:ext cx="3527360" cy="188567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11">
            <a:extLst>
              <a:ext uri="{FF2B5EF4-FFF2-40B4-BE49-F238E27FC236}">
                <a16:creationId xmlns:a16="http://schemas.microsoft.com/office/drawing/2014/main" id="{347E27B2-1DE2-3469-81EF-9EBD7DC7AFB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194590" y="3641255"/>
            <a:ext cx="3534479" cy="2345757"/>
          </a:xfrm>
        </p:spPr>
        <p:txBody>
          <a:bodyPr numCol="1">
            <a:noAutofit/>
          </a:bodyPr>
          <a:lstStyle>
            <a:lvl1pPr marL="285750" indent="-285750" algn="l" fontAlgn="t">
              <a:buFont typeface="Wingdings" pitchFamily="2" charset="2"/>
              <a:buChar char="§"/>
              <a:defRPr sz="1800" baseline="0">
                <a:latin typeface="Acumin Pro" panose="020B0504020202020204" pitchFamily="34" charset="77"/>
              </a:defRPr>
            </a:lvl1pPr>
            <a:lvl2pPr marL="457200" indent="0" algn="l">
              <a:buFontTx/>
              <a:buNone/>
              <a:defRPr sz="1800"/>
            </a:lvl2pPr>
            <a:lvl3pPr marL="914400" indent="0" algn="l">
              <a:buFontTx/>
              <a:buNone/>
              <a:defRPr sz="1800"/>
            </a:lvl3pPr>
            <a:lvl4pPr marL="1371600" indent="0" algn="l">
              <a:buFontTx/>
              <a:buNone/>
              <a:defRPr sz="1800"/>
            </a:lvl4pPr>
            <a:lvl5pPr marL="1828800" indent="0" algn="l">
              <a:buFontTx/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47B2B3-AD22-934B-7901-EF00010BA35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7671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27402-16CB-60F1-259A-4E1A16194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2" y="457200"/>
            <a:ext cx="4314823" cy="96409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889552-EB9F-6D72-9130-E107C02C22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2" y="1570383"/>
            <a:ext cx="4314823" cy="429860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5F6EAB8-D2BB-0BDE-C7AC-895B69CA5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871" y="457200"/>
            <a:ext cx="6662927" cy="54117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5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3" name="Purdue Logo" descr="Purdue Logo">
            <a:extLst>
              <a:ext uri="{FF2B5EF4-FFF2-40B4-BE49-F238E27FC236}">
                <a16:creationId xmlns:a16="http://schemas.microsoft.com/office/drawing/2014/main" id="{821C840C-3AA9-6493-3A9D-CE82D8D492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6DC60-EE89-734D-242E-5043417AC8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900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99A83-2C12-9A72-A547-B9374C107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470037"/>
            <a:ext cx="4325711" cy="1034775"/>
          </a:xfrm>
        </p:spPr>
        <p:txBody>
          <a:bodyPr anchor="b"/>
          <a:lstStyle>
            <a:lvl1pPr fontAlgn="t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2E1BF6-9F66-A119-6E10-5D16400A75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70037"/>
            <a:ext cx="6562498" cy="5391013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A59AA2-58AF-A659-F919-8BDA04ADA4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6314" y="1759226"/>
            <a:ext cx="4325711" cy="40860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urdue Logo" descr="Purdue Logo">
            <a:extLst>
              <a:ext uri="{FF2B5EF4-FFF2-40B4-BE49-F238E27FC236}">
                <a16:creationId xmlns:a16="http://schemas.microsoft.com/office/drawing/2014/main" id="{0369561B-6E0A-309C-13AF-C89F6E6E239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DC806-6E08-B58A-6B09-ECD209B759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3543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2E1BF6-9F66-A119-6E10-5D16400A75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46313" y="1543323"/>
            <a:ext cx="5458727" cy="431772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9" name="Purdue Logo" descr="Purdue Logo">
            <a:extLst>
              <a:ext uri="{FF2B5EF4-FFF2-40B4-BE49-F238E27FC236}">
                <a16:creationId xmlns:a16="http://schemas.microsoft.com/office/drawing/2014/main" id="{0369561B-6E0A-309C-13AF-C89F6E6E239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B7832766-AA56-63AE-E2AA-9A2947343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CF92D672-5C11-B647-ADA7-722837BA86C0}"/>
              </a:ext>
            </a:extLst>
          </p:cNvPr>
          <p:cNvSpPr>
            <a:spLocks noGrp="1"/>
          </p:cNvSpPr>
          <p:nvPr>
            <p:ph type="pic" idx="12"/>
          </p:nvPr>
        </p:nvSpPr>
        <p:spPr>
          <a:xfrm>
            <a:off x="6286962" y="1543323"/>
            <a:ext cx="5458727" cy="431772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6AFB8997-E903-BD34-CBB7-A70F3BD090A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954291"/>
            <a:ext cx="11277600" cy="365760"/>
          </a:xfrm>
        </p:spPr>
        <p:txBody>
          <a:bodyPr>
            <a:noAutofit/>
          </a:bodyPr>
          <a:lstStyle>
            <a:lvl1pPr marL="0" indent="0" algn="l">
              <a:buNone/>
              <a:defRPr sz="2200" b="1" i="0" baseline="0">
                <a:solidFill>
                  <a:schemeClr val="accent4">
                    <a:lumMod val="65000"/>
                  </a:schemeClr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480C45-204B-0517-4FC2-236945E741B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17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with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2E1BF6-9F66-A119-6E10-5D16400A75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68086" y="1543323"/>
            <a:ext cx="5862679" cy="205559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A59AA2-58AF-A659-F919-8BDA04ADA4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615759" y="1543322"/>
            <a:ext cx="5129927" cy="430757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urdue Logo" descr="Purdue Logo">
            <a:extLst>
              <a:ext uri="{FF2B5EF4-FFF2-40B4-BE49-F238E27FC236}">
                <a16:creationId xmlns:a16="http://schemas.microsoft.com/office/drawing/2014/main" id="{0369561B-6E0A-309C-13AF-C89F6E6E239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B3D45392-3CD8-B80C-F2B3-4B45BA45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0492B2E6-F25A-DAD4-50C4-028EE4F9F201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3486577" y="3795304"/>
            <a:ext cx="2844188" cy="205559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E4F1D849-D57F-29CA-A61A-410807726101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468086" y="3795304"/>
            <a:ext cx="2844188" cy="205559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6AB35901-94D3-C7C4-1CE7-B31E29C657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954291"/>
            <a:ext cx="11277600" cy="365760"/>
          </a:xfrm>
        </p:spPr>
        <p:txBody>
          <a:bodyPr>
            <a:noAutofit/>
          </a:bodyPr>
          <a:lstStyle>
            <a:lvl1pPr marL="0" indent="0" algn="l">
              <a:buNone/>
              <a:defRPr sz="2200" b="1" i="0" baseline="0">
                <a:solidFill>
                  <a:schemeClr val="accent4">
                    <a:lumMod val="65000"/>
                  </a:schemeClr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3C43D-3312-15BB-B055-F99C088EB6F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2444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A59AA2-58AF-A659-F919-8BDA04ADA4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5428" y="3253121"/>
            <a:ext cx="3541792" cy="36576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urdue Logo" descr="Purdue Logo">
            <a:extLst>
              <a:ext uri="{FF2B5EF4-FFF2-40B4-BE49-F238E27FC236}">
                <a16:creationId xmlns:a16="http://schemas.microsoft.com/office/drawing/2014/main" id="{0369561B-6E0A-309C-13AF-C89F6E6E239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B3D45392-3CD8-B80C-F2B3-4B45BA45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E4F1D849-D57F-29CA-A61A-410807726101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457200" y="1367317"/>
            <a:ext cx="3520020" cy="175045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60A3B0E8-AC0D-A169-37E3-2D123D6EBF24}"/>
              </a:ext>
            </a:extLst>
          </p:cNvPr>
          <p:cNvSpPr>
            <a:spLocks noGrp="1"/>
          </p:cNvSpPr>
          <p:nvPr>
            <p:ph type="pic" idx="16"/>
          </p:nvPr>
        </p:nvSpPr>
        <p:spPr>
          <a:xfrm>
            <a:off x="4325104" y="1367317"/>
            <a:ext cx="3520020" cy="175045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640970D8-E511-89A8-FC5C-6DB37485ADE3}"/>
              </a:ext>
            </a:extLst>
          </p:cNvPr>
          <p:cNvSpPr>
            <a:spLocks noGrp="1"/>
          </p:cNvSpPr>
          <p:nvPr>
            <p:ph type="pic" idx="17"/>
          </p:nvPr>
        </p:nvSpPr>
        <p:spPr>
          <a:xfrm>
            <a:off x="8181729" y="1367317"/>
            <a:ext cx="3520020" cy="175045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6B04B79A-B4BD-0306-3D46-D570E1F51CA6}"/>
              </a:ext>
            </a:extLst>
          </p:cNvPr>
          <p:cNvSpPr>
            <a:spLocks noGrp="1"/>
          </p:cNvSpPr>
          <p:nvPr>
            <p:ph type="body" sz="half" idx="18"/>
          </p:nvPr>
        </p:nvSpPr>
        <p:spPr>
          <a:xfrm>
            <a:off x="4303332" y="3253121"/>
            <a:ext cx="3541792" cy="36576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450B4796-C4B7-C272-5ADD-7D6C896B703E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8181729" y="3253121"/>
            <a:ext cx="3541792" cy="36576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4633AE4D-056F-FC97-1F10-877F247AB319}"/>
              </a:ext>
            </a:extLst>
          </p:cNvPr>
          <p:cNvSpPr>
            <a:spLocks noGrp="1"/>
          </p:cNvSpPr>
          <p:nvPr>
            <p:ph type="body" sz="half" idx="20"/>
          </p:nvPr>
        </p:nvSpPr>
        <p:spPr>
          <a:xfrm>
            <a:off x="413656" y="5656648"/>
            <a:ext cx="3541792" cy="36576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19716662-3C77-F831-E45C-F9EA49810F58}"/>
              </a:ext>
            </a:extLst>
          </p:cNvPr>
          <p:cNvSpPr>
            <a:spLocks noGrp="1"/>
          </p:cNvSpPr>
          <p:nvPr>
            <p:ph type="pic" idx="21"/>
          </p:nvPr>
        </p:nvSpPr>
        <p:spPr>
          <a:xfrm>
            <a:off x="435428" y="3770844"/>
            <a:ext cx="3520020" cy="175045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1ED1A14F-5E0D-476E-9C60-BD987EFC4940}"/>
              </a:ext>
            </a:extLst>
          </p:cNvPr>
          <p:cNvSpPr>
            <a:spLocks noGrp="1"/>
          </p:cNvSpPr>
          <p:nvPr>
            <p:ph type="pic" idx="22"/>
          </p:nvPr>
        </p:nvSpPr>
        <p:spPr>
          <a:xfrm>
            <a:off x="4303332" y="3770844"/>
            <a:ext cx="3520020" cy="175045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">
            <a:extLst>
              <a:ext uri="{FF2B5EF4-FFF2-40B4-BE49-F238E27FC236}">
                <a16:creationId xmlns:a16="http://schemas.microsoft.com/office/drawing/2014/main" id="{A0003A4C-26CB-DD7F-0B22-024AFB58DC67}"/>
              </a:ext>
            </a:extLst>
          </p:cNvPr>
          <p:cNvSpPr>
            <a:spLocks noGrp="1"/>
          </p:cNvSpPr>
          <p:nvPr>
            <p:ph type="pic" idx="23"/>
          </p:nvPr>
        </p:nvSpPr>
        <p:spPr>
          <a:xfrm>
            <a:off x="8193008" y="3770844"/>
            <a:ext cx="3520020" cy="175045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08CE8D58-56A2-6AE5-AB18-C53F4134DD88}"/>
              </a:ext>
            </a:extLst>
          </p:cNvPr>
          <p:cNvSpPr>
            <a:spLocks noGrp="1"/>
          </p:cNvSpPr>
          <p:nvPr>
            <p:ph type="body" sz="half" idx="24"/>
          </p:nvPr>
        </p:nvSpPr>
        <p:spPr>
          <a:xfrm>
            <a:off x="4281560" y="5656648"/>
            <a:ext cx="3541792" cy="36576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7A4C2D1F-1A58-AC60-F606-B816E5F23FFF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8193008" y="5656648"/>
            <a:ext cx="3541792" cy="36576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13">
            <a:extLst>
              <a:ext uri="{FF2B5EF4-FFF2-40B4-BE49-F238E27FC236}">
                <a16:creationId xmlns:a16="http://schemas.microsoft.com/office/drawing/2014/main" id="{924D92CB-DB6C-EEE8-BDA7-E3D7B06436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954291"/>
            <a:ext cx="11277600" cy="365760"/>
          </a:xfrm>
        </p:spPr>
        <p:txBody>
          <a:bodyPr>
            <a:noAutofit/>
          </a:bodyPr>
          <a:lstStyle>
            <a:lvl1pPr marL="0" indent="0" algn="l">
              <a:buNone/>
              <a:defRPr sz="2200" b="1" i="0" baseline="0">
                <a:solidFill>
                  <a:schemeClr val="accent4">
                    <a:lumMod val="65000"/>
                  </a:schemeClr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0A2560-8530-94AA-9E7F-F5A56AB4E3D7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3303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EA1DABA-769B-1407-1BFC-75930C1DE7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954291"/>
            <a:ext cx="11277600" cy="365760"/>
          </a:xfrm>
        </p:spPr>
        <p:txBody>
          <a:bodyPr>
            <a:noAutofit/>
          </a:bodyPr>
          <a:lstStyle>
            <a:lvl1pPr marL="0" indent="0" algn="l">
              <a:buNone/>
              <a:defRPr sz="2200" b="1" i="0" baseline="0">
                <a:solidFill>
                  <a:schemeClr val="accent4">
                    <a:lumMod val="65000"/>
                  </a:schemeClr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9AF8687-CA4E-66EB-17A8-BE41F3023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4" name="Purdue Logo" descr="Purdue Logo">
            <a:extLst>
              <a:ext uri="{FF2B5EF4-FFF2-40B4-BE49-F238E27FC236}">
                <a16:creationId xmlns:a16="http://schemas.microsoft.com/office/drawing/2014/main" id="{D337403E-4A63-3B42-FC84-47BAEDD7A75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EC508144-F984-C37C-90F6-AA8C545F3D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46314" y="1542762"/>
            <a:ext cx="2611015" cy="188567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480D7F-9BE0-34B6-0080-2DFC58123F3E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3344063" y="1542762"/>
            <a:ext cx="2605756" cy="188567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5D5694FC-6767-0363-8F8C-4C8AEA0C5DCC}"/>
              </a:ext>
            </a:extLst>
          </p:cNvPr>
          <p:cNvSpPr>
            <a:spLocks noGrp="1"/>
          </p:cNvSpPr>
          <p:nvPr>
            <p:ph type="pic" idx="16"/>
          </p:nvPr>
        </p:nvSpPr>
        <p:spPr>
          <a:xfrm>
            <a:off x="6236553" y="1542762"/>
            <a:ext cx="2605756" cy="188567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6223A017-A902-92C1-8A99-7D45B08D860D}"/>
              </a:ext>
            </a:extLst>
          </p:cNvPr>
          <p:cNvSpPr>
            <a:spLocks noGrp="1"/>
          </p:cNvSpPr>
          <p:nvPr>
            <p:ph type="pic" idx="17"/>
          </p:nvPr>
        </p:nvSpPr>
        <p:spPr>
          <a:xfrm>
            <a:off x="9129043" y="1542762"/>
            <a:ext cx="2605756" cy="188567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FE352EAA-3DC6-450E-518D-B55638975ECE}"/>
              </a:ext>
            </a:extLst>
          </p:cNvPr>
          <p:cNvSpPr>
            <a:spLocks noGrp="1"/>
          </p:cNvSpPr>
          <p:nvPr>
            <p:ph type="pic" idx="18"/>
          </p:nvPr>
        </p:nvSpPr>
        <p:spPr>
          <a:xfrm>
            <a:off x="1843620" y="3651150"/>
            <a:ext cx="2611015" cy="188567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1E5E3807-051E-4D4B-1143-A6B4BDDBB5D8}"/>
              </a:ext>
            </a:extLst>
          </p:cNvPr>
          <p:cNvSpPr>
            <a:spLocks noGrp="1"/>
          </p:cNvSpPr>
          <p:nvPr>
            <p:ph type="pic" idx="19"/>
          </p:nvPr>
        </p:nvSpPr>
        <p:spPr>
          <a:xfrm>
            <a:off x="4741369" y="3651150"/>
            <a:ext cx="2605756" cy="188567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9659EF4B-6B57-DE2A-B33A-D60A659CFE6D}"/>
              </a:ext>
            </a:extLst>
          </p:cNvPr>
          <p:cNvSpPr>
            <a:spLocks noGrp="1"/>
          </p:cNvSpPr>
          <p:nvPr>
            <p:ph type="pic" idx="20"/>
          </p:nvPr>
        </p:nvSpPr>
        <p:spPr>
          <a:xfrm>
            <a:off x="7633859" y="3651150"/>
            <a:ext cx="2605756" cy="188567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B72767-6954-6B12-1677-BE947CE88EB8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3131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with 2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2E1BF6-9F66-A119-6E10-5D16400A75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21986" y="1643073"/>
            <a:ext cx="5212813" cy="205559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9" name="Purdue Logo" descr="Purdue Logo">
            <a:extLst>
              <a:ext uri="{FF2B5EF4-FFF2-40B4-BE49-F238E27FC236}">
                <a16:creationId xmlns:a16="http://schemas.microsoft.com/office/drawing/2014/main" id="{0369561B-6E0A-309C-13AF-C89F6E6E239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B3D45392-3CD8-B80C-F2B3-4B45BA45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0492B2E6-F25A-DAD4-50C4-028EE4F9F201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6521986" y="3884037"/>
            <a:ext cx="5212813" cy="205559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6AB35901-94D3-C7C4-1CE7-B31E29C657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954291"/>
            <a:ext cx="11277600" cy="365760"/>
          </a:xfrm>
        </p:spPr>
        <p:txBody>
          <a:bodyPr>
            <a:noAutofit/>
          </a:bodyPr>
          <a:lstStyle>
            <a:lvl1pPr marL="0" indent="0" algn="l">
              <a:buNone/>
              <a:defRPr sz="2200" b="1" i="0" baseline="0">
                <a:solidFill>
                  <a:schemeClr val="accent4">
                    <a:lumMod val="65000"/>
                  </a:schemeClr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C2C5294-0EFC-A3EC-D994-11DDCFE70D67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446315" y="1643073"/>
            <a:ext cx="5745165" cy="430757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5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7A134D-7A3A-AD4B-91DF-57347E308706}"/>
              </a:ext>
            </a:extLst>
          </p:cNvPr>
          <p:cNvSpPr/>
          <p:nvPr userDrawn="1"/>
        </p:nvSpPr>
        <p:spPr>
          <a:xfrm>
            <a:off x="6521986" y="3395949"/>
            <a:ext cx="5212813" cy="3027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4581B053-21C8-C0AD-58C7-637A6315D1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21726" y="3395949"/>
            <a:ext cx="5212943" cy="30271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8B2033E-9DB9-9A2B-D4C5-6D8960838D22}"/>
              </a:ext>
            </a:extLst>
          </p:cNvPr>
          <p:cNvSpPr/>
          <p:nvPr userDrawn="1"/>
        </p:nvSpPr>
        <p:spPr>
          <a:xfrm>
            <a:off x="6521856" y="5636913"/>
            <a:ext cx="5212813" cy="3027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F02FFCFA-A84F-7535-4A5F-29A5FC646063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6521726" y="5636913"/>
            <a:ext cx="5212813" cy="30271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C45827-5CB3-E873-7680-6D8C2AAB95D6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5271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with 3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2E1BF6-9F66-A119-6E10-5D16400A75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21986" y="1643073"/>
            <a:ext cx="5212813" cy="205559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9" name="Purdue Logo" descr="Purdue Logo">
            <a:extLst>
              <a:ext uri="{FF2B5EF4-FFF2-40B4-BE49-F238E27FC236}">
                <a16:creationId xmlns:a16="http://schemas.microsoft.com/office/drawing/2014/main" id="{0369561B-6E0A-309C-13AF-C89F6E6E239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B3D45392-3CD8-B80C-F2B3-4B45BA45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0492B2E6-F25A-DAD4-50C4-028EE4F9F201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9287219" y="3884037"/>
            <a:ext cx="2447580" cy="205559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E4F1D849-D57F-29CA-A61A-410807726101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6521986" y="3879120"/>
            <a:ext cx="2528916" cy="205559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6AB35901-94D3-C7C4-1CE7-B31E29C657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954291"/>
            <a:ext cx="11277600" cy="365760"/>
          </a:xfrm>
        </p:spPr>
        <p:txBody>
          <a:bodyPr>
            <a:noAutofit/>
          </a:bodyPr>
          <a:lstStyle>
            <a:lvl1pPr marL="0" indent="0" algn="l">
              <a:buNone/>
              <a:defRPr sz="2200" b="1" i="0" baseline="0">
                <a:solidFill>
                  <a:schemeClr val="accent4">
                    <a:lumMod val="65000"/>
                  </a:schemeClr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C2C5294-0EFC-A3EC-D994-11DDCFE70D67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446315" y="1643073"/>
            <a:ext cx="5745165" cy="430757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5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AC4E08-5A51-BF4F-655E-4E54DD771548}"/>
              </a:ext>
            </a:extLst>
          </p:cNvPr>
          <p:cNvSpPr/>
          <p:nvPr userDrawn="1"/>
        </p:nvSpPr>
        <p:spPr>
          <a:xfrm>
            <a:off x="6521986" y="3395949"/>
            <a:ext cx="5212813" cy="3027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27D80C23-74F3-F853-02BF-83C743039F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71823" y="3395949"/>
            <a:ext cx="5162846" cy="30271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F22EB8-4EFD-86A4-8EB8-8A4F1A1AA2DF}"/>
              </a:ext>
            </a:extLst>
          </p:cNvPr>
          <p:cNvSpPr/>
          <p:nvPr userDrawn="1"/>
        </p:nvSpPr>
        <p:spPr>
          <a:xfrm>
            <a:off x="6512818" y="5631997"/>
            <a:ext cx="2512330" cy="3027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6A4B2AA-E0AE-18DD-BAA3-AF2A9CA6987A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6562654" y="5631997"/>
            <a:ext cx="2488248" cy="30271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18B5CD1-FF93-2C9C-1BFF-73A3CE39E65D}"/>
              </a:ext>
            </a:extLst>
          </p:cNvPr>
          <p:cNvSpPr/>
          <p:nvPr userDrawn="1"/>
        </p:nvSpPr>
        <p:spPr>
          <a:xfrm>
            <a:off x="9287218" y="5641703"/>
            <a:ext cx="2431941" cy="3027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C52272AC-9734-6D60-9441-B5E7B9E4E372}"/>
              </a:ext>
            </a:extLst>
          </p:cNvPr>
          <p:cNvSpPr>
            <a:spLocks noGrp="1"/>
          </p:cNvSpPr>
          <p:nvPr>
            <p:ph type="body" sz="half" idx="20"/>
          </p:nvPr>
        </p:nvSpPr>
        <p:spPr>
          <a:xfrm>
            <a:off x="9337055" y="5641703"/>
            <a:ext cx="2408630" cy="30271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01CBD603-B977-E0E5-7C2E-C0061CD0B72C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4418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Gol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lack Triangle">
            <a:extLst>
              <a:ext uri="{FF2B5EF4-FFF2-40B4-BE49-F238E27FC236}">
                <a16:creationId xmlns:a16="http://schemas.microsoft.com/office/drawing/2014/main" id="{E6FF8326-7C7F-B6EE-5081-7AD19B61BF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6800" y="0"/>
            <a:ext cx="2235200" cy="6858000"/>
          </a:xfrm>
          <a:prstGeom prst="rect">
            <a:avLst/>
          </a:prstGeom>
          <a:noFill/>
        </p:spPr>
      </p:pic>
      <p:pic>
        <p:nvPicPr>
          <p:cNvPr id="4" name="Purdue Logo" descr="Purdue Logo">
            <a:extLst>
              <a:ext uri="{FF2B5EF4-FFF2-40B4-BE49-F238E27FC236}">
                <a16:creationId xmlns:a16="http://schemas.microsoft.com/office/drawing/2014/main" id="{BA4B2908-555F-78CD-D5EA-D087520FF3F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4143" y="5756156"/>
            <a:ext cx="2709200" cy="484940"/>
          </a:xfrm>
          <a:prstGeom prst="rect">
            <a:avLst/>
          </a:prstGeom>
        </p:spPr>
      </p:pic>
      <p:sp>
        <p:nvSpPr>
          <p:cNvPr id="6" name="Title 6">
            <a:extLst>
              <a:ext uri="{FF2B5EF4-FFF2-40B4-BE49-F238E27FC236}">
                <a16:creationId xmlns:a16="http://schemas.microsoft.com/office/drawing/2014/main" id="{B1EEEEC0-D7E4-4DE5-4E3D-FAAD9ABA89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3257" y="1812045"/>
            <a:ext cx="7763458" cy="719757"/>
          </a:xfrm>
        </p:spPr>
        <p:txBody>
          <a:bodyPr>
            <a:noAutofit/>
          </a:bodyPr>
          <a:lstStyle>
            <a:lvl1pPr>
              <a:defRPr sz="540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8EDB9B8-C811-84E9-5F58-0130F3A8050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23257" y="2617146"/>
            <a:ext cx="7763458" cy="4492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2400" b="1" i="0">
                <a:solidFill>
                  <a:schemeClr val="tx1"/>
                </a:solidFill>
                <a:latin typeface="Acumin Pro Semibold" panose="020B0504020202020204" pitchFamily="34" charset="77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24BF34A7-30DF-7BD2-A5A2-434BBF6672C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23257" y="3148847"/>
            <a:ext cx="7763458" cy="4492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solidFill>
                  <a:schemeClr val="tx1"/>
                </a:solidFill>
                <a:latin typeface="Acumin Pro" panose="020B0504020202020204" pitchFamily="34" charset="77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3/31/23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C8F108-1702-5F20-3D95-B2102374C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9252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- 3 Blocks -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4CFF414-FA47-F7EC-7EFB-7073E26BB831}"/>
              </a:ext>
            </a:extLst>
          </p:cNvPr>
          <p:cNvSpPr/>
          <p:nvPr userDrawn="1"/>
        </p:nvSpPr>
        <p:spPr>
          <a:xfrm>
            <a:off x="7938475" y="1315894"/>
            <a:ext cx="3319531" cy="451326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13C0F4F-1E76-E3A4-E5AA-8FA79C7C69FB}"/>
              </a:ext>
            </a:extLst>
          </p:cNvPr>
          <p:cNvSpPr/>
          <p:nvPr userDrawn="1"/>
        </p:nvSpPr>
        <p:spPr>
          <a:xfrm>
            <a:off x="4420956" y="1315895"/>
            <a:ext cx="3319531" cy="451326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67105CB-DECE-0616-2A57-776784CFC1CB}"/>
              </a:ext>
            </a:extLst>
          </p:cNvPr>
          <p:cNvSpPr/>
          <p:nvPr userDrawn="1"/>
        </p:nvSpPr>
        <p:spPr>
          <a:xfrm>
            <a:off x="903437" y="1315896"/>
            <a:ext cx="3319531" cy="451326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813FE17-B697-FB87-4ED6-D832D798E90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03506" y="1436468"/>
            <a:ext cx="3319462" cy="339561"/>
          </a:xfrm>
        </p:spPr>
        <p:txBody>
          <a:bodyPr>
            <a:noAutofit/>
          </a:bodyPr>
          <a:lstStyle>
            <a:lvl1pPr marL="0" indent="0" algn="ctr" fontAlgn="ctr">
              <a:spcBef>
                <a:spcPts val="0"/>
              </a:spcBef>
              <a:buFontTx/>
              <a:buNone/>
              <a:defRPr sz="1800" b="1" i="0" baseline="0">
                <a:solidFill>
                  <a:schemeClr val="bg1"/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B65CB9D-AA49-05C2-2100-C63D32C82B8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101943" y="4045824"/>
            <a:ext cx="2951163" cy="15557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43204028-135E-83A2-B94A-693154F531B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21284" y="1436468"/>
            <a:ext cx="3319462" cy="339561"/>
          </a:xfrm>
        </p:spPr>
        <p:txBody>
          <a:bodyPr>
            <a:noAutofit/>
          </a:bodyPr>
          <a:lstStyle>
            <a:lvl1pPr marL="0" indent="0" algn="ctr" fontAlgn="ctr">
              <a:spcBef>
                <a:spcPts val="0"/>
              </a:spcBef>
              <a:buFontTx/>
              <a:buNone/>
              <a:defRPr sz="1800" b="1" i="0" baseline="0">
                <a:solidFill>
                  <a:schemeClr val="bg1"/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D4E810FD-2D00-764A-B144-B235C21E32F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19721" y="4045824"/>
            <a:ext cx="2951163" cy="15557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0A71EF50-386A-A3B9-93FB-6EF179A4EE4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38803" y="1433918"/>
            <a:ext cx="3319462" cy="339561"/>
          </a:xfrm>
        </p:spPr>
        <p:txBody>
          <a:bodyPr>
            <a:noAutofit/>
          </a:bodyPr>
          <a:lstStyle>
            <a:lvl1pPr marL="0" indent="0" algn="ctr" fontAlgn="ctr">
              <a:spcBef>
                <a:spcPts val="0"/>
              </a:spcBef>
              <a:buFontTx/>
              <a:buNone/>
              <a:defRPr sz="1800" b="1" i="0" baseline="0">
                <a:solidFill>
                  <a:schemeClr val="bg1"/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23" name="Picture Placeholder 10">
            <a:extLst>
              <a:ext uri="{FF2B5EF4-FFF2-40B4-BE49-F238E27FC236}">
                <a16:creationId xmlns:a16="http://schemas.microsoft.com/office/drawing/2014/main" id="{6AE17ED9-FDD9-34C3-1F7D-9A8EA4C4B40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137240" y="4043274"/>
            <a:ext cx="2951163" cy="1555750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15" name="Purdue Logo" descr="Purdue Logo">
            <a:extLst>
              <a:ext uri="{FF2B5EF4-FFF2-40B4-BE49-F238E27FC236}">
                <a16:creationId xmlns:a16="http://schemas.microsoft.com/office/drawing/2014/main" id="{F444D1CF-9A99-D079-5D89-6DE824A893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16" name="Title 15">
            <a:extLst>
              <a:ext uri="{FF2B5EF4-FFF2-40B4-BE49-F238E27FC236}">
                <a16:creationId xmlns:a16="http://schemas.microsoft.com/office/drawing/2014/main" id="{77D3ED32-45F9-B948-371F-67E8465B2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140B5B1B-89D1-9945-6AB1-0D9B2E27009A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87907" y="2065260"/>
            <a:ext cx="2950589" cy="1691333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body copy.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CCAB75A6-8C36-AD93-09A1-D377BF55C686}"/>
              </a:ext>
            </a:extLst>
          </p:cNvPr>
          <p:cNvSpPr>
            <a:spLocks noGrp="1"/>
          </p:cNvSpPr>
          <p:nvPr>
            <p:ph type="body" sz="half" idx="20" hasCustomPrompt="1"/>
          </p:nvPr>
        </p:nvSpPr>
        <p:spPr>
          <a:xfrm>
            <a:off x="4605427" y="2065259"/>
            <a:ext cx="2950589" cy="1691333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body copy.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BFCE088-E342-EDAD-213D-39C8B8D85057}"/>
              </a:ext>
            </a:extLst>
          </p:cNvPr>
          <p:cNvSpPr>
            <a:spLocks noGrp="1"/>
          </p:cNvSpPr>
          <p:nvPr>
            <p:ph type="body" sz="half" idx="21" hasCustomPrompt="1"/>
          </p:nvPr>
        </p:nvSpPr>
        <p:spPr>
          <a:xfrm>
            <a:off x="8122945" y="2065259"/>
            <a:ext cx="2950589" cy="1691333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body copy.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52A11A-CEFD-01B7-2324-466BE85E97BA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7126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- 3 Blocks - G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C98D576-4759-5408-883D-2E56D9D0F603}"/>
              </a:ext>
            </a:extLst>
          </p:cNvPr>
          <p:cNvSpPr/>
          <p:nvPr userDrawn="1"/>
        </p:nvSpPr>
        <p:spPr>
          <a:xfrm>
            <a:off x="7938216" y="1315892"/>
            <a:ext cx="3319531" cy="4513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2C44A1A-1D1D-F2D9-8EC1-EFF25EBA1FB0}"/>
              </a:ext>
            </a:extLst>
          </p:cNvPr>
          <p:cNvSpPr/>
          <p:nvPr userDrawn="1"/>
        </p:nvSpPr>
        <p:spPr>
          <a:xfrm>
            <a:off x="4420697" y="1315893"/>
            <a:ext cx="3319531" cy="4513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38D75A-DD50-6C6E-0A9D-7F77E72C780A}"/>
              </a:ext>
            </a:extLst>
          </p:cNvPr>
          <p:cNvSpPr/>
          <p:nvPr userDrawn="1"/>
        </p:nvSpPr>
        <p:spPr>
          <a:xfrm>
            <a:off x="903178" y="1315894"/>
            <a:ext cx="3319531" cy="4513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876A1563-09E6-06B6-EC4A-8E309CC57B1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03247" y="1436466"/>
            <a:ext cx="3319462" cy="339561"/>
          </a:xfrm>
        </p:spPr>
        <p:txBody>
          <a:bodyPr>
            <a:noAutofit/>
          </a:bodyPr>
          <a:lstStyle>
            <a:lvl1pPr marL="0" indent="0" algn="ctr" fontAlgn="t">
              <a:spcBef>
                <a:spcPts val="0"/>
              </a:spcBef>
              <a:buFontTx/>
              <a:buNone/>
              <a:defRPr sz="1800" b="1" i="0" baseline="0">
                <a:solidFill>
                  <a:schemeClr val="tx1"/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AF401EC8-7352-A985-133C-726A718A9E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21025" y="1436466"/>
            <a:ext cx="3319462" cy="339561"/>
          </a:xfrm>
        </p:spPr>
        <p:txBody>
          <a:bodyPr>
            <a:noAutofit/>
          </a:bodyPr>
          <a:lstStyle>
            <a:lvl1pPr marL="0" indent="0" algn="ctr" fontAlgn="t">
              <a:spcBef>
                <a:spcPts val="0"/>
              </a:spcBef>
              <a:buFontTx/>
              <a:buNone/>
              <a:defRPr sz="1800" b="1" i="0" baseline="0">
                <a:solidFill>
                  <a:schemeClr val="tx1"/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26" name="Text Placeholder 6">
            <a:extLst>
              <a:ext uri="{FF2B5EF4-FFF2-40B4-BE49-F238E27FC236}">
                <a16:creationId xmlns:a16="http://schemas.microsoft.com/office/drawing/2014/main" id="{71A04C69-EC92-81B2-FCD5-39464C669BE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38544" y="1433916"/>
            <a:ext cx="3319462" cy="339561"/>
          </a:xfrm>
        </p:spPr>
        <p:txBody>
          <a:bodyPr>
            <a:noAutofit/>
          </a:bodyPr>
          <a:lstStyle>
            <a:lvl1pPr marL="0" indent="0" algn="ctr" fontAlgn="t">
              <a:spcBef>
                <a:spcPts val="0"/>
              </a:spcBef>
              <a:buFontTx/>
              <a:buNone/>
              <a:defRPr sz="1800" b="1" i="0" baseline="0">
                <a:solidFill>
                  <a:schemeClr val="tx1"/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AE5BF8CB-9477-F598-75C4-6F35D608B35B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101684" y="2040670"/>
            <a:ext cx="2951163" cy="1691333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body copy.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AE6CE746-1703-63A8-BBD4-546AD104E27E}"/>
              </a:ext>
            </a:extLst>
          </p:cNvPr>
          <p:cNvSpPr>
            <a:spLocks noGrp="1"/>
          </p:cNvSpPr>
          <p:nvPr>
            <p:ph type="body" sz="half" idx="24" hasCustomPrompt="1"/>
          </p:nvPr>
        </p:nvSpPr>
        <p:spPr>
          <a:xfrm>
            <a:off x="4604880" y="2065258"/>
            <a:ext cx="2951163" cy="1691333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body copy.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53952BA5-2190-5106-0EBD-DA1D15EFBB9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101684" y="4045822"/>
            <a:ext cx="2951163" cy="15557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Picture Placeholder 10">
            <a:extLst>
              <a:ext uri="{FF2B5EF4-FFF2-40B4-BE49-F238E27FC236}">
                <a16:creationId xmlns:a16="http://schemas.microsoft.com/office/drawing/2014/main" id="{835FE666-CADC-4DB4-80A4-BFD9823DE05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19462" y="4045822"/>
            <a:ext cx="2951163" cy="15557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Picture Placeholder 10">
            <a:extLst>
              <a:ext uri="{FF2B5EF4-FFF2-40B4-BE49-F238E27FC236}">
                <a16:creationId xmlns:a16="http://schemas.microsoft.com/office/drawing/2014/main" id="{AECA5017-0E7C-4957-02B2-65FA6C1F6E5F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136981" y="4043272"/>
            <a:ext cx="2951163" cy="1555750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Text Placeholder 3">
            <a:extLst>
              <a:ext uri="{FF2B5EF4-FFF2-40B4-BE49-F238E27FC236}">
                <a16:creationId xmlns:a16="http://schemas.microsoft.com/office/drawing/2014/main" id="{9F4CE92C-83FA-CA44-69CB-E6229E144199}"/>
              </a:ext>
            </a:extLst>
          </p:cNvPr>
          <p:cNvSpPr>
            <a:spLocks noGrp="1"/>
          </p:cNvSpPr>
          <p:nvPr>
            <p:ph type="body" sz="half" idx="25" hasCustomPrompt="1"/>
          </p:nvPr>
        </p:nvSpPr>
        <p:spPr>
          <a:xfrm>
            <a:off x="8129414" y="2071424"/>
            <a:ext cx="2951163" cy="1691333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body copy.</a:t>
            </a:r>
          </a:p>
        </p:txBody>
      </p:sp>
      <p:pic>
        <p:nvPicPr>
          <p:cNvPr id="39" name="Purdue Logo" descr="Purdue Logo">
            <a:extLst>
              <a:ext uri="{FF2B5EF4-FFF2-40B4-BE49-F238E27FC236}">
                <a16:creationId xmlns:a16="http://schemas.microsoft.com/office/drawing/2014/main" id="{28B0C093-6F71-44D4-5731-9A086B7811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40" name="Title 39">
            <a:extLst>
              <a:ext uri="{FF2B5EF4-FFF2-40B4-BE49-F238E27FC236}">
                <a16:creationId xmlns:a16="http://schemas.microsoft.com/office/drawing/2014/main" id="{2CAB310C-9DF2-C217-7A37-81705800E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556C0F-0FF4-1816-A9DC-60D03FBFCE53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9466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- 5 Color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urdue Logo" descr="Purdue Logo">
            <a:extLst>
              <a:ext uri="{FF2B5EF4-FFF2-40B4-BE49-F238E27FC236}">
                <a16:creationId xmlns:a16="http://schemas.microsoft.com/office/drawing/2014/main" id="{28B0C093-6F71-44D4-5731-9A086B7811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40" name="Title 39">
            <a:extLst>
              <a:ext uri="{FF2B5EF4-FFF2-40B4-BE49-F238E27FC236}">
                <a16:creationId xmlns:a16="http://schemas.microsoft.com/office/drawing/2014/main" id="{2CAB310C-9DF2-C217-7A37-81705800E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979A34A-6A6B-FC98-1EC8-8347FAB1A48F}"/>
              </a:ext>
            </a:extLst>
          </p:cNvPr>
          <p:cNvSpPr/>
          <p:nvPr userDrawn="1"/>
        </p:nvSpPr>
        <p:spPr>
          <a:xfrm>
            <a:off x="1008584" y="1660596"/>
            <a:ext cx="1918020" cy="4364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rgbClr val="00000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3F2A76-73C1-7478-1C52-F70D9B50BC0A}"/>
              </a:ext>
            </a:extLst>
          </p:cNvPr>
          <p:cNvSpPr/>
          <p:nvPr userDrawn="1"/>
        </p:nvSpPr>
        <p:spPr>
          <a:xfrm>
            <a:off x="1011339" y="2160555"/>
            <a:ext cx="1915265" cy="323350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Tx/>
              <a:buNone/>
              <a:tabLst/>
              <a:defRPr/>
            </a:pPr>
            <a:endParaRPr lang="en-GB" sz="1200" kern="0" dirty="0">
              <a:solidFill>
                <a:sysClr val="windowText" lastClr="000000"/>
              </a:solidFill>
              <a:latin typeface="Franklin Gothic Book" panose="020B0503020102020204" pitchFamily="34" charset="0"/>
              <a:cs typeface="Calibri Light" panose="020F030202020403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B6525D0-8078-E003-46A7-FFCB83C221E0}"/>
              </a:ext>
            </a:extLst>
          </p:cNvPr>
          <p:cNvSpPr/>
          <p:nvPr userDrawn="1"/>
        </p:nvSpPr>
        <p:spPr>
          <a:xfrm>
            <a:off x="3045437" y="1660596"/>
            <a:ext cx="1918020" cy="43641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rgbClr val="00000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E6AD059-9160-4AE4-0F86-92FB0AAD082C}"/>
              </a:ext>
            </a:extLst>
          </p:cNvPr>
          <p:cNvSpPr/>
          <p:nvPr userDrawn="1"/>
        </p:nvSpPr>
        <p:spPr>
          <a:xfrm>
            <a:off x="3048192" y="2160555"/>
            <a:ext cx="1915265" cy="323350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Tx/>
              <a:buNone/>
              <a:tabLst/>
              <a:defRPr/>
            </a:pPr>
            <a:endParaRPr lang="en-GB" sz="1200" kern="0" dirty="0">
              <a:solidFill>
                <a:sysClr val="windowText" lastClr="000000"/>
              </a:solidFill>
              <a:latin typeface="Franklin Gothic Book" panose="020B0503020102020204" pitchFamily="34" charset="0"/>
              <a:cs typeface="Calibri Light" panose="020F030202020403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0F701C0-7A2F-0B95-E95C-07302A14CA56}"/>
              </a:ext>
            </a:extLst>
          </p:cNvPr>
          <p:cNvSpPr/>
          <p:nvPr userDrawn="1"/>
        </p:nvSpPr>
        <p:spPr>
          <a:xfrm>
            <a:off x="5082290" y="1660596"/>
            <a:ext cx="1918020" cy="43641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rgbClr val="00000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D786ED8-9187-C7FB-F774-CE52A2971FFD}"/>
              </a:ext>
            </a:extLst>
          </p:cNvPr>
          <p:cNvSpPr/>
          <p:nvPr userDrawn="1"/>
        </p:nvSpPr>
        <p:spPr>
          <a:xfrm>
            <a:off x="5085045" y="2160555"/>
            <a:ext cx="1915265" cy="323350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Tx/>
              <a:buNone/>
              <a:tabLst/>
              <a:defRPr/>
            </a:pPr>
            <a:endParaRPr lang="en-GB" sz="1200" kern="0" dirty="0">
              <a:solidFill>
                <a:sysClr val="windowText" lastClr="000000"/>
              </a:solidFill>
              <a:latin typeface="Franklin Gothic Book" panose="020B0503020102020204" pitchFamily="34" charset="0"/>
              <a:cs typeface="Calibri Light" panose="020F030202020403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A6F5635-02F3-829F-B778-4A766D8D4A2D}"/>
              </a:ext>
            </a:extLst>
          </p:cNvPr>
          <p:cNvSpPr/>
          <p:nvPr userDrawn="1"/>
        </p:nvSpPr>
        <p:spPr>
          <a:xfrm>
            <a:off x="7119143" y="1660596"/>
            <a:ext cx="1918020" cy="43641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rgbClr val="00000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CBD6A50-2E1C-FDDB-2F9B-D9101B8535C5}"/>
              </a:ext>
            </a:extLst>
          </p:cNvPr>
          <p:cNvSpPr/>
          <p:nvPr userDrawn="1"/>
        </p:nvSpPr>
        <p:spPr>
          <a:xfrm>
            <a:off x="7121898" y="2160555"/>
            <a:ext cx="1915265" cy="323350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Tx/>
              <a:buNone/>
              <a:tabLst/>
              <a:defRPr/>
            </a:pPr>
            <a:endParaRPr lang="en-GB" sz="1200" kern="0" dirty="0">
              <a:solidFill>
                <a:sysClr val="windowText" lastClr="000000"/>
              </a:solidFill>
              <a:latin typeface="Franklin Gothic Book" panose="020B0503020102020204" pitchFamily="34" charset="0"/>
              <a:cs typeface="Calibri Light" panose="020F030202020403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239B4FF-413F-3DBC-C6E4-087C951C5464}"/>
              </a:ext>
            </a:extLst>
          </p:cNvPr>
          <p:cNvSpPr/>
          <p:nvPr userDrawn="1"/>
        </p:nvSpPr>
        <p:spPr>
          <a:xfrm>
            <a:off x="9155998" y="1660596"/>
            <a:ext cx="1918020" cy="43641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rgbClr val="00000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100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CB8434E-9F38-4592-327E-51A570C73E09}"/>
              </a:ext>
            </a:extLst>
          </p:cNvPr>
          <p:cNvSpPr/>
          <p:nvPr userDrawn="1"/>
        </p:nvSpPr>
        <p:spPr>
          <a:xfrm>
            <a:off x="9158753" y="2160555"/>
            <a:ext cx="1915265" cy="32335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SzTx/>
              <a:buFontTx/>
              <a:buNone/>
              <a:tabLst/>
              <a:defRPr/>
            </a:pPr>
            <a:endParaRPr lang="en-GB" sz="1200" kern="0" dirty="0">
              <a:solidFill>
                <a:sysClr val="windowText" lastClr="000000"/>
              </a:solidFill>
              <a:latin typeface="Franklin Gothic Book" panose="020B0503020102020204" pitchFamily="34" charset="0"/>
              <a:cs typeface="Calibri Light" panose="020F0302020204030204" pitchFamily="34" charset="0"/>
            </a:endParaRPr>
          </a:p>
        </p:txBody>
      </p:sp>
      <p:sp>
        <p:nvSpPr>
          <p:cNvPr id="44" name="Text Placeholder 6">
            <a:extLst>
              <a:ext uri="{FF2B5EF4-FFF2-40B4-BE49-F238E27FC236}">
                <a16:creationId xmlns:a16="http://schemas.microsoft.com/office/drawing/2014/main" id="{1BA8130D-B7F2-9815-5056-6F334D4BBAE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08584" y="1783909"/>
            <a:ext cx="1918018" cy="220506"/>
          </a:xfrm>
        </p:spPr>
        <p:txBody>
          <a:bodyPr>
            <a:noAutofit/>
          </a:bodyPr>
          <a:lstStyle>
            <a:lvl1pPr marL="0" indent="0" algn="ctr" fontAlgn="ctr">
              <a:spcBef>
                <a:spcPts val="0"/>
              </a:spcBef>
              <a:buFontTx/>
              <a:buNone/>
              <a:defRPr sz="1200" b="1" i="0" baseline="0">
                <a:solidFill>
                  <a:schemeClr val="bg1"/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45" name="Text Placeholder 6">
            <a:extLst>
              <a:ext uri="{FF2B5EF4-FFF2-40B4-BE49-F238E27FC236}">
                <a16:creationId xmlns:a16="http://schemas.microsoft.com/office/drawing/2014/main" id="{A41A66E4-0B84-E1FB-88CD-3E0E6E80C49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045438" y="1768552"/>
            <a:ext cx="1918018" cy="220506"/>
          </a:xfrm>
        </p:spPr>
        <p:txBody>
          <a:bodyPr>
            <a:noAutofit/>
          </a:bodyPr>
          <a:lstStyle>
            <a:lvl1pPr marL="0" indent="0" algn="ctr" fontAlgn="ctr">
              <a:spcBef>
                <a:spcPts val="0"/>
              </a:spcBef>
              <a:buFontTx/>
              <a:buNone/>
              <a:defRPr sz="1200" b="1" i="0" baseline="0">
                <a:solidFill>
                  <a:schemeClr val="bg1"/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46" name="Text Placeholder 6">
            <a:extLst>
              <a:ext uri="{FF2B5EF4-FFF2-40B4-BE49-F238E27FC236}">
                <a16:creationId xmlns:a16="http://schemas.microsoft.com/office/drawing/2014/main" id="{235E5CE7-3D80-1BB5-DACD-8A63CA927E9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082291" y="1768552"/>
            <a:ext cx="1918018" cy="220506"/>
          </a:xfrm>
        </p:spPr>
        <p:txBody>
          <a:bodyPr>
            <a:noAutofit/>
          </a:bodyPr>
          <a:lstStyle>
            <a:lvl1pPr marL="0" indent="0" algn="ctr" fontAlgn="ctr">
              <a:spcBef>
                <a:spcPts val="0"/>
              </a:spcBef>
              <a:buFontTx/>
              <a:buNone/>
              <a:defRPr sz="1200" b="1" i="0" baseline="0">
                <a:solidFill>
                  <a:schemeClr val="bg1"/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47" name="Text Placeholder 6">
            <a:extLst>
              <a:ext uri="{FF2B5EF4-FFF2-40B4-BE49-F238E27FC236}">
                <a16:creationId xmlns:a16="http://schemas.microsoft.com/office/drawing/2014/main" id="{685C02D4-EA4F-4962-D397-F6439EC5C6E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119145" y="1768552"/>
            <a:ext cx="1918018" cy="220506"/>
          </a:xfrm>
        </p:spPr>
        <p:txBody>
          <a:bodyPr>
            <a:noAutofit/>
          </a:bodyPr>
          <a:lstStyle>
            <a:lvl1pPr marL="0" indent="0" algn="ctr" fontAlgn="ctr">
              <a:spcBef>
                <a:spcPts val="0"/>
              </a:spcBef>
              <a:buFontTx/>
              <a:buNone/>
              <a:defRPr sz="1200" b="1" i="0" baseline="0">
                <a:solidFill>
                  <a:schemeClr val="bg1"/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48" name="Text Placeholder 6">
            <a:extLst>
              <a:ext uri="{FF2B5EF4-FFF2-40B4-BE49-F238E27FC236}">
                <a16:creationId xmlns:a16="http://schemas.microsoft.com/office/drawing/2014/main" id="{1F46F0A7-55C4-6BAE-BCB0-157A86C9199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156000" y="1770870"/>
            <a:ext cx="1918018" cy="220506"/>
          </a:xfrm>
        </p:spPr>
        <p:txBody>
          <a:bodyPr>
            <a:noAutofit/>
          </a:bodyPr>
          <a:lstStyle>
            <a:lvl1pPr marL="0" indent="0" algn="ctr" fontAlgn="ctr">
              <a:spcBef>
                <a:spcPts val="0"/>
              </a:spcBef>
              <a:buFontTx/>
              <a:buNone/>
              <a:defRPr sz="1200" b="1" i="0" baseline="0">
                <a:solidFill>
                  <a:schemeClr val="bg1"/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49" name="Text Placeholder 3">
            <a:extLst>
              <a:ext uri="{FF2B5EF4-FFF2-40B4-BE49-F238E27FC236}">
                <a16:creationId xmlns:a16="http://schemas.microsoft.com/office/drawing/2014/main" id="{9E69C3F7-0A3A-FAC2-6540-8BB750E9AA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17982" y="2312717"/>
            <a:ext cx="1658269" cy="2958028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">
            <a:extLst>
              <a:ext uri="{FF2B5EF4-FFF2-40B4-BE49-F238E27FC236}">
                <a16:creationId xmlns:a16="http://schemas.microsoft.com/office/drawing/2014/main" id="{040CB427-2320-1A81-037C-6D83BCA5B36F}"/>
              </a:ext>
            </a:extLst>
          </p:cNvPr>
          <p:cNvSpPr>
            <a:spLocks noGrp="1"/>
          </p:cNvSpPr>
          <p:nvPr>
            <p:ph type="body" sz="half" idx="32"/>
          </p:nvPr>
        </p:nvSpPr>
        <p:spPr>
          <a:xfrm>
            <a:off x="3175312" y="2299864"/>
            <a:ext cx="1658269" cy="2958028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3">
            <a:extLst>
              <a:ext uri="{FF2B5EF4-FFF2-40B4-BE49-F238E27FC236}">
                <a16:creationId xmlns:a16="http://schemas.microsoft.com/office/drawing/2014/main" id="{3144BCA8-7BD5-8323-CDAB-E5362D78AA68}"/>
              </a:ext>
            </a:extLst>
          </p:cNvPr>
          <p:cNvSpPr>
            <a:spLocks noGrp="1"/>
          </p:cNvSpPr>
          <p:nvPr>
            <p:ph type="body" sz="half" idx="33"/>
          </p:nvPr>
        </p:nvSpPr>
        <p:spPr>
          <a:xfrm>
            <a:off x="5212165" y="2298292"/>
            <a:ext cx="1658269" cy="2958028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">
            <a:extLst>
              <a:ext uri="{FF2B5EF4-FFF2-40B4-BE49-F238E27FC236}">
                <a16:creationId xmlns:a16="http://schemas.microsoft.com/office/drawing/2014/main" id="{82EC0719-39BA-B2AB-F29D-3C947DC78925}"/>
              </a:ext>
            </a:extLst>
          </p:cNvPr>
          <p:cNvSpPr>
            <a:spLocks noGrp="1"/>
          </p:cNvSpPr>
          <p:nvPr>
            <p:ph type="body" sz="half" idx="34"/>
          </p:nvPr>
        </p:nvSpPr>
        <p:spPr>
          <a:xfrm>
            <a:off x="7249018" y="2298292"/>
            <a:ext cx="1658269" cy="2958028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3">
            <a:extLst>
              <a:ext uri="{FF2B5EF4-FFF2-40B4-BE49-F238E27FC236}">
                <a16:creationId xmlns:a16="http://schemas.microsoft.com/office/drawing/2014/main" id="{B939ED29-1A95-3771-8E52-C1F99F848ABD}"/>
              </a:ext>
            </a:extLst>
          </p:cNvPr>
          <p:cNvSpPr>
            <a:spLocks noGrp="1"/>
          </p:cNvSpPr>
          <p:nvPr>
            <p:ph type="body" sz="half" idx="35"/>
          </p:nvPr>
        </p:nvSpPr>
        <p:spPr>
          <a:xfrm>
            <a:off x="9285873" y="2312717"/>
            <a:ext cx="1658269" cy="2958028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3">
            <a:extLst>
              <a:ext uri="{FF2B5EF4-FFF2-40B4-BE49-F238E27FC236}">
                <a16:creationId xmlns:a16="http://schemas.microsoft.com/office/drawing/2014/main" id="{F45DEB53-8B0A-80C6-DDED-B7234423508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954291"/>
            <a:ext cx="11277600" cy="365760"/>
          </a:xfrm>
        </p:spPr>
        <p:txBody>
          <a:bodyPr>
            <a:noAutofit/>
          </a:bodyPr>
          <a:lstStyle>
            <a:lvl1pPr marL="0" indent="0" algn="l">
              <a:buNone/>
              <a:defRPr sz="2200" b="1" i="0" baseline="0">
                <a:solidFill>
                  <a:schemeClr val="accent4">
                    <a:lumMod val="65000"/>
                  </a:schemeClr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728143-5B5E-2F91-1A50-ECF61312F188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5407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Caption - Black Diagon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C36684E-7DEE-F47A-FA01-89E8EC8104A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610386" y="-9524"/>
            <a:ext cx="6581614" cy="6882938"/>
          </a:xfrm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00C207-AC1E-087B-DE95-A55BC82CAF9A}"/>
              </a:ext>
            </a:extLst>
          </p:cNvPr>
          <p:cNvSpPr/>
          <p:nvPr userDrawn="1"/>
        </p:nvSpPr>
        <p:spPr>
          <a:xfrm>
            <a:off x="0" y="-9440"/>
            <a:ext cx="7284203" cy="6882938"/>
          </a:xfrm>
          <a:custGeom>
            <a:avLst/>
            <a:gdLst>
              <a:gd name="connsiteX0" fmla="*/ 0 w 7284203"/>
              <a:gd name="connsiteY0" fmla="*/ 0 h 6867440"/>
              <a:gd name="connsiteX1" fmla="*/ 7284203 w 7284203"/>
              <a:gd name="connsiteY1" fmla="*/ 0 h 6867440"/>
              <a:gd name="connsiteX2" fmla="*/ 7284203 w 7284203"/>
              <a:gd name="connsiteY2" fmla="*/ 6867440 h 6867440"/>
              <a:gd name="connsiteX3" fmla="*/ 0 w 7284203"/>
              <a:gd name="connsiteY3" fmla="*/ 6867440 h 6867440"/>
              <a:gd name="connsiteX4" fmla="*/ 0 w 7284203"/>
              <a:gd name="connsiteY4" fmla="*/ 0 h 6867440"/>
              <a:gd name="connsiteX0" fmla="*/ 0 w 7284203"/>
              <a:gd name="connsiteY0" fmla="*/ 0 h 6867440"/>
              <a:gd name="connsiteX1" fmla="*/ 7284203 w 7284203"/>
              <a:gd name="connsiteY1" fmla="*/ 0 h 6867440"/>
              <a:gd name="connsiteX2" fmla="*/ 5114441 w 7284203"/>
              <a:gd name="connsiteY2" fmla="*/ 6867440 h 6867440"/>
              <a:gd name="connsiteX3" fmla="*/ 0 w 7284203"/>
              <a:gd name="connsiteY3" fmla="*/ 6867440 h 6867440"/>
              <a:gd name="connsiteX4" fmla="*/ 0 w 7284203"/>
              <a:gd name="connsiteY4" fmla="*/ 0 h 6867440"/>
              <a:gd name="connsiteX0" fmla="*/ 0 w 7284203"/>
              <a:gd name="connsiteY0" fmla="*/ 0 h 6882938"/>
              <a:gd name="connsiteX1" fmla="*/ 7284203 w 7284203"/>
              <a:gd name="connsiteY1" fmla="*/ 0 h 6882938"/>
              <a:gd name="connsiteX2" fmla="*/ 5610386 w 7284203"/>
              <a:gd name="connsiteY2" fmla="*/ 6882938 h 6882938"/>
              <a:gd name="connsiteX3" fmla="*/ 0 w 7284203"/>
              <a:gd name="connsiteY3" fmla="*/ 6867440 h 6882938"/>
              <a:gd name="connsiteX4" fmla="*/ 0 w 7284203"/>
              <a:gd name="connsiteY4" fmla="*/ 0 h 6882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84203" h="6882938">
                <a:moveTo>
                  <a:pt x="0" y="0"/>
                </a:moveTo>
                <a:lnTo>
                  <a:pt x="7284203" y="0"/>
                </a:lnTo>
                <a:lnTo>
                  <a:pt x="5610386" y="6882938"/>
                </a:lnTo>
                <a:lnTo>
                  <a:pt x="0" y="686744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2696218-EA6F-DE53-DF14-6383AEA46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005" y="891153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B620EBE-30BB-D534-67D3-D8578AA683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2005" y="2491353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3836B8-46F8-6347-6A27-7BDA1D77E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37483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Caption - White Diagon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C36684E-7DEE-F47A-FA01-89E8EC8104A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610386" y="-9525"/>
            <a:ext cx="6581614" cy="6882938"/>
          </a:xfrm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00C207-AC1E-087B-DE95-A55BC82CAF9A}"/>
              </a:ext>
            </a:extLst>
          </p:cNvPr>
          <p:cNvSpPr/>
          <p:nvPr userDrawn="1"/>
        </p:nvSpPr>
        <p:spPr>
          <a:xfrm>
            <a:off x="0" y="0"/>
            <a:ext cx="7284203" cy="6882938"/>
          </a:xfrm>
          <a:custGeom>
            <a:avLst/>
            <a:gdLst>
              <a:gd name="connsiteX0" fmla="*/ 0 w 7284203"/>
              <a:gd name="connsiteY0" fmla="*/ 0 h 6867440"/>
              <a:gd name="connsiteX1" fmla="*/ 7284203 w 7284203"/>
              <a:gd name="connsiteY1" fmla="*/ 0 h 6867440"/>
              <a:gd name="connsiteX2" fmla="*/ 7284203 w 7284203"/>
              <a:gd name="connsiteY2" fmla="*/ 6867440 h 6867440"/>
              <a:gd name="connsiteX3" fmla="*/ 0 w 7284203"/>
              <a:gd name="connsiteY3" fmla="*/ 6867440 h 6867440"/>
              <a:gd name="connsiteX4" fmla="*/ 0 w 7284203"/>
              <a:gd name="connsiteY4" fmla="*/ 0 h 6867440"/>
              <a:gd name="connsiteX0" fmla="*/ 0 w 7284203"/>
              <a:gd name="connsiteY0" fmla="*/ 0 h 6867440"/>
              <a:gd name="connsiteX1" fmla="*/ 7284203 w 7284203"/>
              <a:gd name="connsiteY1" fmla="*/ 0 h 6867440"/>
              <a:gd name="connsiteX2" fmla="*/ 5114441 w 7284203"/>
              <a:gd name="connsiteY2" fmla="*/ 6867440 h 6867440"/>
              <a:gd name="connsiteX3" fmla="*/ 0 w 7284203"/>
              <a:gd name="connsiteY3" fmla="*/ 6867440 h 6867440"/>
              <a:gd name="connsiteX4" fmla="*/ 0 w 7284203"/>
              <a:gd name="connsiteY4" fmla="*/ 0 h 6867440"/>
              <a:gd name="connsiteX0" fmla="*/ 0 w 7284203"/>
              <a:gd name="connsiteY0" fmla="*/ 0 h 6882938"/>
              <a:gd name="connsiteX1" fmla="*/ 7284203 w 7284203"/>
              <a:gd name="connsiteY1" fmla="*/ 0 h 6882938"/>
              <a:gd name="connsiteX2" fmla="*/ 5610386 w 7284203"/>
              <a:gd name="connsiteY2" fmla="*/ 6882938 h 6882938"/>
              <a:gd name="connsiteX3" fmla="*/ 0 w 7284203"/>
              <a:gd name="connsiteY3" fmla="*/ 6867440 h 6882938"/>
              <a:gd name="connsiteX4" fmla="*/ 0 w 7284203"/>
              <a:gd name="connsiteY4" fmla="*/ 0 h 6882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84203" h="6882938">
                <a:moveTo>
                  <a:pt x="0" y="0"/>
                </a:moveTo>
                <a:lnTo>
                  <a:pt x="7284203" y="0"/>
                </a:lnTo>
                <a:lnTo>
                  <a:pt x="5610386" y="6882938"/>
                </a:lnTo>
                <a:lnTo>
                  <a:pt x="0" y="686744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2696218-EA6F-DE53-DF14-6383AEA462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2005" y="891153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B620EBE-30BB-D534-67D3-D8578AA683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2005" y="2491353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23C719-BBA8-8B6C-9920-142BDE7BB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50201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-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lack Triangle">
            <a:extLst>
              <a:ext uri="{FF2B5EF4-FFF2-40B4-BE49-F238E27FC236}">
                <a16:creationId xmlns:a16="http://schemas.microsoft.com/office/drawing/2014/main" id="{E6FF8326-7C7F-B6EE-5081-7AD19B61BF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6800" y="0"/>
            <a:ext cx="2235200" cy="6858000"/>
          </a:xfrm>
          <a:prstGeom prst="rect">
            <a:avLst/>
          </a:prstGeom>
          <a:noFill/>
        </p:spPr>
      </p:pic>
      <p:sp>
        <p:nvSpPr>
          <p:cNvPr id="6" name="Triangle 5">
            <a:extLst>
              <a:ext uri="{FF2B5EF4-FFF2-40B4-BE49-F238E27FC236}">
                <a16:creationId xmlns:a16="http://schemas.microsoft.com/office/drawing/2014/main" id="{47BD40D6-A6F9-8B8C-560F-0C7A97097E8F}"/>
              </a:ext>
            </a:extLst>
          </p:cNvPr>
          <p:cNvSpPr/>
          <p:nvPr userDrawn="1"/>
        </p:nvSpPr>
        <p:spPr>
          <a:xfrm>
            <a:off x="9954706" y="-9439"/>
            <a:ext cx="2246721" cy="6867440"/>
          </a:xfrm>
          <a:custGeom>
            <a:avLst/>
            <a:gdLst>
              <a:gd name="connsiteX0" fmla="*/ 0 w 2243579"/>
              <a:gd name="connsiteY0" fmla="*/ 0 h 6881568"/>
              <a:gd name="connsiteX1" fmla="*/ 2243579 w 2243579"/>
              <a:gd name="connsiteY1" fmla="*/ 0 h 6881568"/>
              <a:gd name="connsiteX2" fmla="*/ 2243579 w 2243579"/>
              <a:gd name="connsiteY2" fmla="*/ 6881568 h 6881568"/>
              <a:gd name="connsiteX3" fmla="*/ 0 w 2243579"/>
              <a:gd name="connsiteY3" fmla="*/ 6881568 h 6881568"/>
              <a:gd name="connsiteX4" fmla="*/ 0 w 2243579"/>
              <a:gd name="connsiteY4" fmla="*/ 0 h 6881568"/>
              <a:gd name="connsiteX0" fmla="*/ 1300899 w 2243579"/>
              <a:gd name="connsiteY0" fmla="*/ 565608 h 6881568"/>
              <a:gd name="connsiteX1" fmla="*/ 2243579 w 2243579"/>
              <a:gd name="connsiteY1" fmla="*/ 0 h 6881568"/>
              <a:gd name="connsiteX2" fmla="*/ 2243579 w 2243579"/>
              <a:gd name="connsiteY2" fmla="*/ 6881568 h 6881568"/>
              <a:gd name="connsiteX3" fmla="*/ 0 w 2243579"/>
              <a:gd name="connsiteY3" fmla="*/ 6881568 h 6881568"/>
              <a:gd name="connsiteX4" fmla="*/ 1300899 w 2243579"/>
              <a:gd name="connsiteY4" fmla="*/ 565608 h 6881568"/>
              <a:gd name="connsiteX0" fmla="*/ 1602557 w 2243579"/>
              <a:gd name="connsiteY0" fmla="*/ 18854 h 6881568"/>
              <a:gd name="connsiteX1" fmla="*/ 2243579 w 2243579"/>
              <a:gd name="connsiteY1" fmla="*/ 0 h 6881568"/>
              <a:gd name="connsiteX2" fmla="*/ 2243579 w 2243579"/>
              <a:gd name="connsiteY2" fmla="*/ 6881568 h 6881568"/>
              <a:gd name="connsiteX3" fmla="*/ 0 w 2243579"/>
              <a:gd name="connsiteY3" fmla="*/ 6881568 h 6881568"/>
              <a:gd name="connsiteX4" fmla="*/ 1602557 w 2243579"/>
              <a:gd name="connsiteY4" fmla="*/ 18854 h 6881568"/>
              <a:gd name="connsiteX0" fmla="*/ 1319753 w 1960775"/>
              <a:gd name="connsiteY0" fmla="*/ 18854 h 6881568"/>
              <a:gd name="connsiteX1" fmla="*/ 1960775 w 1960775"/>
              <a:gd name="connsiteY1" fmla="*/ 0 h 6881568"/>
              <a:gd name="connsiteX2" fmla="*/ 1960775 w 1960775"/>
              <a:gd name="connsiteY2" fmla="*/ 6881568 h 6881568"/>
              <a:gd name="connsiteX3" fmla="*/ 0 w 1960775"/>
              <a:gd name="connsiteY3" fmla="*/ 6806154 h 6881568"/>
              <a:gd name="connsiteX4" fmla="*/ 1319753 w 1960775"/>
              <a:gd name="connsiteY4" fmla="*/ 18854 h 6881568"/>
              <a:gd name="connsiteX0" fmla="*/ 1593130 w 2234152"/>
              <a:gd name="connsiteY0" fmla="*/ 18854 h 6881569"/>
              <a:gd name="connsiteX1" fmla="*/ 2234152 w 2234152"/>
              <a:gd name="connsiteY1" fmla="*/ 0 h 6881569"/>
              <a:gd name="connsiteX2" fmla="*/ 2234152 w 2234152"/>
              <a:gd name="connsiteY2" fmla="*/ 6881568 h 6881569"/>
              <a:gd name="connsiteX3" fmla="*/ 0 w 2234152"/>
              <a:gd name="connsiteY3" fmla="*/ 6881569 h 6881569"/>
              <a:gd name="connsiteX4" fmla="*/ 1593130 w 2234152"/>
              <a:gd name="connsiteY4" fmla="*/ 18854 h 6881569"/>
              <a:gd name="connsiteX0" fmla="*/ 1583717 w 2234152"/>
              <a:gd name="connsiteY0" fmla="*/ 9420 h 6881569"/>
              <a:gd name="connsiteX1" fmla="*/ 2234152 w 2234152"/>
              <a:gd name="connsiteY1" fmla="*/ 0 h 6881569"/>
              <a:gd name="connsiteX2" fmla="*/ 2234152 w 2234152"/>
              <a:gd name="connsiteY2" fmla="*/ 6881568 h 6881569"/>
              <a:gd name="connsiteX3" fmla="*/ 0 w 2234152"/>
              <a:gd name="connsiteY3" fmla="*/ 6881569 h 6881569"/>
              <a:gd name="connsiteX4" fmla="*/ 1583717 w 2234152"/>
              <a:gd name="connsiteY4" fmla="*/ 9420 h 6881569"/>
              <a:gd name="connsiteX0" fmla="*/ 1583717 w 2243566"/>
              <a:gd name="connsiteY0" fmla="*/ 0 h 6872149"/>
              <a:gd name="connsiteX1" fmla="*/ 2243566 w 2243566"/>
              <a:gd name="connsiteY1" fmla="*/ 12 h 6872149"/>
              <a:gd name="connsiteX2" fmla="*/ 2234152 w 2243566"/>
              <a:gd name="connsiteY2" fmla="*/ 6872148 h 6872149"/>
              <a:gd name="connsiteX3" fmla="*/ 0 w 2243566"/>
              <a:gd name="connsiteY3" fmla="*/ 6872149 h 6872149"/>
              <a:gd name="connsiteX4" fmla="*/ 1583717 w 2243566"/>
              <a:gd name="connsiteY4" fmla="*/ 0 h 6872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3566" h="6872149">
                <a:moveTo>
                  <a:pt x="1583717" y="0"/>
                </a:moveTo>
                <a:lnTo>
                  <a:pt x="2243566" y="12"/>
                </a:lnTo>
                <a:lnTo>
                  <a:pt x="2234152" y="6872148"/>
                </a:lnTo>
                <a:lnTo>
                  <a:pt x="0" y="6872149"/>
                </a:lnTo>
                <a:lnTo>
                  <a:pt x="1583717" y="0"/>
                </a:lnTo>
                <a:close/>
              </a:path>
            </a:pathLst>
          </a:custGeom>
          <a:solidFill>
            <a:srgbClr val="CFB9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1870E27-202E-F717-3FB6-D69451DF13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5070" y="2466280"/>
            <a:ext cx="7981645" cy="719757"/>
          </a:xfrm>
        </p:spPr>
        <p:txBody>
          <a:bodyPr>
            <a:noAutofit/>
          </a:bodyPr>
          <a:lstStyle>
            <a:lvl1pPr>
              <a:defRPr sz="960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F3E966E-ACAB-E285-70D0-66AC08DF138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4339" y="3434010"/>
            <a:ext cx="7874567" cy="4492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 b="0" i="0">
                <a:solidFill>
                  <a:schemeClr val="bg2"/>
                </a:solidFill>
                <a:latin typeface="Acumin Pro Medium" panose="020B0504020202020204" pitchFamily="34" charset="77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contact info</a:t>
            </a:r>
          </a:p>
        </p:txBody>
      </p:sp>
      <p:pic>
        <p:nvPicPr>
          <p:cNvPr id="8" name="Purdue Logo" descr="Purdue Logo">
            <a:extLst>
              <a:ext uri="{FF2B5EF4-FFF2-40B4-BE49-F238E27FC236}">
                <a16:creationId xmlns:a16="http://schemas.microsoft.com/office/drawing/2014/main" id="{D1A65555-63A8-D3C1-AA71-F25B3071BDC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05070" y="5739119"/>
            <a:ext cx="2709200" cy="484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65397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- Gol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lack Triangle">
            <a:extLst>
              <a:ext uri="{FF2B5EF4-FFF2-40B4-BE49-F238E27FC236}">
                <a16:creationId xmlns:a16="http://schemas.microsoft.com/office/drawing/2014/main" id="{E6FF8326-7C7F-B6EE-5081-7AD19B61BF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956800" y="0"/>
            <a:ext cx="2235200" cy="6858000"/>
          </a:xfrm>
          <a:prstGeom prst="rect">
            <a:avLst/>
          </a:prstGeom>
          <a:noFill/>
        </p:spPr>
      </p:pic>
      <p:pic>
        <p:nvPicPr>
          <p:cNvPr id="4" name="Purdue Logo" descr="Purdue Logo">
            <a:extLst>
              <a:ext uri="{FF2B5EF4-FFF2-40B4-BE49-F238E27FC236}">
                <a16:creationId xmlns:a16="http://schemas.microsoft.com/office/drawing/2014/main" id="{BA4B2908-555F-78CD-D5EA-D087520FF3F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4143" y="5756156"/>
            <a:ext cx="2709200" cy="484940"/>
          </a:xfrm>
          <a:prstGeom prst="rect">
            <a:avLst/>
          </a:prstGeom>
        </p:spPr>
      </p:pic>
      <p:sp>
        <p:nvSpPr>
          <p:cNvPr id="3" name="Title 6">
            <a:extLst>
              <a:ext uri="{FF2B5EF4-FFF2-40B4-BE49-F238E27FC236}">
                <a16:creationId xmlns:a16="http://schemas.microsoft.com/office/drawing/2014/main" id="{1648B145-A545-0D6D-AFF0-0F715C9075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5070" y="2466280"/>
            <a:ext cx="7981645" cy="719757"/>
          </a:xfrm>
        </p:spPr>
        <p:txBody>
          <a:bodyPr>
            <a:noAutofit/>
          </a:bodyPr>
          <a:lstStyle>
            <a:lvl1pPr>
              <a:defRPr sz="960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5" name="Text Placeholder 8">
            <a:extLst>
              <a:ext uri="{FF2B5EF4-FFF2-40B4-BE49-F238E27FC236}">
                <a16:creationId xmlns:a16="http://schemas.microsoft.com/office/drawing/2014/main" id="{E3D40940-377F-6BBC-02CB-083B672BF56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4339" y="3434010"/>
            <a:ext cx="7874567" cy="4492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 b="0" i="0">
                <a:solidFill>
                  <a:schemeClr val="tx1"/>
                </a:solidFill>
                <a:latin typeface="Acumin Pro Medium" panose="020B0504020202020204" pitchFamily="34" charset="77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contact info</a:t>
            </a:r>
          </a:p>
        </p:txBody>
      </p:sp>
    </p:spTree>
    <p:extLst>
      <p:ext uri="{BB962C8B-B14F-4D97-AF65-F5344CB8AC3E}">
        <p14:creationId xmlns:p14="http://schemas.microsoft.com/office/powerpoint/2010/main" val="16180253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34176D92-8FAB-782E-E607-5D0C5CC9C2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FDAFB6-8BB6-ADBB-6574-5B0C25E7B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2" y="4671391"/>
            <a:ext cx="11266714" cy="1401419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5FF931D0-D7E7-D9E1-3CCC-83299A09228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8972" y="6085510"/>
            <a:ext cx="11266714" cy="449263"/>
          </a:xfrm>
        </p:spPr>
        <p:txBody>
          <a:bodyPr>
            <a:noAutofit/>
          </a:bodyPr>
          <a:lstStyle>
            <a:lvl1pPr marL="0" indent="0" algn="ctr">
              <a:buFontTx/>
              <a:buNone/>
              <a:defRPr sz="2000" b="1" i="0">
                <a:solidFill>
                  <a:schemeClr val="tx1"/>
                </a:solidFill>
                <a:latin typeface="Acumin Pro Semibold" panose="020B0504020202020204" pitchFamily="34" charset="77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86611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C36684E-7DEE-F47A-FA01-89E8EC8104A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-9525"/>
            <a:ext cx="12192000" cy="6867525"/>
          </a:xfrm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FC2CE8-E7A7-5DA8-903C-7C61B21A6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212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EA1DABA-769B-1407-1BFC-75930C1DE7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954291"/>
            <a:ext cx="11277600" cy="365760"/>
          </a:xfrm>
        </p:spPr>
        <p:txBody>
          <a:bodyPr>
            <a:noAutofit/>
          </a:bodyPr>
          <a:lstStyle>
            <a:lvl1pPr marL="0" indent="0" algn="l">
              <a:buNone/>
              <a:defRPr sz="2200" b="1" i="0" baseline="0">
                <a:solidFill>
                  <a:schemeClr val="accent4">
                    <a:lumMod val="65000"/>
                  </a:schemeClr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6A937CB7-FF71-AF7C-945C-0E285D7B2D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199" y="1543324"/>
            <a:ext cx="11266713" cy="4454706"/>
          </a:xfrm>
        </p:spPr>
        <p:txBody>
          <a:bodyPr numCol="1">
            <a:noAutofit/>
          </a:bodyPr>
          <a:lstStyle>
            <a:lvl1pPr marL="0" indent="0" algn="l" fontAlgn="t">
              <a:buFontTx/>
              <a:buNone/>
              <a:defRPr sz="1800" baseline="0">
                <a:latin typeface="Acumin Pro" panose="020B0504020202020204" pitchFamily="34" charset="77"/>
              </a:defRPr>
            </a:lvl1pPr>
            <a:lvl2pPr marL="457200" indent="0" algn="l">
              <a:buFontTx/>
              <a:buNone/>
              <a:defRPr sz="1800"/>
            </a:lvl2pPr>
            <a:lvl3pPr marL="914400" indent="0" algn="l">
              <a:buFontTx/>
              <a:buNone/>
              <a:defRPr sz="1800"/>
            </a:lvl3pPr>
            <a:lvl4pPr marL="1371600" indent="0" algn="l">
              <a:buFontTx/>
              <a:buNone/>
              <a:defRPr sz="1800"/>
            </a:lvl4pPr>
            <a:lvl5pPr marL="1828800" indent="0" algn="l">
              <a:buFontTx/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9AF8687-CA4E-66EB-17A8-BE41F3023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urdue Logo" descr="Purdue Logo">
            <a:extLst>
              <a:ext uri="{FF2B5EF4-FFF2-40B4-BE49-F238E27FC236}">
                <a16:creationId xmlns:a16="http://schemas.microsoft.com/office/drawing/2014/main" id="{D337403E-4A63-3B42-FC84-47BAEDD7A75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ECEF9E-3A6E-C6FF-42DA-EDF0D1D98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432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opy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EA1DABA-769B-1407-1BFC-75930C1DE70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954291"/>
            <a:ext cx="11277600" cy="365760"/>
          </a:xfrm>
        </p:spPr>
        <p:txBody>
          <a:bodyPr>
            <a:noAutofit/>
          </a:bodyPr>
          <a:lstStyle>
            <a:lvl1pPr marL="0" indent="0" algn="l">
              <a:buNone/>
              <a:defRPr sz="2200" b="1" i="0" baseline="0">
                <a:solidFill>
                  <a:schemeClr val="accent4">
                    <a:lumMod val="65000"/>
                  </a:schemeClr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6A937CB7-FF71-AF7C-945C-0E285D7B2D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199" y="1543324"/>
            <a:ext cx="11266713" cy="4454706"/>
          </a:xfrm>
        </p:spPr>
        <p:txBody>
          <a:bodyPr numCol="2">
            <a:noAutofit/>
          </a:bodyPr>
          <a:lstStyle>
            <a:lvl1pPr marL="0" indent="0" algn="l" fontAlgn="t">
              <a:buFontTx/>
              <a:buNone/>
              <a:defRPr sz="1800" baseline="0">
                <a:latin typeface="Acumin Pro" panose="020B0504020202020204" pitchFamily="34" charset="77"/>
              </a:defRPr>
            </a:lvl1pPr>
            <a:lvl2pPr marL="457200" indent="0" algn="l">
              <a:buFontTx/>
              <a:buNone/>
              <a:defRPr sz="1800"/>
            </a:lvl2pPr>
            <a:lvl3pPr marL="914400" indent="0" algn="l">
              <a:buFontTx/>
              <a:buNone/>
              <a:defRPr sz="1800"/>
            </a:lvl3pPr>
            <a:lvl4pPr marL="1371600" indent="0" algn="l">
              <a:buFontTx/>
              <a:buNone/>
              <a:defRPr sz="1800"/>
            </a:lvl4pPr>
            <a:lvl5pPr marL="1828800" indent="0" algn="l">
              <a:buFontTx/>
              <a:buNone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9AF8687-CA4E-66EB-17A8-BE41F3023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4" name="Purdue Logo" descr="Purdue Logo">
            <a:extLst>
              <a:ext uri="{FF2B5EF4-FFF2-40B4-BE49-F238E27FC236}">
                <a16:creationId xmlns:a16="http://schemas.microsoft.com/office/drawing/2014/main" id="{D337403E-4A63-3B42-FC84-47BAEDD7A75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85743F-DCAE-A9EE-5293-03DFB306B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9984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628D381-488B-4C1C-32F0-1D389C1FF7E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68086" y="1543324"/>
            <a:ext cx="11266714" cy="445470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5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3" name="Purdue Logo" descr="Purdue Logo">
            <a:extLst>
              <a:ext uri="{FF2B5EF4-FFF2-40B4-BE49-F238E27FC236}">
                <a16:creationId xmlns:a16="http://schemas.microsoft.com/office/drawing/2014/main" id="{57E46A32-0E35-7B3E-4B6F-A7D50B076D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15EE0A7E-143D-2A83-397F-55801DA06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13">
            <a:extLst>
              <a:ext uri="{FF2B5EF4-FFF2-40B4-BE49-F238E27FC236}">
                <a16:creationId xmlns:a16="http://schemas.microsoft.com/office/drawing/2014/main" id="{65EE62C3-A7DA-7701-DE4B-C1A290C4FAE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954291"/>
            <a:ext cx="11277600" cy="365760"/>
          </a:xfrm>
        </p:spPr>
        <p:txBody>
          <a:bodyPr>
            <a:noAutofit/>
          </a:bodyPr>
          <a:lstStyle>
            <a:lvl1pPr marL="0" indent="0" algn="l">
              <a:buNone/>
              <a:defRPr sz="2200" b="1" i="0" baseline="0">
                <a:solidFill>
                  <a:schemeClr val="accent4">
                    <a:lumMod val="65000"/>
                  </a:schemeClr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C54E73-61A3-FF0B-7F4C-17B1D97376A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9036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ontent -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9742D-9D8E-3928-8B2A-C7202DA72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D59E3ED-7921-E7F3-A0A2-0467597EF7ED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086" y="1543324"/>
            <a:ext cx="5413169" cy="4390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5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F449F3F-4187-E891-E28D-ABAA40118134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09157" y="1543324"/>
            <a:ext cx="5425643" cy="4390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5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2" name="Purdue Logo" descr="Purdue Logo">
            <a:extLst>
              <a:ext uri="{FF2B5EF4-FFF2-40B4-BE49-F238E27FC236}">
                <a16:creationId xmlns:a16="http://schemas.microsoft.com/office/drawing/2014/main" id="{1187A0AE-82DF-15CC-71EB-814F9338E8D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5FC4CE19-DA95-2729-993D-BB0D45B6B56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954291"/>
            <a:ext cx="11277600" cy="365760"/>
          </a:xfrm>
        </p:spPr>
        <p:txBody>
          <a:bodyPr>
            <a:noAutofit/>
          </a:bodyPr>
          <a:lstStyle>
            <a:lvl1pPr marL="0" indent="0" algn="l">
              <a:buNone/>
              <a:defRPr sz="2200" b="1" i="0" baseline="0">
                <a:solidFill>
                  <a:schemeClr val="accent4">
                    <a:lumMod val="65000"/>
                  </a:schemeClr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59EA93-442C-59A0-2250-A5181989CDD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9963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Content -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9742D-9D8E-3928-8B2A-C7202DA72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D59E3ED-7921-E7F3-A0A2-0467597EF7ED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087" y="1543324"/>
            <a:ext cx="3507565" cy="4390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5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3" name="Purdue Logo" descr="Purdue Logo">
            <a:extLst>
              <a:ext uri="{FF2B5EF4-FFF2-40B4-BE49-F238E27FC236}">
                <a16:creationId xmlns:a16="http://schemas.microsoft.com/office/drawing/2014/main" id="{D9D56DBC-682D-9000-C377-A3E36338D7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6314" y="6227781"/>
            <a:ext cx="1803190" cy="322767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6D77F14-E88B-D0A5-6F63-E4DA45A7CD6B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4342217" y="1543323"/>
            <a:ext cx="3507565" cy="439033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5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A95E987-1BAB-5DE6-3A52-75935C62985E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8243137" y="1543322"/>
            <a:ext cx="3507565" cy="439033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5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3">
            <a:extLst>
              <a:ext uri="{FF2B5EF4-FFF2-40B4-BE49-F238E27FC236}">
                <a16:creationId xmlns:a16="http://schemas.microsoft.com/office/drawing/2014/main" id="{5CA31FF2-2F1A-7D0F-36B0-1773F6A9AB3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954291"/>
            <a:ext cx="11277600" cy="365760"/>
          </a:xfrm>
        </p:spPr>
        <p:txBody>
          <a:bodyPr>
            <a:noAutofit/>
          </a:bodyPr>
          <a:lstStyle>
            <a:lvl1pPr marL="0" indent="0" algn="l">
              <a:buNone/>
              <a:defRPr sz="2200" b="1" i="0" baseline="0">
                <a:solidFill>
                  <a:schemeClr val="accent4">
                    <a:lumMod val="65000"/>
                  </a:schemeClr>
                </a:solidFill>
                <a:latin typeface="Acumin Pro Condensed Semibold" panose="020B0506020202020204" pitchFamily="34" charset="77"/>
              </a:defRPr>
            </a:lvl1pPr>
          </a:lstStyle>
          <a:p>
            <a:pPr lvl="0"/>
            <a:r>
              <a:rPr lang="en-US" dirty="0"/>
              <a:t>Click to add subhead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77EB8B-3A4C-F880-133B-94D59A7B36B8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714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AF61CC-58D4-72CE-66CA-BFE87D085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086" y="385004"/>
            <a:ext cx="11266714" cy="5890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slide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FD4295-B2CD-F1FF-F99B-B267D1740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8086" y="1192696"/>
            <a:ext cx="11266714" cy="48379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DCC5ACE-5747-34C7-00B2-2E4EABE6A0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34663" y="6290433"/>
            <a:ext cx="1100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4776A-187E-9540-9EA4-8D5781AB76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614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6" r:id="rId2"/>
    <p:sldLayoutId id="2147483702" r:id="rId3"/>
    <p:sldLayoutId id="2147483708" r:id="rId4"/>
    <p:sldLayoutId id="2147483687" r:id="rId5"/>
    <p:sldLayoutId id="2147483714" r:id="rId6"/>
    <p:sldLayoutId id="2147483688" r:id="rId7"/>
    <p:sldLayoutId id="2147483650" r:id="rId8"/>
    <p:sldLayoutId id="2147483701" r:id="rId9"/>
    <p:sldLayoutId id="2147483711" r:id="rId10"/>
    <p:sldLayoutId id="2147483712" r:id="rId11"/>
    <p:sldLayoutId id="2147483656" r:id="rId12"/>
    <p:sldLayoutId id="2147483657" r:id="rId13"/>
    <p:sldLayoutId id="2147483706" r:id="rId14"/>
    <p:sldLayoutId id="2147483705" r:id="rId15"/>
    <p:sldLayoutId id="2147483707" r:id="rId16"/>
    <p:sldLayoutId id="2147483713" r:id="rId17"/>
    <p:sldLayoutId id="2147483709" r:id="rId18"/>
    <p:sldLayoutId id="2147483710" r:id="rId19"/>
    <p:sldLayoutId id="2147483653" r:id="rId20"/>
    <p:sldLayoutId id="2147483690" r:id="rId21"/>
    <p:sldLayoutId id="2147483704" r:id="rId22"/>
    <p:sldLayoutId id="2147483692" r:id="rId23"/>
    <p:sldLayoutId id="2147483693" r:id="rId24"/>
    <p:sldLayoutId id="2147483691" r:id="rId25"/>
    <p:sldLayoutId id="2147483703" r:id="rId26"/>
  </p:sldLayoutIdLst>
  <p:hf hdr="0" ftr="0" dt="0"/>
  <p:txStyles>
    <p:titleStyle>
      <a:lvl1pPr algn="l" defTabSz="914400" rtl="0" eaLnBrk="1" fontAlgn="b" latinLnBrk="0" hangingPunct="1">
        <a:lnSpc>
          <a:spcPct val="90000"/>
        </a:lnSpc>
        <a:spcBef>
          <a:spcPct val="0"/>
        </a:spcBef>
        <a:buNone/>
        <a:defRPr lang="en-US" sz="4800" b="1" i="1" kern="1200" cap="none" baseline="0" dirty="0">
          <a:solidFill>
            <a:schemeClr val="tx1"/>
          </a:solidFill>
          <a:latin typeface="Acumin Pro Condensed Semibold" panose="020B0506020202020204" pitchFamily="34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itchFamily="2" charset="2"/>
        <a:buChar char="§"/>
        <a:defRPr sz="2000" b="0" i="0" kern="1200" baseline="0">
          <a:solidFill>
            <a:schemeClr val="tx1"/>
          </a:solidFill>
          <a:latin typeface="Acumin Pro" panose="020B0504020202020204" pitchFamily="34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1800" b="0" i="0" kern="1200" baseline="0">
          <a:solidFill>
            <a:schemeClr val="tx1"/>
          </a:solidFill>
          <a:latin typeface="Acumin Pro" panose="020B0504020202020204" pitchFamily="34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1600" b="0" i="0" kern="1200" baseline="0">
          <a:solidFill>
            <a:schemeClr val="tx1"/>
          </a:solidFill>
          <a:latin typeface="Acumin Pro" panose="020B0504020202020204" pitchFamily="34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1500" b="0" i="0" kern="1200" baseline="0">
          <a:solidFill>
            <a:schemeClr val="tx1"/>
          </a:solidFill>
          <a:latin typeface="Acumin Pro" panose="020B0504020202020204" pitchFamily="34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itchFamily="2" charset="2"/>
        <a:buChar char="§"/>
        <a:defRPr sz="1400" b="0" i="0" kern="1200" baseline="0">
          <a:solidFill>
            <a:schemeClr val="tx1"/>
          </a:solidFill>
          <a:latin typeface="Acumin Pro" panose="020B0504020202020204" pitchFamily="34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diagramLayout" Target="../diagrams/layout4.xml"/><Relationship Id="rId7" Type="http://schemas.openxmlformats.org/officeDocument/2006/relationships/image" Target="../media/image27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the-examples-book.com/crp/mentors/_attachments/3_26_24_Addendum.docx" TargetMode="External"/><Relationship Id="rId2" Type="http://schemas.openxmlformats.org/officeDocument/2006/relationships/hyperlink" Target="https://the-examples-book.com/crp/mentors/_attachments/3_26_24_sponsor_ack.docx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the-examples-book.com/crp/mentors/_attachments/Student_NDA_with_%20Sponsor_2023.docx" TargetMode="External"/><Relationship Id="rId4" Type="http://schemas.openxmlformats.org/officeDocument/2006/relationships/hyperlink" Target="https://the-examples-book.com/crp/mentors/_attachments/Purdue_Template_NDA.docx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the-examples-book.com/crp/students/fall2022/sprint7" TargetMode="External"/><Relationship Id="rId3" Type="http://schemas.openxmlformats.org/officeDocument/2006/relationships/hyperlink" Target="https://the-examples-book.com/crp/students/fall2022/sprint2" TargetMode="External"/><Relationship Id="rId7" Type="http://schemas.openxmlformats.org/officeDocument/2006/relationships/hyperlink" Target="https://the-examples-book.com/crp/students/fall2022/sprint6" TargetMode="External"/><Relationship Id="rId2" Type="http://schemas.openxmlformats.org/officeDocument/2006/relationships/hyperlink" Target="https://the-examples-book.com/crp/students/fall2022/sprint1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the-examples-book.com/crp/students/fall2022/sprint5" TargetMode="External"/><Relationship Id="rId5" Type="http://schemas.openxmlformats.org/officeDocument/2006/relationships/hyperlink" Target="https://the-examples-book.com/crp/students/fall2022/sprint4" TargetMode="External"/><Relationship Id="rId4" Type="http://schemas.openxmlformats.org/officeDocument/2006/relationships/hyperlink" Target="https://the-examples-book.com/crp/students/fall2022/sprint3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F09A7-CF48-9701-322A-A0BBD1C2F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Summer Onboarding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91BF94-59A9-105F-273E-B29E440F25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Meeting #1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218A17-096C-AED1-C745-D58ECF2EFEF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May 2024</a:t>
            </a:r>
          </a:p>
        </p:txBody>
      </p:sp>
    </p:spTree>
    <p:extLst>
      <p:ext uri="{BB962C8B-B14F-4D97-AF65-F5344CB8AC3E}">
        <p14:creationId xmlns:p14="http://schemas.microsoft.com/office/powerpoint/2010/main" val="4154997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F11668B-6A71-4F4F-D4D7-FAC4A28B8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086" y="385004"/>
            <a:ext cx="11266714" cy="589032"/>
          </a:xfrm>
        </p:spPr>
        <p:txBody>
          <a:bodyPr anchor="ctr">
            <a:normAutofit/>
          </a:bodyPr>
          <a:lstStyle/>
          <a:p>
            <a:r>
              <a:rPr lang="en-US" sz="3400" dirty="0"/>
              <a:t>Meeting #2 Agenda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434769-C19A-21E0-DD3A-D7A3E2F9961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200" y="954291"/>
            <a:ext cx="11277600" cy="365760"/>
          </a:xfrm>
        </p:spPr>
        <p:txBody>
          <a:bodyPr>
            <a:normAutofit lnSpcReduction="10000"/>
          </a:bodyPr>
          <a:lstStyle/>
          <a:p>
            <a:r>
              <a:rPr lang="en-US" sz="2000"/>
              <a:t>The Data Mine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37F630-BDBC-E742-8353-18D7A1A21C0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0634663" y="6290433"/>
            <a:ext cx="110013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994776A-187E-9540-9EA4-8D5781AB769D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graphicFrame>
        <p:nvGraphicFramePr>
          <p:cNvPr id="7" name="Content Placeholder 1">
            <a:extLst>
              <a:ext uri="{FF2B5EF4-FFF2-40B4-BE49-F238E27FC236}">
                <a16:creationId xmlns:a16="http://schemas.microsoft.com/office/drawing/2014/main" id="{FA604E91-38A5-DFD5-54C7-A69938F213AE}"/>
              </a:ext>
            </a:extLst>
          </p:cNvPr>
          <p:cNvGraphicFramePr>
            <a:graphicFrameLocks noGrp="1"/>
          </p:cNvGraphicFramePr>
          <p:nvPr>
            <p:ph idx="14"/>
          </p:nvPr>
        </p:nvGraphicFramePr>
        <p:xfrm>
          <a:off x="468086" y="1543324"/>
          <a:ext cx="11266714" cy="4454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6CB24B3-E00D-FDD8-8C16-37BA848E1FA9}"/>
              </a:ext>
            </a:extLst>
          </p:cNvPr>
          <p:cNvSpPr txBox="1"/>
          <p:nvPr/>
        </p:nvSpPr>
        <p:spPr>
          <a:xfrm>
            <a:off x="6096000" y="4391241"/>
            <a:ext cx="21269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/>
              <a:t>Goals</a:t>
            </a:r>
          </a:p>
        </p:txBody>
      </p:sp>
      <p:sp>
        <p:nvSpPr>
          <p:cNvPr id="10" name="Rectangle 9" descr="Graduation Cap">
            <a:extLst>
              <a:ext uri="{FF2B5EF4-FFF2-40B4-BE49-F238E27FC236}">
                <a16:creationId xmlns:a16="http://schemas.microsoft.com/office/drawing/2014/main" id="{299E6A7F-7144-C8E1-B7A5-54019CC8194C}"/>
              </a:ext>
            </a:extLst>
          </p:cNvPr>
          <p:cNvSpPr/>
          <p:nvPr/>
        </p:nvSpPr>
        <p:spPr>
          <a:xfrm>
            <a:off x="6096000" y="2457000"/>
            <a:ext cx="1594852" cy="1584058"/>
          </a:xfrm>
          <a:prstGeom prst="rect">
            <a:avLst/>
          </a:prstGeom>
          <a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271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72CBA-026F-7E96-546F-23B8813A8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8FBDCD-BC38-D4A8-A210-EA02F26100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datamine@purdue.edu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266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8" name="Rectangle 1047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B9A42B0-C94F-3690-1BFA-71D4A59D2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600" dirty="0">
                <a:latin typeface="+mj-lt"/>
              </a:rPr>
              <a:t>Year at a Glance</a:t>
            </a:r>
            <a:endParaRPr lang="en-US" sz="6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CE5D70-4364-A8E7-8A40-57114D242F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8882" y="4631161"/>
            <a:ext cx="3571810" cy="1559327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2400" dirty="0">
                <a:latin typeface="+mn-lt"/>
              </a:rPr>
              <a:t>The Data Mine</a:t>
            </a:r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49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Year at a Glance - The Data Mine Corporate Partners Program">
            <a:extLst>
              <a:ext uri="{FF2B5EF4-FFF2-40B4-BE49-F238E27FC236}">
                <a16:creationId xmlns:a16="http://schemas.microsoft.com/office/drawing/2014/main" id="{1FBB22E8-8501-9BBC-67C4-40D14CB8716E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" r="-2" b="1153"/>
          <a:stretch/>
        </p:blipFill>
        <p:spPr bwMode="auto">
          <a:xfrm>
            <a:off x="4654296" y="748490"/>
            <a:ext cx="7214616" cy="5333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020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64822AF-5F36-9F97-CAD5-D5A2B3D90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086" y="385004"/>
            <a:ext cx="11266714" cy="589032"/>
          </a:xfrm>
        </p:spPr>
        <p:txBody>
          <a:bodyPr anchor="ctr">
            <a:normAutofit/>
          </a:bodyPr>
          <a:lstStyle/>
          <a:p>
            <a:r>
              <a:rPr lang="en-US" sz="3400"/>
              <a:t>Meeting Agenda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72EC7C-3C87-2ACF-9FFB-BE24CAAD5A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200" y="954291"/>
            <a:ext cx="11277600" cy="365760"/>
          </a:xfrm>
        </p:spPr>
        <p:txBody>
          <a:bodyPr>
            <a:normAutofit lnSpcReduction="10000"/>
          </a:bodyPr>
          <a:lstStyle/>
          <a:p>
            <a:r>
              <a:rPr lang="en-US" sz="2000"/>
              <a:t>The Data Mine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3BD8D4-7557-375A-A112-90FB8F8E30C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0634663" y="6290433"/>
            <a:ext cx="110013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994776A-187E-9540-9EA4-8D5781AB769D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graphicFrame>
        <p:nvGraphicFramePr>
          <p:cNvPr id="7" name="Content Placeholder 1">
            <a:extLst>
              <a:ext uri="{FF2B5EF4-FFF2-40B4-BE49-F238E27FC236}">
                <a16:creationId xmlns:a16="http://schemas.microsoft.com/office/drawing/2014/main" id="{CE698964-A3C5-BEFB-C2F3-43885C2313BC}"/>
              </a:ext>
            </a:extLst>
          </p:cNvPr>
          <p:cNvGraphicFramePr>
            <a:graphicFrameLocks noGrp="1"/>
          </p:cNvGraphicFramePr>
          <p:nvPr>
            <p:ph idx="14"/>
            <p:extLst>
              <p:ext uri="{D42A27DB-BD31-4B8C-83A1-F6EECF244321}">
                <p14:modId xmlns:p14="http://schemas.microsoft.com/office/powerpoint/2010/main" val="3418069407"/>
              </p:ext>
            </p:extLst>
          </p:nvPr>
        </p:nvGraphicFramePr>
        <p:xfrm>
          <a:off x="468086" y="1543324"/>
          <a:ext cx="11266714" cy="4454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43244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4E267F-25C8-47DF-9D61-B51817DADC64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68086" y="1543324"/>
            <a:ext cx="11266714" cy="4454706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Legal Documents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/>
              <a:t>Sponsor Acknowledgement (SA)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1400" b="1" dirty="0"/>
              <a:t>[New Partners] </a:t>
            </a:r>
            <a:r>
              <a:rPr lang="en-US" sz="1400" dirty="0"/>
              <a:t>Our industry partners sign this SA (</a:t>
            </a:r>
            <a:r>
              <a:rPr lang="en-US" sz="1400" dirty="0">
                <a:hlinkClick r:id="rId2"/>
              </a:rPr>
              <a:t>click here to download full sponsor acknowledgement</a:t>
            </a:r>
            <a:r>
              <a:rPr lang="en-US" sz="1400" dirty="0"/>
              <a:t>). The SA covers five years of partnership, but it does not obligate your company to five years of projects.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1400" b="1" dirty="0"/>
              <a:t>[Renewing] </a:t>
            </a:r>
            <a:r>
              <a:rPr lang="en-US" sz="1400" dirty="0"/>
              <a:t>After executing the full SA, please renew each year with this addendum for years two through five. (</a:t>
            </a:r>
            <a:r>
              <a:rPr lang="en-US" sz="1400" dirty="0">
                <a:hlinkClick r:id="rId3"/>
              </a:rPr>
              <a:t>click here to download addendum</a:t>
            </a:r>
            <a:r>
              <a:rPr lang="en-US" sz="1400" dirty="0"/>
              <a:t>).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/>
              <a:t>Nondisclosure Agreement (NDA)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1400" dirty="0"/>
              <a:t>Most companies require the students and Data Mine staff to sign an NDA at the start of the project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1400" dirty="0"/>
              <a:t>The NDA is provided by the company. If you do not have an NDA, here is a generic one provided by Purdue Legal Counsel. (</a:t>
            </a:r>
            <a:r>
              <a:rPr lang="en-US" sz="1400" dirty="0">
                <a:hlinkClick r:id="rId4"/>
              </a:rPr>
              <a:t>click here to download NDA template</a:t>
            </a:r>
            <a:r>
              <a:rPr lang="en-US" sz="1400" dirty="0"/>
              <a:t>).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1400" dirty="0"/>
              <a:t>The NDA must be between an individual (student and staff) and the company. Purdue will not sign an NDA on behalf of the students.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1400" dirty="0"/>
              <a:t>The Data Mine staff handles the logistics of getting the NDAs signed by students and staff. We return a zip file of all signed documents shortly after the fall semester starts.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dirty="0"/>
              <a:t>Intellectual Property (IP)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1400" dirty="0"/>
              <a:t>At Purdue University, students retain their IP. Students can license their IP at no cost.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1400" dirty="0"/>
              <a:t>The IP Assignment Agreement is provided by the company. If you do not have an IP Assignment Agreement, (</a:t>
            </a:r>
            <a:r>
              <a:rPr lang="en-US" sz="1400" dirty="0">
                <a:hlinkClick r:id="rId5"/>
              </a:rPr>
              <a:t>click here to download IP Assignment template</a:t>
            </a:r>
            <a:r>
              <a:rPr lang="en-US" sz="1400" dirty="0"/>
              <a:t>).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1400" dirty="0"/>
              <a:t>Purdue faculty and staff cannot sign any agreement regarding IP for projects running under the SA. Faculty and staff can only sign an IP agreement under sponsored research contracts.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6E2D3B1-47AD-F42C-134A-898069BAA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086" y="385004"/>
            <a:ext cx="11266714" cy="589032"/>
          </a:xfrm>
        </p:spPr>
        <p:txBody>
          <a:bodyPr anchor="ctr">
            <a:normAutofit/>
          </a:bodyPr>
          <a:lstStyle/>
          <a:p>
            <a:r>
              <a:rPr lang="en-US" sz="3400" dirty="0"/>
              <a:t>Legal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A892E85-82A0-CAF6-F533-D334C924F27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200" y="954291"/>
            <a:ext cx="11277600" cy="365760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The Data Mine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7C8B7D2-01DB-70C5-D335-628D77A3F25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0634663" y="6290433"/>
            <a:ext cx="110013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994776A-187E-9540-9EA4-8D5781AB769D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960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5C0FA5-0ABB-A338-2015-CDBFDEB50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2" y="457200"/>
            <a:ext cx="4314823" cy="964096"/>
          </a:xfrm>
        </p:spPr>
        <p:txBody>
          <a:bodyPr anchor="b">
            <a:normAutofit/>
          </a:bodyPr>
          <a:lstStyle/>
          <a:p>
            <a:r>
              <a:rPr lang="en-US" dirty="0"/>
              <a:t>Title IX Training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984507-FC52-22AF-144C-EA2450A477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2" y="1570383"/>
            <a:ext cx="4314823" cy="4298605"/>
          </a:xfrm>
        </p:spPr>
        <p:txBody>
          <a:bodyPr>
            <a:normAutofit/>
          </a:bodyPr>
          <a:lstStyle/>
          <a:p>
            <a:r>
              <a:rPr lang="en-US" dirty="0"/>
              <a:t>The Data Mine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A17E63-8D78-5BE9-6097-71F2E7F639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634663" y="6290433"/>
            <a:ext cx="110013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994776A-187E-9540-9EA4-8D5781AB769D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graphicFrame>
        <p:nvGraphicFramePr>
          <p:cNvPr id="7" name="Text Placeholder 2">
            <a:extLst>
              <a:ext uri="{FF2B5EF4-FFF2-40B4-BE49-F238E27FC236}">
                <a16:creationId xmlns:a16="http://schemas.microsoft.com/office/drawing/2014/main" id="{500B3017-6B85-7D77-9884-B6264BEDD6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33479880"/>
              </p:ext>
            </p:extLst>
          </p:nvPr>
        </p:nvGraphicFramePr>
        <p:xfrm>
          <a:off x="5071871" y="457200"/>
          <a:ext cx="6662927" cy="5411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41304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0801160-66C2-AB58-AB9A-19B6238BB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086" y="385004"/>
            <a:ext cx="11266714" cy="589032"/>
          </a:xfrm>
        </p:spPr>
        <p:txBody>
          <a:bodyPr anchor="ctr">
            <a:normAutofit/>
          </a:bodyPr>
          <a:lstStyle/>
          <a:p>
            <a:r>
              <a:rPr lang="en-US" sz="3400" dirty="0"/>
              <a:t>Project Charter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8D5E04B-BF0A-21CB-9FAD-3AE7D45BB1D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200" y="954291"/>
            <a:ext cx="11277600" cy="365760"/>
          </a:xfrm>
        </p:spPr>
        <p:txBody>
          <a:bodyPr>
            <a:normAutofit lnSpcReduction="10000"/>
          </a:bodyPr>
          <a:lstStyle/>
          <a:p>
            <a:r>
              <a:rPr lang="en-US" sz="2000"/>
              <a:t>The Data Mine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2C4272-CA85-6A4C-C03F-8278FF727DD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0634663" y="6290433"/>
            <a:ext cx="1100137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994776A-187E-9540-9EA4-8D5781AB769D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graphicFrame>
        <p:nvGraphicFramePr>
          <p:cNvPr id="7" name="Text Placeholder 2">
            <a:extLst>
              <a:ext uri="{FF2B5EF4-FFF2-40B4-BE49-F238E27FC236}">
                <a16:creationId xmlns:a16="http://schemas.microsoft.com/office/drawing/2014/main" id="{48BBAA50-29CE-E731-8C15-25DB98DD24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55084079"/>
              </p:ext>
            </p:extLst>
          </p:nvPr>
        </p:nvGraphicFramePr>
        <p:xfrm>
          <a:off x="468086" y="1543324"/>
          <a:ext cx="11266714" cy="4454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49376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62B0D55-BF58-35C1-EF7E-49471900A47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The Data Mine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CB39E6-6FE8-6491-7EDC-27835F0DC1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Project Charter builds upon the project description by adding additional details to help guide the students during the academic year.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Project charters formats can consist of a word document or slide deck.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to include in the project charter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Information about the company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What does your company do?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History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What is your team’s role in relation to the company?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Information about the mentor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Title &amp; Job responsibilities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Contact Information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Availability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Project Description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A bit more detailed version of the initial project description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What is the motivation?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Who are the stakeholders?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What is the purpose?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Objective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Contextualize the project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What are the main goals?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What is the projected product?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What are the expected outcomes for the end of the academic year?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426527F-7187-11CA-BCBB-9744CC40B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Charter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ADB79F-0107-D048-30BC-1D612F979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A86157-C36C-D5CC-0552-CC1273B967AD}"/>
              </a:ext>
            </a:extLst>
          </p:cNvPr>
          <p:cNvSpPr txBox="1"/>
          <p:nvPr/>
        </p:nvSpPr>
        <p:spPr>
          <a:xfrm>
            <a:off x="5029200" y="6290433"/>
            <a:ext cx="60451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https://the-examples-</a:t>
            </a:r>
            <a:r>
              <a:rPr lang="en-US" dirty="0" err="1"/>
              <a:t>book.com</a:t>
            </a:r>
            <a:r>
              <a:rPr lang="en-US" dirty="0"/>
              <a:t>/</a:t>
            </a:r>
            <a:r>
              <a:rPr lang="en-US" dirty="0" err="1"/>
              <a:t>crp</a:t>
            </a:r>
            <a:r>
              <a:rPr lang="en-US" dirty="0"/>
              <a:t>/mentors/</a:t>
            </a:r>
            <a:r>
              <a:rPr lang="en-US" dirty="0" err="1"/>
              <a:t>projectcharter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868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62B0D55-BF58-35C1-EF7E-49471900A47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The Data Mine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CB39E6-6FE8-6491-7EDC-27835F0DC1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to include in the project charter (continued…)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About the Data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What data is being used and why is it important to the project?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How will the students access the data?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Any preprocessing done prior to students receiving the data?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How is is currently used?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How was it collected?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Goals / Milestones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Fall Semester Goals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Sprint Goals (7 Sprints)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Spring Semester Goals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Sprint Goals (7 Sprints)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Team Roles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Mentor (Project Owner)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TA (Scrum Master)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Students (Developers)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dirty="0"/>
              <a:t>Sub teams?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Reviewing Materials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Videos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Literature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Articles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News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Project Examples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Required Tools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426527F-7187-11CA-BCBB-9744CC40B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Charter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ADB79F-0107-D048-30BC-1D612F979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776A-187E-9540-9EA4-8D5781AB769D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A86157-C36C-D5CC-0552-CC1273B967AD}"/>
              </a:ext>
            </a:extLst>
          </p:cNvPr>
          <p:cNvSpPr txBox="1"/>
          <p:nvPr/>
        </p:nvSpPr>
        <p:spPr>
          <a:xfrm>
            <a:off x="5029200" y="6290433"/>
            <a:ext cx="60451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https://the-examples-</a:t>
            </a:r>
            <a:r>
              <a:rPr lang="en-US" dirty="0" err="1"/>
              <a:t>book.com</a:t>
            </a:r>
            <a:r>
              <a:rPr lang="en-US" dirty="0"/>
              <a:t>/</a:t>
            </a:r>
            <a:r>
              <a:rPr lang="en-US" dirty="0" err="1"/>
              <a:t>crp</a:t>
            </a:r>
            <a:r>
              <a:rPr lang="en-US" dirty="0"/>
              <a:t>/mentors/</a:t>
            </a:r>
            <a:r>
              <a:rPr lang="en-US" dirty="0" err="1"/>
              <a:t>projectcharter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394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id="{AA525F84-BAD3-25F9-6405-EEFE08E34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086" y="385004"/>
            <a:ext cx="11266714" cy="589032"/>
          </a:xfrm>
        </p:spPr>
        <p:txBody>
          <a:bodyPr>
            <a:normAutofit fontScale="90000"/>
          </a:bodyPr>
          <a:lstStyle/>
          <a:p>
            <a:r>
              <a:rPr lang="en-US" dirty="0"/>
              <a:t>Fall 2024 Schedule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921C326D-9E10-60FC-94DD-8BDC3C0FB5F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200" y="954291"/>
            <a:ext cx="11277600" cy="365760"/>
          </a:xfrm>
        </p:spPr>
        <p:txBody>
          <a:bodyPr/>
          <a:lstStyle/>
          <a:p>
            <a:r>
              <a:rPr lang="en-US" dirty="0"/>
              <a:t>The Data Mine</a:t>
            </a:r>
          </a:p>
        </p:txBody>
      </p:sp>
      <p:sp>
        <p:nvSpPr>
          <p:cNvPr id="21" name="Slide Number Placeholder 4">
            <a:extLst>
              <a:ext uri="{FF2B5EF4-FFF2-40B4-BE49-F238E27FC236}">
                <a16:creationId xmlns:a16="http://schemas.microsoft.com/office/drawing/2014/main" id="{95EA0E40-2EA8-BEBA-55E6-C13CF0BF1FA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0634663" y="6290433"/>
            <a:ext cx="1100137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F994776A-187E-9540-9EA4-8D5781AB769D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sp>
        <p:nvSpPr>
          <p:cNvPr id="3" name="Slide Number Placeholder 2" hidden="1">
            <a:extLst>
              <a:ext uri="{FF2B5EF4-FFF2-40B4-BE49-F238E27FC236}">
                <a16:creationId xmlns:a16="http://schemas.microsoft.com/office/drawing/2014/main" id="{FEE912BF-382A-787B-1B98-44D0F09FDB5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634663" y="6290433"/>
            <a:ext cx="1100137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F994776A-187E-9540-9EA4-8D5781AB769D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771C5939-579F-E388-6CE7-6B7734B0F5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8645061"/>
              </p:ext>
            </p:extLst>
          </p:nvPr>
        </p:nvGraphicFramePr>
        <p:xfrm>
          <a:off x="468086" y="1828625"/>
          <a:ext cx="11266718" cy="3996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5007">
                  <a:extLst>
                    <a:ext uri="{9D8B030D-6E8A-4147-A177-3AD203B41FA5}">
                      <a16:colId xmlns:a16="http://schemas.microsoft.com/office/drawing/2014/main" val="3541984356"/>
                    </a:ext>
                  </a:extLst>
                </a:gridCol>
                <a:gridCol w="1963256">
                  <a:extLst>
                    <a:ext uri="{9D8B030D-6E8A-4147-A177-3AD203B41FA5}">
                      <a16:colId xmlns:a16="http://schemas.microsoft.com/office/drawing/2014/main" val="3658313626"/>
                    </a:ext>
                  </a:extLst>
                </a:gridCol>
                <a:gridCol w="1963256">
                  <a:extLst>
                    <a:ext uri="{9D8B030D-6E8A-4147-A177-3AD203B41FA5}">
                      <a16:colId xmlns:a16="http://schemas.microsoft.com/office/drawing/2014/main" val="2400893317"/>
                    </a:ext>
                  </a:extLst>
                </a:gridCol>
                <a:gridCol w="4145688">
                  <a:extLst>
                    <a:ext uri="{9D8B030D-6E8A-4147-A177-3AD203B41FA5}">
                      <a16:colId xmlns:a16="http://schemas.microsoft.com/office/drawing/2014/main" val="597537462"/>
                    </a:ext>
                  </a:extLst>
                </a:gridCol>
                <a:gridCol w="1409849">
                  <a:extLst>
                    <a:ext uri="{9D8B030D-6E8A-4147-A177-3AD203B41FA5}">
                      <a16:colId xmlns:a16="http://schemas.microsoft.com/office/drawing/2014/main" val="3432804491"/>
                    </a:ext>
                  </a:extLst>
                </a:gridCol>
                <a:gridCol w="1359662">
                  <a:extLst>
                    <a:ext uri="{9D8B030D-6E8A-4147-A177-3AD203B41FA5}">
                      <a16:colId xmlns:a16="http://schemas.microsoft.com/office/drawing/2014/main" val="2664968874"/>
                    </a:ext>
                  </a:extLst>
                </a:gridCol>
              </a:tblGrid>
              <a:tr h="16635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Sprint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Avenir Next" panose="020B0503020202020204" pitchFamily="34" charset="0"/>
                      </a:endParaRPr>
                    </a:p>
                  </a:txBody>
                  <a:tcPr marL="4891" marR="4891" marT="48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Lab (Mon/Tues) then Meeting (Thurs/Fri)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Avenir Next" panose="020B0503020202020204" pitchFamily="34" charset="0"/>
                      </a:endParaRPr>
                    </a:p>
                  </a:txBody>
                  <a:tcPr marL="4891" marR="4891" marT="48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Meeting (Mon/Tues) then Lab (Thurs/Fri)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Avenir Next" panose="020B0503020202020204" pitchFamily="34" charset="0"/>
                      </a:endParaRPr>
                    </a:p>
                  </a:txBody>
                  <a:tcPr marL="4891" marR="4891" marT="48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Details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Avenir Next" panose="020B0503020202020204" pitchFamily="34" charset="0"/>
                      </a:endParaRPr>
                    </a:p>
                  </a:txBody>
                  <a:tcPr marL="4891" marR="4891" marT="48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Due Date 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Avenir Next" panose="020B0503020202020204" pitchFamily="34" charset="0"/>
                      </a:endParaRPr>
                    </a:p>
                  </a:txBody>
                  <a:tcPr marL="4891" marR="4891" marT="48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Submission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Avenir Next" panose="020B0503020202020204" pitchFamily="34" charset="0"/>
                      </a:endParaRPr>
                    </a:p>
                  </a:txBody>
                  <a:tcPr marL="4891" marR="4891" marT="4891" marB="0" anchor="ctr"/>
                </a:tc>
                <a:extLst>
                  <a:ext uri="{0D108BD9-81ED-4DB2-BD59-A6C34878D82A}">
                    <a16:rowId xmlns:a16="http://schemas.microsoft.com/office/drawing/2014/main" val="4274874964"/>
                  </a:ext>
                </a:extLst>
              </a:tr>
              <a:tr h="166356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500" u="sng" strike="noStrike">
                          <a:effectLst/>
                          <a:hlinkClick r:id="rId2"/>
                        </a:rPr>
                        <a:t>1</a:t>
                      </a:r>
                      <a:endParaRPr lang="en-US" sz="15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1" marR="4891" marT="4891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Start: Mon 8/19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 End: Wed 9/4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1" marR="4891" marT="4891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Start: Mon 8/19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 End: Sun 9/1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1" marR="4891" marT="489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</a:rPr>
                        <a:t>Monday, 8/19: First day of Fall 2024 classes </a:t>
                      </a:r>
                      <a:endParaRPr lang="en-US" sz="900" b="0" i="0" u="none" strike="noStrike" dirty="0">
                        <a:solidFill>
                          <a:srgbClr val="333333"/>
                        </a:solidFill>
                        <a:effectLst/>
                        <a:latin typeface="Avenir Next" panose="020B0503020202020204" pitchFamily="34" charset="0"/>
                      </a:endParaRPr>
                    </a:p>
                  </a:txBody>
                  <a:tcPr marL="4891" marR="4891" marT="4891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1" marR="4891" marT="489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1" marR="4891" marT="4891" marB="0" anchor="b"/>
                </a:tc>
                <a:extLst>
                  <a:ext uri="{0D108BD9-81ED-4DB2-BD59-A6C34878D82A}">
                    <a16:rowId xmlns:a16="http://schemas.microsoft.com/office/drawing/2014/main" val="3990183881"/>
                  </a:ext>
                </a:extLst>
              </a:tr>
              <a:tr h="16635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Corporate Partners Syllabus Quiz due</a:t>
                      </a:r>
                      <a:endParaRPr lang="en-US" sz="900" b="1" i="0" u="none" strike="noStrike">
                        <a:solidFill>
                          <a:srgbClr val="333333"/>
                        </a:solidFill>
                        <a:effectLst/>
                        <a:latin typeface="Avenir Next" panose="020B0503020202020204" pitchFamily="34" charset="0"/>
                      </a:endParaRPr>
                    </a:p>
                  </a:txBody>
                  <a:tcPr marL="4891" marR="4891" marT="4891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Wed, 9/4 by 11:59 PM ET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1" marR="4891" marT="489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Gradescope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1" marR="4891" marT="4891" marB="0" anchor="b"/>
                </a:tc>
                <a:extLst>
                  <a:ext uri="{0D108BD9-81ED-4DB2-BD59-A6C34878D82A}">
                    <a16:rowId xmlns:a16="http://schemas.microsoft.com/office/drawing/2014/main" val="3517856697"/>
                  </a:ext>
                </a:extLst>
              </a:tr>
              <a:tr h="16635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Agile Training &amp; Quiz due</a:t>
                      </a:r>
                      <a:endParaRPr lang="en-US" sz="900" b="1" i="0" u="none" strike="noStrike">
                        <a:solidFill>
                          <a:srgbClr val="333333"/>
                        </a:solidFill>
                        <a:effectLst/>
                        <a:latin typeface="Avenir Next" panose="020B0503020202020204" pitchFamily="34" charset="0"/>
                      </a:endParaRPr>
                    </a:p>
                  </a:txBody>
                  <a:tcPr marL="4891" marR="4891" marT="4891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Wed, 9/4 by 11:59 PM ET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1" marR="4891" marT="489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Gradescope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1" marR="4891" marT="4891" marB="0" anchor="b"/>
                </a:tc>
                <a:extLst>
                  <a:ext uri="{0D108BD9-81ED-4DB2-BD59-A6C34878D82A}">
                    <a16:rowId xmlns:a16="http://schemas.microsoft.com/office/drawing/2014/main" val="3849879472"/>
                  </a:ext>
                </a:extLst>
              </a:tr>
              <a:tr h="16635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Sprint #1 Report due</a:t>
                      </a:r>
                      <a:endParaRPr lang="en-US" sz="900" b="1" i="0" u="none" strike="noStrike">
                        <a:solidFill>
                          <a:srgbClr val="333333"/>
                        </a:solidFill>
                        <a:effectLst/>
                        <a:latin typeface="Avenir Next" panose="020B0503020202020204" pitchFamily="34" charset="0"/>
                      </a:endParaRPr>
                    </a:p>
                  </a:txBody>
                  <a:tcPr marL="4891" marR="4891" marT="4891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Wed, 9/4 by 11:59 PM ET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1" marR="4891" marT="489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Gradescope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1" marR="4891" marT="4891" marB="0" anchor="b"/>
                </a:tc>
                <a:extLst>
                  <a:ext uri="{0D108BD9-81ED-4DB2-BD59-A6C34878D82A}">
                    <a16:rowId xmlns:a16="http://schemas.microsoft.com/office/drawing/2014/main" val="1179776879"/>
                  </a:ext>
                </a:extLst>
              </a:tr>
              <a:tr h="16635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500" u="sng" strike="noStrike">
                          <a:effectLst/>
                          <a:hlinkClick r:id="rId3"/>
                        </a:rPr>
                        <a:t>2</a:t>
                      </a:r>
                      <a:endParaRPr lang="en-US" sz="15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1" marR="4891" marT="4891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Start: Thurs 9/5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 End: Wed 9/18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1" marR="4891" marT="4891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Start: Mon 9/2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 End: Sun 9/15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1" marR="4891" marT="489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Monday, 9/2: Labor Day (no CRP meetings/classes)</a:t>
                      </a:r>
                      <a:endParaRPr lang="en-US" sz="900" b="0" i="0" u="none" strike="noStrike">
                        <a:solidFill>
                          <a:srgbClr val="333333"/>
                        </a:solidFill>
                        <a:effectLst/>
                        <a:latin typeface="Avenir Next" panose="020B0503020202020204" pitchFamily="34" charset="0"/>
                      </a:endParaRPr>
                    </a:p>
                  </a:txBody>
                  <a:tcPr marL="4891" marR="4891" marT="4891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1" marR="4891" marT="489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1" marR="4891" marT="4891" marB="0" anchor="b"/>
                </a:tc>
                <a:extLst>
                  <a:ext uri="{0D108BD9-81ED-4DB2-BD59-A6C34878D82A}">
                    <a16:rowId xmlns:a16="http://schemas.microsoft.com/office/drawing/2014/main" val="4103504930"/>
                  </a:ext>
                </a:extLst>
              </a:tr>
              <a:tr h="16635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Sprint #2 Report due</a:t>
                      </a:r>
                      <a:endParaRPr lang="en-US" sz="900" b="1" i="0" u="none" strike="noStrike">
                        <a:solidFill>
                          <a:srgbClr val="333333"/>
                        </a:solidFill>
                        <a:effectLst/>
                        <a:latin typeface="Avenir Next" panose="020B0503020202020204" pitchFamily="34" charset="0"/>
                      </a:endParaRPr>
                    </a:p>
                  </a:txBody>
                  <a:tcPr marL="4891" marR="4891" marT="4891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Wed, 9/18 by 11:59 PM ET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1" marR="4891" marT="489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Gradescope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1" marR="4891" marT="4891" marB="0" anchor="b"/>
                </a:tc>
                <a:extLst>
                  <a:ext uri="{0D108BD9-81ED-4DB2-BD59-A6C34878D82A}">
                    <a16:rowId xmlns:a16="http://schemas.microsoft.com/office/drawing/2014/main" val="58094271"/>
                  </a:ext>
                </a:extLst>
              </a:tr>
              <a:tr h="2965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sng" strike="noStrike">
                          <a:effectLst/>
                          <a:hlinkClick r:id="rId4"/>
                        </a:rPr>
                        <a:t>3</a:t>
                      </a:r>
                      <a:endParaRPr lang="en-US" sz="15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1" marR="4891" marT="48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Start: Thurs 9/19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 End: Wed 10/2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1" marR="4891" marT="48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Start: Mon 9/16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 End: Sun 9/29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1" marR="4891" marT="489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Sprint #3 Report due</a:t>
                      </a:r>
                      <a:endParaRPr lang="en-US" sz="900" b="1" i="0" u="none" strike="noStrike">
                        <a:solidFill>
                          <a:srgbClr val="333333"/>
                        </a:solidFill>
                        <a:effectLst/>
                        <a:latin typeface="Avenir Next" panose="020B0503020202020204" pitchFamily="34" charset="0"/>
                      </a:endParaRPr>
                    </a:p>
                  </a:txBody>
                  <a:tcPr marL="4891" marR="4891" marT="4891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Wed, 10/2 by 11:59 PM ET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1" marR="4891" marT="489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Gradescope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1" marR="4891" marT="4891" marB="0" anchor="b"/>
                </a:tc>
                <a:extLst>
                  <a:ext uri="{0D108BD9-81ED-4DB2-BD59-A6C34878D82A}">
                    <a16:rowId xmlns:a16="http://schemas.microsoft.com/office/drawing/2014/main" val="669294078"/>
                  </a:ext>
                </a:extLst>
              </a:tr>
              <a:tr h="16635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500" u="sng" strike="noStrike">
                          <a:effectLst/>
                          <a:hlinkClick r:id="rId5"/>
                        </a:rPr>
                        <a:t>4</a:t>
                      </a:r>
                      <a:endParaRPr lang="en-US" sz="15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1" marR="4891" marT="4891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Start: Thurs 10/3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 End: Wed 10/16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1" marR="4891" marT="4891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Start: Mon 9/30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 End: Sun 10/13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1" marR="4891" marT="489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Monday, 10/7 &amp; Tuesday, 10/8: Fall Break – No Classes</a:t>
                      </a:r>
                      <a:endParaRPr lang="en-US" sz="900" b="0" i="0" u="none" strike="noStrike">
                        <a:solidFill>
                          <a:srgbClr val="333333"/>
                        </a:solidFill>
                        <a:effectLst/>
                        <a:latin typeface="Avenir Next" panose="020B0503020202020204" pitchFamily="34" charset="0"/>
                      </a:endParaRPr>
                    </a:p>
                  </a:txBody>
                  <a:tcPr marL="4891" marR="4891" marT="4891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1" marR="4891" marT="489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1" marR="4891" marT="4891" marB="0" anchor="b"/>
                </a:tc>
                <a:extLst>
                  <a:ext uri="{0D108BD9-81ED-4DB2-BD59-A6C34878D82A}">
                    <a16:rowId xmlns:a16="http://schemas.microsoft.com/office/drawing/2014/main" val="2114387443"/>
                  </a:ext>
                </a:extLst>
              </a:tr>
              <a:tr h="16635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Sprint #4 Report due</a:t>
                      </a:r>
                      <a:endParaRPr lang="en-US" sz="900" b="1" i="0" u="none" strike="noStrike">
                        <a:solidFill>
                          <a:srgbClr val="333333"/>
                        </a:solidFill>
                        <a:effectLst/>
                        <a:latin typeface="Avenir Next" panose="020B0503020202020204" pitchFamily="34" charset="0"/>
                      </a:endParaRPr>
                    </a:p>
                  </a:txBody>
                  <a:tcPr marL="4891" marR="4891" marT="4891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Wed, 10/16 by 11:59 PM ET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1" marR="4891" marT="489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Gradescope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1" marR="4891" marT="4891" marB="0" anchor="b"/>
                </a:tc>
                <a:extLst>
                  <a:ext uri="{0D108BD9-81ED-4DB2-BD59-A6C34878D82A}">
                    <a16:rowId xmlns:a16="http://schemas.microsoft.com/office/drawing/2014/main" val="1657260246"/>
                  </a:ext>
                </a:extLst>
              </a:tr>
              <a:tr h="2965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sng" strike="noStrike">
                          <a:effectLst/>
                          <a:hlinkClick r:id="rId6"/>
                        </a:rPr>
                        <a:t>5</a:t>
                      </a:r>
                      <a:endParaRPr lang="en-US" sz="15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1" marR="4891" marT="48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Start: Thurs 10/17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 End: Wed 10/30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1" marR="4891" marT="489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Start: Mon 10/14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 End: Sun 10/27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1" marR="4891" marT="489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Sprint #5 Report due</a:t>
                      </a:r>
                      <a:endParaRPr lang="en-US" sz="900" b="1" i="0" u="none" strike="noStrike">
                        <a:solidFill>
                          <a:srgbClr val="333333"/>
                        </a:solidFill>
                        <a:effectLst/>
                        <a:latin typeface="Avenir Next" panose="020B0503020202020204" pitchFamily="34" charset="0"/>
                      </a:endParaRPr>
                    </a:p>
                  </a:txBody>
                  <a:tcPr marL="4891" marR="4891" marT="4891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Wed, 10/30 by 11:59 PM ET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1" marR="4891" marT="489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Gradescope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1" marR="4891" marT="4891" marB="0" anchor="b"/>
                </a:tc>
                <a:extLst>
                  <a:ext uri="{0D108BD9-81ED-4DB2-BD59-A6C34878D82A}">
                    <a16:rowId xmlns:a16="http://schemas.microsoft.com/office/drawing/2014/main" val="2930247476"/>
                  </a:ext>
                </a:extLst>
              </a:tr>
              <a:tr h="16635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1500" u="sng" strike="noStrike">
                          <a:effectLst/>
                          <a:hlinkClick r:id="rId7"/>
                        </a:rPr>
                        <a:t>6</a:t>
                      </a:r>
                      <a:endParaRPr lang="en-US" sz="15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1" marR="4891" marT="4891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Start: Thurs 10/31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 End: Wed 11/13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1" marR="4891" marT="4891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Start: Mon 10/28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 End: Sun 11/10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1" marR="4891" marT="489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Sprint #6 Report due</a:t>
                      </a:r>
                      <a:endParaRPr lang="en-US" sz="900" b="1" i="0" u="none" strike="noStrike">
                        <a:solidFill>
                          <a:srgbClr val="333333"/>
                        </a:solidFill>
                        <a:effectLst/>
                        <a:latin typeface="Avenir Next" panose="020B0503020202020204" pitchFamily="34" charset="0"/>
                      </a:endParaRPr>
                    </a:p>
                  </a:txBody>
                  <a:tcPr marL="4891" marR="4891" marT="4891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Wed, 11/13 by 11:59 PM ET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1" marR="4891" marT="489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Gradescope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1" marR="4891" marT="4891" marB="0" anchor="b"/>
                </a:tc>
                <a:extLst>
                  <a:ext uri="{0D108BD9-81ED-4DB2-BD59-A6C34878D82A}">
                    <a16:rowId xmlns:a16="http://schemas.microsoft.com/office/drawing/2014/main" val="3576764350"/>
                  </a:ext>
                </a:extLst>
              </a:tr>
              <a:tr h="16635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Final presentation draft materials due</a:t>
                      </a:r>
                      <a:endParaRPr lang="en-US" sz="900" b="1" i="0" u="none" strike="noStrike">
                        <a:solidFill>
                          <a:srgbClr val="333333"/>
                        </a:solidFill>
                        <a:effectLst/>
                        <a:latin typeface="Avenir Next" panose="020B0503020202020204" pitchFamily="34" charset="0"/>
                      </a:endParaRPr>
                    </a:p>
                  </a:txBody>
                  <a:tcPr marL="4891" marR="4891" marT="4891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Wed, 11/13 by 11:59 PM ET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1" marR="4891" marT="489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your TA will submit the draft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1" marR="4891" marT="4891" marB="0" anchor="b"/>
                </a:tc>
                <a:extLst>
                  <a:ext uri="{0D108BD9-81ED-4DB2-BD59-A6C34878D82A}">
                    <a16:rowId xmlns:a16="http://schemas.microsoft.com/office/drawing/2014/main" val="296024994"/>
                  </a:ext>
                </a:extLst>
              </a:tr>
              <a:tr h="166356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500" u="sng" strike="noStrike">
                          <a:effectLst/>
                          <a:hlinkClick r:id="rId8"/>
                        </a:rPr>
                        <a:t>7</a:t>
                      </a:r>
                      <a:endParaRPr lang="en-US" sz="1500" b="0" i="0" u="sng" strike="noStrike">
                        <a:solidFill>
                          <a:srgbClr val="0563C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1" marR="4891" marT="4891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Start: Thurs 11/14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 End: Wed 11/27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1" marR="4891" marT="4891" marB="0" anchor="ctr"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Start: Mon 11/11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 End: Sun 11/24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1" marR="4891" marT="489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Data Mine Staff returns feedback on presentations during your lab time</a:t>
                      </a:r>
                      <a:endParaRPr lang="en-US" sz="900" b="0" i="0" u="none" strike="noStrike">
                        <a:solidFill>
                          <a:srgbClr val="333333"/>
                        </a:solidFill>
                        <a:effectLst/>
                        <a:latin typeface="Avenir Next" panose="020B0503020202020204" pitchFamily="34" charset="0"/>
                      </a:endParaRPr>
                    </a:p>
                  </a:txBody>
                  <a:tcPr marL="4891" marR="4891" marT="4891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1" marR="4891" marT="489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1" marR="4891" marT="4891" marB="0" anchor="b"/>
                </a:tc>
                <a:extLst>
                  <a:ext uri="{0D108BD9-81ED-4DB2-BD59-A6C34878D82A}">
                    <a16:rowId xmlns:a16="http://schemas.microsoft.com/office/drawing/2014/main" val="2700642967"/>
                  </a:ext>
                </a:extLst>
              </a:tr>
              <a:tr h="16635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Final Presentation Practice Sessions and Revisions during your lab time</a:t>
                      </a:r>
                      <a:endParaRPr lang="en-US" sz="900" b="0" i="0" u="none" strike="noStrike">
                        <a:solidFill>
                          <a:srgbClr val="333333"/>
                        </a:solidFill>
                        <a:effectLst/>
                        <a:latin typeface="Avenir Next" panose="020B0503020202020204" pitchFamily="34" charset="0"/>
                      </a:endParaRPr>
                    </a:p>
                  </a:txBody>
                  <a:tcPr marL="4891" marR="4891" marT="4891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1" marR="4891" marT="489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1" marR="4891" marT="4891" marB="0" anchor="b"/>
                </a:tc>
                <a:extLst>
                  <a:ext uri="{0D108BD9-81ED-4DB2-BD59-A6C34878D82A}">
                    <a16:rowId xmlns:a16="http://schemas.microsoft.com/office/drawing/2014/main" val="2618283955"/>
                  </a:ext>
                </a:extLst>
              </a:tr>
              <a:tr h="16635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Wednesday, 11/27 – Friday, 11/30: Thanksgiving break – No Classes</a:t>
                      </a:r>
                      <a:endParaRPr lang="en-US" sz="900" b="0" i="0" u="none" strike="noStrike">
                        <a:solidFill>
                          <a:srgbClr val="333333"/>
                        </a:solidFill>
                        <a:effectLst/>
                        <a:latin typeface="Avenir Next" panose="020B0503020202020204" pitchFamily="34" charset="0"/>
                      </a:endParaRPr>
                    </a:p>
                  </a:txBody>
                  <a:tcPr marL="4891" marR="4891" marT="4891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1" marR="4891" marT="489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1" marR="4891" marT="4891" marB="0" anchor="b"/>
                </a:tc>
                <a:extLst>
                  <a:ext uri="{0D108BD9-81ED-4DB2-BD59-A6C34878D82A}">
                    <a16:rowId xmlns:a16="http://schemas.microsoft.com/office/drawing/2014/main" val="2200085552"/>
                  </a:ext>
                </a:extLst>
              </a:tr>
              <a:tr h="16635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Sprint #7 Report due</a:t>
                      </a:r>
                      <a:endParaRPr lang="en-US" sz="900" b="1" i="0" u="none" strike="noStrike">
                        <a:solidFill>
                          <a:srgbClr val="333333"/>
                        </a:solidFill>
                        <a:effectLst/>
                        <a:latin typeface="Avenir Next" panose="020B0503020202020204" pitchFamily="34" charset="0"/>
                      </a:endParaRPr>
                    </a:p>
                  </a:txBody>
                  <a:tcPr marL="4891" marR="4891" marT="4891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Sun, 12/1 by 11:59 PM ET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1" marR="4891" marT="4891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effectLst/>
                        </a:rPr>
                        <a:t>Gradescope</a:t>
                      </a:r>
                      <a:endParaRPr lang="en-US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1" marR="4891" marT="4891" marB="0" anchor="b"/>
                </a:tc>
                <a:extLst>
                  <a:ext uri="{0D108BD9-81ED-4DB2-BD59-A6C34878D82A}">
                    <a16:rowId xmlns:a16="http://schemas.microsoft.com/office/drawing/2014/main" val="1566924731"/>
                  </a:ext>
                </a:extLst>
              </a:tr>
              <a:tr h="166356"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333333"/>
                        </a:solidFill>
                        <a:effectLst/>
                        <a:latin typeface="Avenir Next" panose="020B0503020202020204" pitchFamily="34" charset="0"/>
                      </a:endParaRPr>
                    </a:p>
                  </a:txBody>
                  <a:tcPr marL="4891" marR="4891" marT="4891" marB="0" anchor="ctr"/>
                </a:tc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Monday, 12/2 – Friday 12/6</a:t>
                      </a:r>
                      <a:br>
                        <a:rPr lang="en-US" sz="900" u="none" strike="noStrike">
                          <a:effectLst/>
                        </a:rPr>
                      </a:br>
                      <a:r>
                        <a:rPr lang="en-US" sz="900" u="none" strike="noStrike">
                          <a:effectLst/>
                        </a:rPr>
                        <a:t>Last week of fall 2022 classes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1" marR="4891" marT="4891" marB="0" anchor="ctr"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Final team presentations during your regularly scheduled 50-minute team meeting.</a:t>
                      </a:r>
                      <a:endParaRPr lang="en-US" sz="900" b="1" i="0" u="none" strike="noStrike">
                        <a:solidFill>
                          <a:srgbClr val="333333"/>
                        </a:solidFill>
                        <a:effectLst/>
                        <a:latin typeface="Avenir Next" panose="020B0503020202020204" pitchFamily="34" charset="0"/>
                      </a:endParaRPr>
                    </a:p>
                  </a:txBody>
                  <a:tcPr marL="4891" marR="4891" marT="4891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1" marR="4891" marT="489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1" marR="4891" marT="4891" marB="0" anchor="b"/>
                </a:tc>
                <a:extLst>
                  <a:ext uri="{0D108BD9-81ED-4DB2-BD59-A6C34878D82A}">
                    <a16:rowId xmlns:a16="http://schemas.microsoft.com/office/drawing/2014/main" val="2750866173"/>
                  </a:ext>
                </a:extLst>
              </a:tr>
              <a:tr h="166356"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333333"/>
                        </a:solidFill>
                        <a:effectLst/>
                        <a:latin typeface="Avenir Next" panose="020B0503020202020204" pitchFamily="34" charset="0"/>
                      </a:endParaRPr>
                    </a:p>
                  </a:txBody>
                  <a:tcPr marL="4891" marR="4891" marT="4891" marB="0" anchor="ctr"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Saturday, 12/6: Last day of fall 2024 classes.</a:t>
                      </a:r>
                      <a:endParaRPr lang="en-US" sz="900" b="0" i="0" u="none" strike="noStrike">
                        <a:solidFill>
                          <a:srgbClr val="333333"/>
                        </a:solidFill>
                        <a:effectLst/>
                        <a:latin typeface="Avenir Next" panose="020B0503020202020204" pitchFamily="34" charset="0"/>
                      </a:endParaRPr>
                    </a:p>
                  </a:txBody>
                  <a:tcPr marL="4891" marR="4891" marT="4891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1" marR="4891" marT="489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1" marR="4891" marT="4891" marB="0" anchor="b"/>
                </a:tc>
                <a:extLst>
                  <a:ext uri="{0D108BD9-81ED-4DB2-BD59-A6C34878D82A}">
                    <a16:rowId xmlns:a16="http://schemas.microsoft.com/office/drawing/2014/main" val="2356808381"/>
                  </a:ext>
                </a:extLst>
              </a:tr>
              <a:tr h="296569"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333333"/>
                        </a:solidFill>
                        <a:effectLst/>
                        <a:latin typeface="Avenir Next" panose="020B0503020202020204" pitchFamily="34" charset="0"/>
                      </a:endParaRPr>
                    </a:p>
                  </a:txBody>
                  <a:tcPr marL="4891" marR="4891" marT="4891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Mon 12/9 – Sat 12/14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1" marR="4891" marT="4891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Final Exam Week – no meetings in Corporate Partners and nothing is due for this course. There are no final exams in Corporate Partners.</a:t>
                      </a:r>
                      <a:endParaRPr lang="en-US" sz="900" b="0" i="0" u="none" strike="noStrike">
                        <a:solidFill>
                          <a:srgbClr val="333333"/>
                        </a:solidFill>
                        <a:effectLst/>
                        <a:latin typeface="Avenir Next" panose="020B0503020202020204" pitchFamily="34" charset="0"/>
                      </a:endParaRPr>
                    </a:p>
                  </a:txBody>
                  <a:tcPr marL="4891" marR="4891" marT="4891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1" marR="4891" marT="489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1" marR="4891" marT="4891" marB="0" anchor="b"/>
                </a:tc>
                <a:extLst>
                  <a:ext uri="{0D108BD9-81ED-4DB2-BD59-A6C34878D82A}">
                    <a16:rowId xmlns:a16="http://schemas.microsoft.com/office/drawing/2014/main" val="2048627456"/>
                  </a:ext>
                </a:extLst>
              </a:tr>
              <a:tr h="166356"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1" marR="4891" marT="4891" marB="0" anchor="ctr"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</a:rPr>
                        <a:t>Tuesday, 12/17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1" marR="4891" marT="4891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</a:rPr>
                        <a:t>Fall 2024 grades are submitted to Registrar’s Office by 5 PM ET</a:t>
                      </a:r>
                      <a:endParaRPr lang="en-US" sz="900" b="0" i="0" u="none" strike="noStrike">
                        <a:solidFill>
                          <a:srgbClr val="333333"/>
                        </a:solidFill>
                        <a:effectLst/>
                        <a:latin typeface="Avenir Next" panose="020B0503020202020204" pitchFamily="34" charset="0"/>
                      </a:endParaRPr>
                    </a:p>
                  </a:txBody>
                  <a:tcPr marL="4891" marR="4891" marT="4891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1" marR="4891" marT="4891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891" marR="4891" marT="4891" marB="0" anchor="b"/>
                </a:tc>
                <a:extLst>
                  <a:ext uri="{0D108BD9-81ED-4DB2-BD59-A6C34878D82A}">
                    <a16:rowId xmlns:a16="http://schemas.microsoft.com/office/drawing/2014/main" val="9981478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8643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EFFFF"/>
      </a:lt1>
      <a:dk2>
        <a:srgbClr val="55585F"/>
      </a:dk2>
      <a:lt2>
        <a:srgbClr val="CECACB"/>
      </a:lt2>
      <a:accent1>
        <a:srgbClr val="CFB891"/>
      </a:accent1>
      <a:accent2>
        <a:srgbClr val="555960"/>
      </a:accent2>
      <a:accent3>
        <a:srgbClr val="8D6F3D"/>
      </a:accent3>
      <a:accent4>
        <a:srgbClr val="FFFFFF"/>
      </a:accent4>
      <a:accent5>
        <a:srgbClr val="DAAA00"/>
      </a:accent5>
      <a:accent6>
        <a:srgbClr val="9D9694"/>
      </a:accent6>
      <a:hlink>
        <a:srgbClr val="000000"/>
      </a:hlink>
      <a:folHlink>
        <a:srgbClr val="FEFFFF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MM-23-645083-Purdue-Brand-Widescreen-20231110" id="{298B892F-2C42-8C4D-9C11-1897040FA823}" vid="{5A4260A0-2808-CB46-AD80-314349B89CB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4E202481DC1CB46AA011D949D311478" ma:contentTypeVersion="14" ma:contentTypeDescription="Create a new document." ma:contentTypeScope="" ma:versionID="525164dac9297210c095a5bd80287f9a">
  <xsd:schema xmlns:xsd="http://www.w3.org/2001/XMLSchema" xmlns:xs="http://www.w3.org/2001/XMLSchema" xmlns:p="http://schemas.microsoft.com/office/2006/metadata/properties" xmlns:ns2="37af3f4b-4b66-46f9-8456-831d9bc3e737" xmlns:ns3="d6656b4d-3fa0-4709-acfb-d5e813445d1e" targetNamespace="http://schemas.microsoft.com/office/2006/metadata/properties" ma:root="true" ma:fieldsID="47e49e78aff16fc85174c3b1ac7b7e79" ns2:_="" ns3:_="">
    <xsd:import namespace="37af3f4b-4b66-46f9-8456-831d9bc3e737"/>
    <xsd:import namespace="d6656b4d-3fa0-4709-acfb-d5e813445d1e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LengthInSecond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af3f4b-4b66-46f9-8456-831d9bc3e737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8e9e90a8-b24c-4be7-8760-a88b2cd47eb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656b4d-3fa0-4709-acfb-d5e813445d1e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4ebcf308-42de-4d63-b51a-b2360cc04078}" ma:internalName="TaxCatchAll" ma:showField="CatchAllData" ma:web="d6656b4d-3fa0-4709-acfb-d5e813445d1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d6656b4d-3fa0-4709-acfb-d5e813445d1e">
      <UserInfo>
        <DisplayName>Schott, Thomas H.</DisplayName>
        <AccountId>17</AccountId>
        <AccountType/>
      </UserInfo>
      <UserInfo>
        <DisplayName>Sarault, Olivia M</DisplayName>
        <AccountId>29</AccountId>
        <AccountType/>
      </UserInfo>
      <UserInfo>
        <DisplayName>Hiller, Kelly R</DisplayName>
        <AccountId>98</AccountId>
        <AccountType/>
      </UserInfo>
      <UserInfo>
        <DisplayName>Eddy, Abigail Ellen</DisplayName>
        <AccountId>46</AccountId>
        <AccountType/>
      </UserInfo>
      <UserInfo>
        <DisplayName>Gu, Yu Rain</DisplayName>
        <AccountId>77</AccountId>
        <AccountType/>
      </UserInfo>
      <UserInfo>
        <DisplayName>Reese, Kristy S</DisplayName>
        <AccountId>26</AccountId>
        <AccountType/>
      </UserInfo>
    </SharedWithUsers>
    <lcf76f155ced4ddcb4097134ff3c332f xmlns="37af3f4b-4b66-46f9-8456-831d9bc3e737">
      <Terms xmlns="http://schemas.microsoft.com/office/infopath/2007/PartnerControls"/>
    </lcf76f155ced4ddcb4097134ff3c332f>
    <TaxCatchAll xmlns="d6656b4d-3fa0-4709-acfb-d5e813445d1e" xsi:nil="true"/>
  </documentManagement>
</p:properties>
</file>

<file path=customXml/itemProps1.xml><?xml version="1.0" encoding="utf-8"?>
<ds:datastoreItem xmlns:ds="http://schemas.openxmlformats.org/officeDocument/2006/customXml" ds:itemID="{427F8518-0786-4241-9955-5A8DAADF5A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7af3f4b-4b66-46f9-8456-831d9bc3e737"/>
    <ds:schemaRef ds:uri="d6656b4d-3fa0-4709-acfb-d5e813445d1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5B64EEB-1B4A-4920-AA44-E234D7D487D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1DE0D6C-581B-4814-98E7-EF172D5D46A1}">
  <ds:schemaRefs>
    <ds:schemaRef ds:uri="http://purl.org/dc/dcmitype/"/>
    <ds:schemaRef ds:uri="http://purl.org/dc/elements/1.1/"/>
    <ds:schemaRef ds:uri="http://purl.org/dc/terms/"/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d6656b4d-3fa0-4709-acfb-d5e813445d1e"/>
    <ds:schemaRef ds:uri="37af3f4b-4b66-46f9-8456-831d9bc3e737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241</TotalTime>
  <Words>1186</Words>
  <Application>Microsoft Macintosh PowerPoint</Application>
  <PresentationFormat>Widescreen</PresentationFormat>
  <Paragraphs>175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3" baseType="lpstr">
      <vt:lpstr>Wingdings</vt:lpstr>
      <vt:lpstr>Franklin Gothic Medium</vt:lpstr>
      <vt:lpstr>Franklin Gothic Medium Cond</vt:lpstr>
      <vt:lpstr>Acumin Pro</vt:lpstr>
      <vt:lpstr>Franklin Gothic Book</vt:lpstr>
      <vt:lpstr>Acumin Pro Condensed Semibold</vt:lpstr>
      <vt:lpstr>Arial</vt:lpstr>
      <vt:lpstr>Acumin Pro Semibold</vt:lpstr>
      <vt:lpstr>Acumin Pro Medium</vt:lpstr>
      <vt:lpstr>Avenir Next</vt:lpstr>
      <vt:lpstr>Calibri</vt:lpstr>
      <vt:lpstr>Office Theme</vt:lpstr>
      <vt:lpstr>Summer Onboarding</vt:lpstr>
      <vt:lpstr>Year at a Glance</vt:lpstr>
      <vt:lpstr>Meeting Agenda</vt:lpstr>
      <vt:lpstr>Legal</vt:lpstr>
      <vt:lpstr>Title IX Training</vt:lpstr>
      <vt:lpstr>Project Charter</vt:lpstr>
      <vt:lpstr>Project Charter</vt:lpstr>
      <vt:lpstr>Project Charter</vt:lpstr>
      <vt:lpstr>Fall 2024 Schedule</vt:lpstr>
      <vt:lpstr>Meeting #2 Agenda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Summer Onboarding</dc:title>
  <dc:creator>Nicholas Christian Lenfestey</dc:creator>
  <cp:lastModifiedBy>Nicholas Christian Lenfestey</cp:lastModifiedBy>
  <cp:revision>6</cp:revision>
  <cp:lastPrinted>2024-04-18T19:06:24Z</cp:lastPrinted>
  <dcterms:created xsi:type="dcterms:W3CDTF">2024-04-16T17:17:35Z</dcterms:created>
  <dcterms:modified xsi:type="dcterms:W3CDTF">2024-05-16T13:48:52Z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44bd30-2ed7-4c9d-9d12-46200872a97b_Enabled">
    <vt:lpwstr>true</vt:lpwstr>
  </property>
  <property fmtid="{D5CDD505-2E9C-101B-9397-08002B2CF9AE}" pid="3" name="MSIP_Label_4044bd30-2ed7-4c9d-9d12-46200872a97b_SetDate">
    <vt:lpwstr>2023-02-20T19:00:53Z</vt:lpwstr>
  </property>
  <property fmtid="{D5CDD505-2E9C-101B-9397-08002B2CF9AE}" pid="4" name="MSIP_Label_4044bd30-2ed7-4c9d-9d12-46200872a97b_Method">
    <vt:lpwstr>Standard</vt:lpwstr>
  </property>
  <property fmtid="{D5CDD505-2E9C-101B-9397-08002B2CF9AE}" pid="5" name="MSIP_Label_4044bd30-2ed7-4c9d-9d12-46200872a97b_Name">
    <vt:lpwstr>defa4170-0d19-0005-0004-bc88714345d2</vt:lpwstr>
  </property>
  <property fmtid="{D5CDD505-2E9C-101B-9397-08002B2CF9AE}" pid="6" name="MSIP_Label_4044bd30-2ed7-4c9d-9d12-46200872a97b_SiteId">
    <vt:lpwstr>4130bd39-7c53-419c-b1e5-8758d6d63f21</vt:lpwstr>
  </property>
  <property fmtid="{D5CDD505-2E9C-101B-9397-08002B2CF9AE}" pid="7" name="MSIP_Label_4044bd30-2ed7-4c9d-9d12-46200872a97b_ActionId">
    <vt:lpwstr>b33bf962-ed92-4dd9-bc75-9825fb79b2e3</vt:lpwstr>
  </property>
  <property fmtid="{D5CDD505-2E9C-101B-9397-08002B2CF9AE}" pid="8" name="MSIP_Label_4044bd30-2ed7-4c9d-9d12-46200872a97b_ContentBits">
    <vt:lpwstr>0</vt:lpwstr>
  </property>
  <property fmtid="{D5CDD505-2E9C-101B-9397-08002B2CF9AE}" pid="9" name="ContentTypeId">
    <vt:lpwstr>0x01010054E202481DC1CB46AA011D949D311478</vt:lpwstr>
  </property>
  <property fmtid="{D5CDD505-2E9C-101B-9397-08002B2CF9AE}" pid="10" name="MediaServiceImageTags">
    <vt:lpwstr/>
  </property>
</Properties>
</file>