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67" r:id="rId5"/>
    <p:sldId id="295" r:id="rId6"/>
    <p:sldId id="302" r:id="rId7"/>
    <p:sldId id="281" r:id="rId8"/>
    <p:sldId id="303" r:id="rId9"/>
    <p:sldId id="301" r:id="rId10"/>
    <p:sldId id="297" r:id="rId11"/>
    <p:sldId id="298" r:id="rId12"/>
    <p:sldId id="300" r:id="rId13"/>
    <p:sldId id="277" r:id="rId14"/>
  </p:sldIdLst>
  <p:sldSz cx="12192000" cy="6858000"/>
  <p:notesSz cx="6858000" cy="9144000"/>
  <p:embeddedFontLst>
    <p:embeddedFont>
      <p:font typeface="Acumin Pro" panose="020B0504020202020204" pitchFamily="34" charset="77"/>
      <p:regular r:id="rId16"/>
      <p:bold r:id="rId17"/>
      <p:italic r:id="rId18"/>
      <p:boldItalic r:id="rId19"/>
    </p:embeddedFont>
    <p:embeddedFont>
      <p:font typeface="Acumin Pro Condensed Semibold" panose="020B0706020202020204" pitchFamily="34" charset="77"/>
      <p:regular r:id="rId20"/>
      <p:bold r:id="rId21"/>
      <p:italic r:id="rId22"/>
      <p:boldItalic r:id="rId23"/>
    </p:embeddedFont>
    <p:embeddedFont>
      <p:font typeface="Acumin Pro Medium" panose="020F0502020204030204" pitchFamily="34" charset="0"/>
      <p:regular r:id="rId24"/>
      <p:italic r:id="rId25"/>
    </p:embeddedFont>
    <p:embeddedFont>
      <p:font typeface="Acumin Pro Semibold" panose="020B0704020202020204" pitchFamily="34" charset="77"/>
      <p:regular r:id="rId26"/>
      <p:bold r:id="rId27"/>
      <p:italic r:id="rId28"/>
      <p:boldItalic r:id="rId29"/>
    </p:embeddedFont>
    <p:embeddedFont>
      <p:font typeface="Franklin Gothic Book" panose="020B0503020102020204" pitchFamily="34" charset="0"/>
      <p:regular r:id="rId30"/>
      <p:italic r:id="rId31"/>
    </p:embeddedFont>
    <p:embeddedFont>
      <p:font typeface="Franklin Gothic Medium" panose="020B0603020102020204" pitchFamily="34" charset="0"/>
      <p:regular r:id="rId32"/>
      <p:italic r:id="rId33"/>
    </p:embeddedFont>
    <p:embeddedFont>
      <p:font typeface="Franklin Gothic Medium Cond" panose="020B0606030402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98"/>
    <p:restoredTop sz="95687"/>
  </p:normalViewPr>
  <p:slideViewPr>
    <p:cSldViewPr snapToGrid="0">
      <p:cViewPr varScale="1">
        <p:scale>
          <a:sx n="64" d="100"/>
          <a:sy n="64" d="100"/>
        </p:scale>
        <p:origin x="176" y="1184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8/10/relationships/authors" Target="author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hyperlink" Target="https://rise.articulate.com/share/iZxLOkuhvguWRDgucVLEsmTU2QgV2kwg?_ga=2.226536212.864048274.1715024650-1658901526.1704904023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hyperlink" Target="https://rise.articulate.com/share/iZxLOkuhvguWRDgucVLEsmTU2QgV2kwg?_ga=2.226536212.864048274.1715024650-1658901526.1704904023" TargetMode="External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421B9-F419-483F-900D-1948677CD21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800028-1894-4CA7-B456-3FF4B3C4F3B6}">
      <dgm:prSet/>
      <dgm:spPr/>
      <dgm:t>
        <a:bodyPr/>
        <a:lstStyle/>
        <a:p>
          <a:r>
            <a:rPr lang="en-US" b="0" i="0" baseline="0"/>
            <a:t>Legal</a:t>
          </a:r>
          <a:endParaRPr lang="en-US"/>
        </a:p>
      </dgm:t>
    </dgm:pt>
    <dgm:pt modelId="{E4C5CBDC-E019-47C8-9266-0AFBB77C6369}" type="parTrans" cxnId="{0BF236B6-2CD8-43AF-98F6-771CB1B1907C}">
      <dgm:prSet/>
      <dgm:spPr/>
      <dgm:t>
        <a:bodyPr/>
        <a:lstStyle/>
        <a:p>
          <a:endParaRPr lang="en-US"/>
        </a:p>
      </dgm:t>
    </dgm:pt>
    <dgm:pt modelId="{2ABCD170-D53C-42EA-8330-75FD15224D68}" type="sibTrans" cxnId="{0BF236B6-2CD8-43AF-98F6-771CB1B1907C}">
      <dgm:prSet/>
      <dgm:spPr/>
      <dgm:t>
        <a:bodyPr/>
        <a:lstStyle/>
        <a:p>
          <a:endParaRPr lang="en-US"/>
        </a:p>
      </dgm:t>
    </dgm:pt>
    <dgm:pt modelId="{07F63E95-98DE-42A1-B3C4-A662390216A9}">
      <dgm:prSet/>
      <dgm:spPr/>
      <dgm:t>
        <a:bodyPr/>
        <a:lstStyle/>
        <a:p>
          <a:r>
            <a:rPr lang="en-US" b="0" i="0" baseline="0"/>
            <a:t>Title IX Training</a:t>
          </a:r>
          <a:endParaRPr lang="en-US"/>
        </a:p>
      </dgm:t>
    </dgm:pt>
    <dgm:pt modelId="{9A0AF210-CE83-4A1A-8F03-43F99D5D3697}" type="parTrans" cxnId="{5653CD22-D7DF-4AB5-A0EC-BB9C25C1EB7B}">
      <dgm:prSet/>
      <dgm:spPr/>
      <dgm:t>
        <a:bodyPr/>
        <a:lstStyle/>
        <a:p>
          <a:endParaRPr lang="en-US"/>
        </a:p>
      </dgm:t>
    </dgm:pt>
    <dgm:pt modelId="{77FAC66E-B113-4199-BE63-B71BDB448138}" type="sibTrans" cxnId="{5653CD22-D7DF-4AB5-A0EC-BB9C25C1EB7B}">
      <dgm:prSet/>
      <dgm:spPr/>
      <dgm:t>
        <a:bodyPr/>
        <a:lstStyle/>
        <a:p>
          <a:endParaRPr lang="en-US"/>
        </a:p>
      </dgm:t>
    </dgm:pt>
    <dgm:pt modelId="{8E92C37C-76D0-4845-9EC3-5D34F0AC4BB0}">
      <dgm:prSet/>
      <dgm:spPr/>
      <dgm:t>
        <a:bodyPr/>
        <a:lstStyle/>
        <a:p>
          <a:r>
            <a:rPr lang="en-US" b="0" i="0" baseline="0"/>
            <a:t>Project Charter</a:t>
          </a:r>
          <a:endParaRPr lang="en-US"/>
        </a:p>
      </dgm:t>
    </dgm:pt>
    <dgm:pt modelId="{CB8817F5-3708-4569-A802-8C9B00577AC7}" type="parTrans" cxnId="{4F94C28D-F918-4311-82FD-DEC71F7DEB4D}">
      <dgm:prSet/>
      <dgm:spPr/>
      <dgm:t>
        <a:bodyPr/>
        <a:lstStyle/>
        <a:p>
          <a:endParaRPr lang="en-US"/>
        </a:p>
      </dgm:t>
    </dgm:pt>
    <dgm:pt modelId="{FB1D4E2D-277A-431F-98E4-7E879B54A8ED}" type="sibTrans" cxnId="{4F94C28D-F918-4311-82FD-DEC71F7DEB4D}">
      <dgm:prSet/>
      <dgm:spPr/>
      <dgm:t>
        <a:bodyPr/>
        <a:lstStyle/>
        <a:p>
          <a:endParaRPr lang="en-US"/>
        </a:p>
      </dgm:t>
    </dgm:pt>
    <dgm:pt modelId="{9FBCFD09-44A1-4043-90CF-2F25B795A534}" type="pres">
      <dgm:prSet presAssocID="{648421B9-F419-483F-900D-1948677CD218}" presName="root" presStyleCnt="0">
        <dgm:presLayoutVars>
          <dgm:dir/>
          <dgm:resizeHandles val="exact"/>
        </dgm:presLayoutVars>
      </dgm:prSet>
      <dgm:spPr/>
    </dgm:pt>
    <dgm:pt modelId="{37DB9AA9-D631-4253-84E1-AAF7A71121A6}" type="pres">
      <dgm:prSet presAssocID="{88800028-1894-4CA7-B456-3FF4B3C4F3B6}" presName="compNode" presStyleCnt="0"/>
      <dgm:spPr/>
    </dgm:pt>
    <dgm:pt modelId="{EBEE1885-DFDC-4509-87E7-1DE65E4C3D43}" type="pres">
      <dgm:prSet presAssocID="{88800028-1894-4CA7-B456-3FF4B3C4F3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6CEC721-B064-40EF-86C5-EC60B26EC3AC}" type="pres">
      <dgm:prSet presAssocID="{88800028-1894-4CA7-B456-3FF4B3C4F3B6}" presName="spaceRect" presStyleCnt="0"/>
      <dgm:spPr/>
    </dgm:pt>
    <dgm:pt modelId="{44513077-7205-4797-A89D-6E4359EB160A}" type="pres">
      <dgm:prSet presAssocID="{88800028-1894-4CA7-B456-3FF4B3C4F3B6}" presName="textRect" presStyleLbl="revTx" presStyleIdx="0" presStyleCnt="3">
        <dgm:presLayoutVars>
          <dgm:chMax val="1"/>
          <dgm:chPref val="1"/>
        </dgm:presLayoutVars>
      </dgm:prSet>
      <dgm:spPr/>
    </dgm:pt>
    <dgm:pt modelId="{2E330B46-1553-4DE0-90BB-BC3BC896C213}" type="pres">
      <dgm:prSet presAssocID="{2ABCD170-D53C-42EA-8330-75FD15224D68}" presName="sibTrans" presStyleCnt="0"/>
      <dgm:spPr/>
    </dgm:pt>
    <dgm:pt modelId="{EF8D3F3D-F772-4879-B858-D8DBCB6647C6}" type="pres">
      <dgm:prSet presAssocID="{07F63E95-98DE-42A1-B3C4-A662390216A9}" presName="compNode" presStyleCnt="0"/>
      <dgm:spPr/>
    </dgm:pt>
    <dgm:pt modelId="{DEAC8D48-074A-41A3-B182-3313B116AA71}" type="pres">
      <dgm:prSet presAssocID="{07F63E95-98DE-42A1-B3C4-A66239021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4CFBECF-4CCB-415D-B8AF-A5EB2821B163}" type="pres">
      <dgm:prSet presAssocID="{07F63E95-98DE-42A1-B3C4-A662390216A9}" presName="spaceRect" presStyleCnt="0"/>
      <dgm:spPr/>
    </dgm:pt>
    <dgm:pt modelId="{B81DB9BB-440D-46C2-8DF4-4A6795ED678D}" type="pres">
      <dgm:prSet presAssocID="{07F63E95-98DE-42A1-B3C4-A662390216A9}" presName="textRect" presStyleLbl="revTx" presStyleIdx="1" presStyleCnt="3">
        <dgm:presLayoutVars>
          <dgm:chMax val="1"/>
          <dgm:chPref val="1"/>
        </dgm:presLayoutVars>
      </dgm:prSet>
      <dgm:spPr/>
    </dgm:pt>
    <dgm:pt modelId="{5CE40BDC-9413-4971-A020-72DE9138D843}" type="pres">
      <dgm:prSet presAssocID="{77FAC66E-B113-4199-BE63-B71BDB448138}" presName="sibTrans" presStyleCnt="0"/>
      <dgm:spPr/>
    </dgm:pt>
    <dgm:pt modelId="{BEE3F9E7-F81B-4C53-81DF-DF373958307D}" type="pres">
      <dgm:prSet presAssocID="{8E92C37C-76D0-4845-9EC3-5D34F0AC4BB0}" presName="compNode" presStyleCnt="0"/>
      <dgm:spPr/>
    </dgm:pt>
    <dgm:pt modelId="{C35729FE-9B36-4F96-9624-3E97084DEADE}" type="pres">
      <dgm:prSet presAssocID="{8E92C37C-76D0-4845-9EC3-5D34F0AC4B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C3B72BC6-A6DD-4C41-8B93-B102AF6E238E}" type="pres">
      <dgm:prSet presAssocID="{8E92C37C-76D0-4845-9EC3-5D34F0AC4BB0}" presName="spaceRect" presStyleCnt="0"/>
      <dgm:spPr/>
    </dgm:pt>
    <dgm:pt modelId="{FA8D3062-8D11-4EB5-A5F0-33BB12B4A86A}" type="pres">
      <dgm:prSet presAssocID="{8E92C37C-76D0-4845-9EC3-5D34F0AC4B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53CD22-D7DF-4AB5-A0EC-BB9C25C1EB7B}" srcId="{648421B9-F419-483F-900D-1948677CD218}" destId="{07F63E95-98DE-42A1-B3C4-A662390216A9}" srcOrd="1" destOrd="0" parTransId="{9A0AF210-CE83-4A1A-8F03-43F99D5D3697}" sibTransId="{77FAC66E-B113-4199-BE63-B71BDB448138}"/>
    <dgm:cxn modelId="{0D19D57B-A686-4E85-82E4-0FF7972688C9}" type="presOf" srcId="{88800028-1894-4CA7-B456-3FF4B3C4F3B6}" destId="{44513077-7205-4797-A89D-6E4359EB160A}" srcOrd="0" destOrd="0" presId="urn:microsoft.com/office/officeart/2018/2/layout/IconLabelList"/>
    <dgm:cxn modelId="{4F94C28D-F918-4311-82FD-DEC71F7DEB4D}" srcId="{648421B9-F419-483F-900D-1948677CD218}" destId="{8E92C37C-76D0-4845-9EC3-5D34F0AC4BB0}" srcOrd="2" destOrd="0" parTransId="{CB8817F5-3708-4569-A802-8C9B00577AC7}" sibTransId="{FB1D4E2D-277A-431F-98E4-7E879B54A8ED}"/>
    <dgm:cxn modelId="{929DF69B-CF80-4BB3-A43F-25C134EB22D7}" type="presOf" srcId="{648421B9-F419-483F-900D-1948677CD218}" destId="{9FBCFD09-44A1-4043-90CF-2F25B795A534}" srcOrd="0" destOrd="0" presId="urn:microsoft.com/office/officeart/2018/2/layout/IconLabelList"/>
    <dgm:cxn modelId="{E75DE5B1-D7D3-4B1A-AEE5-7D811444450C}" type="presOf" srcId="{07F63E95-98DE-42A1-B3C4-A662390216A9}" destId="{B81DB9BB-440D-46C2-8DF4-4A6795ED678D}" srcOrd="0" destOrd="0" presId="urn:microsoft.com/office/officeart/2018/2/layout/IconLabelList"/>
    <dgm:cxn modelId="{0BF236B6-2CD8-43AF-98F6-771CB1B1907C}" srcId="{648421B9-F419-483F-900D-1948677CD218}" destId="{88800028-1894-4CA7-B456-3FF4B3C4F3B6}" srcOrd="0" destOrd="0" parTransId="{E4C5CBDC-E019-47C8-9266-0AFBB77C6369}" sibTransId="{2ABCD170-D53C-42EA-8330-75FD15224D68}"/>
    <dgm:cxn modelId="{CF9D06CA-1093-4658-BD7A-443CDB9142B7}" type="presOf" srcId="{8E92C37C-76D0-4845-9EC3-5D34F0AC4BB0}" destId="{FA8D3062-8D11-4EB5-A5F0-33BB12B4A86A}" srcOrd="0" destOrd="0" presId="urn:microsoft.com/office/officeart/2018/2/layout/IconLabelList"/>
    <dgm:cxn modelId="{DFA0F8A6-B27B-4ACA-B994-03C57A48FB5C}" type="presParOf" srcId="{9FBCFD09-44A1-4043-90CF-2F25B795A534}" destId="{37DB9AA9-D631-4253-84E1-AAF7A71121A6}" srcOrd="0" destOrd="0" presId="urn:microsoft.com/office/officeart/2018/2/layout/IconLabelList"/>
    <dgm:cxn modelId="{67D05E19-6A17-4951-B863-96C98B3F5A52}" type="presParOf" srcId="{37DB9AA9-D631-4253-84E1-AAF7A71121A6}" destId="{EBEE1885-DFDC-4509-87E7-1DE65E4C3D43}" srcOrd="0" destOrd="0" presId="urn:microsoft.com/office/officeart/2018/2/layout/IconLabelList"/>
    <dgm:cxn modelId="{223BFF2C-0D9C-4160-BD66-1939554F11D0}" type="presParOf" srcId="{37DB9AA9-D631-4253-84E1-AAF7A71121A6}" destId="{D6CEC721-B064-40EF-86C5-EC60B26EC3AC}" srcOrd="1" destOrd="0" presId="urn:microsoft.com/office/officeart/2018/2/layout/IconLabelList"/>
    <dgm:cxn modelId="{111690C5-4948-4F7D-BD41-750C8518A7AE}" type="presParOf" srcId="{37DB9AA9-D631-4253-84E1-AAF7A71121A6}" destId="{44513077-7205-4797-A89D-6E4359EB160A}" srcOrd="2" destOrd="0" presId="urn:microsoft.com/office/officeart/2018/2/layout/IconLabelList"/>
    <dgm:cxn modelId="{20C28FE0-F362-4112-A69B-B0937C36F056}" type="presParOf" srcId="{9FBCFD09-44A1-4043-90CF-2F25B795A534}" destId="{2E330B46-1553-4DE0-90BB-BC3BC896C213}" srcOrd="1" destOrd="0" presId="urn:microsoft.com/office/officeart/2018/2/layout/IconLabelList"/>
    <dgm:cxn modelId="{4D1FC1A2-2738-4D8B-B8EC-A9ADEB00BD24}" type="presParOf" srcId="{9FBCFD09-44A1-4043-90CF-2F25B795A534}" destId="{EF8D3F3D-F772-4879-B858-D8DBCB6647C6}" srcOrd="2" destOrd="0" presId="urn:microsoft.com/office/officeart/2018/2/layout/IconLabelList"/>
    <dgm:cxn modelId="{388CE916-23AE-46AB-9198-8500EC558861}" type="presParOf" srcId="{EF8D3F3D-F772-4879-B858-D8DBCB6647C6}" destId="{DEAC8D48-074A-41A3-B182-3313B116AA71}" srcOrd="0" destOrd="0" presId="urn:microsoft.com/office/officeart/2018/2/layout/IconLabelList"/>
    <dgm:cxn modelId="{707F4ECD-E6D8-49E2-80FA-D962A7570924}" type="presParOf" srcId="{EF8D3F3D-F772-4879-B858-D8DBCB6647C6}" destId="{84CFBECF-4CCB-415D-B8AF-A5EB2821B163}" srcOrd="1" destOrd="0" presId="urn:microsoft.com/office/officeart/2018/2/layout/IconLabelList"/>
    <dgm:cxn modelId="{9E497A62-37A2-45C3-80C1-2DF2D61037A6}" type="presParOf" srcId="{EF8D3F3D-F772-4879-B858-D8DBCB6647C6}" destId="{B81DB9BB-440D-46C2-8DF4-4A6795ED678D}" srcOrd="2" destOrd="0" presId="urn:microsoft.com/office/officeart/2018/2/layout/IconLabelList"/>
    <dgm:cxn modelId="{A654BC5C-CC5B-4CA6-84AF-BB3738719575}" type="presParOf" srcId="{9FBCFD09-44A1-4043-90CF-2F25B795A534}" destId="{5CE40BDC-9413-4971-A020-72DE9138D843}" srcOrd="3" destOrd="0" presId="urn:microsoft.com/office/officeart/2018/2/layout/IconLabelList"/>
    <dgm:cxn modelId="{6152D72F-DE72-437A-B13A-5F8CF405F5EE}" type="presParOf" srcId="{9FBCFD09-44A1-4043-90CF-2F25B795A534}" destId="{BEE3F9E7-F81B-4C53-81DF-DF373958307D}" srcOrd="4" destOrd="0" presId="urn:microsoft.com/office/officeart/2018/2/layout/IconLabelList"/>
    <dgm:cxn modelId="{E4D61E48-E8EC-432B-B9A5-40D53905D29E}" type="presParOf" srcId="{BEE3F9E7-F81B-4C53-81DF-DF373958307D}" destId="{C35729FE-9B36-4F96-9624-3E97084DEADE}" srcOrd="0" destOrd="0" presId="urn:microsoft.com/office/officeart/2018/2/layout/IconLabelList"/>
    <dgm:cxn modelId="{32B10A85-38B6-4004-AF82-86E3A8DF54DC}" type="presParOf" srcId="{BEE3F9E7-F81B-4C53-81DF-DF373958307D}" destId="{C3B72BC6-A6DD-4C41-8B93-B102AF6E238E}" srcOrd="1" destOrd="0" presId="urn:microsoft.com/office/officeart/2018/2/layout/IconLabelList"/>
    <dgm:cxn modelId="{376985FC-8C56-4D19-AFE1-9607C088C4CC}" type="presParOf" srcId="{BEE3F9E7-F81B-4C53-81DF-DF373958307D}" destId="{FA8D3062-8D11-4EB5-A5F0-33BB12B4A8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E5300-C228-494C-9BFF-43FAA8F5F3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75E67-CAF9-4483-8641-A9E2011E6E26}">
      <dgm:prSet/>
      <dgm:spPr/>
      <dgm:t>
        <a:bodyPr/>
        <a:lstStyle/>
        <a:p>
          <a:r>
            <a:rPr lang="en-US" b="0" i="0" baseline="0"/>
            <a:t>All corporate partner mentors must complete the Title IX Mandatory Reporter Annual Certification.</a:t>
          </a:r>
          <a:endParaRPr lang="en-US"/>
        </a:p>
      </dgm:t>
    </dgm:pt>
    <dgm:pt modelId="{11A7E9C7-94B5-4078-9FC3-777B48580E41}" type="parTrans" cxnId="{53A7E899-16C6-4E7F-99A0-DB62610E8CC0}">
      <dgm:prSet/>
      <dgm:spPr/>
      <dgm:t>
        <a:bodyPr/>
        <a:lstStyle/>
        <a:p>
          <a:endParaRPr lang="en-US"/>
        </a:p>
      </dgm:t>
    </dgm:pt>
    <dgm:pt modelId="{EF28BDE5-B860-434A-A5EC-283AD36DD43A}" type="sibTrans" cxnId="{53A7E899-16C6-4E7F-99A0-DB62610E8CC0}">
      <dgm:prSet/>
      <dgm:spPr/>
      <dgm:t>
        <a:bodyPr/>
        <a:lstStyle/>
        <a:p>
          <a:endParaRPr lang="en-US"/>
        </a:p>
      </dgm:t>
    </dgm:pt>
    <dgm:pt modelId="{564CF76F-4DC7-4ADB-BBBB-C591BDFC9684}">
      <dgm:prSet/>
      <dgm:spPr/>
      <dgm:t>
        <a:bodyPr/>
        <a:lstStyle/>
        <a:p>
          <a:r>
            <a:rPr lang="en-US" b="0" i="0" baseline="0"/>
            <a:t>Link to access the training: </a:t>
          </a:r>
          <a:r>
            <a:rPr lang="en-US" b="0" i="0" baseline="0">
              <a:hlinkClick xmlns:r="http://schemas.openxmlformats.org/officeDocument/2006/relationships" r:id="rId1"/>
            </a:rPr>
            <a:t>https://rise.articulate.com/share/iZxLOkuhvguWRDgucVLEsmTU2QgV2kwg?_ga=2.226536212.864048274.1715024650-1658901526.1704904023#/</a:t>
          </a:r>
          <a:endParaRPr lang="en-US"/>
        </a:p>
      </dgm:t>
    </dgm:pt>
    <dgm:pt modelId="{9BF75546-6EE9-4545-9778-425F5630B888}" type="parTrans" cxnId="{50271322-2B7C-462F-8C72-8FBCD982C4C8}">
      <dgm:prSet/>
      <dgm:spPr/>
      <dgm:t>
        <a:bodyPr/>
        <a:lstStyle/>
        <a:p>
          <a:endParaRPr lang="en-US"/>
        </a:p>
      </dgm:t>
    </dgm:pt>
    <dgm:pt modelId="{A25662D2-574D-4EF7-9AF0-510A2ECE13CA}" type="sibTrans" cxnId="{50271322-2B7C-462F-8C72-8FBCD982C4C8}">
      <dgm:prSet/>
      <dgm:spPr/>
      <dgm:t>
        <a:bodyPr/>
        <a:lstStyle/>
        <a:p>
          <a:endParaRPr lang="en-US"/>
        </a:p>
      </dgm:t>
    </dgm:pt>
    <dgm:pt modelId="{61F4E6E6-B67F-4D3E-8470-6BB423EFEA5F}">
      <dgm:prSet/>
      <dgm:spPr/>
      <dgm:t>
        <a:bodyPr/>
        <a:lstStyle/>
        <a:p>
          <a:r>
            <a:rPr lang="en-US" b="0" i="0" baseline="0"/>
            <a:t>Once training is complete, you’ll receive a confirmation email. Please forward that email to your corporate partner liaison. </a:t>
          </a:r>
          <a:endParaRPr lang="en-US"/>
        </a:p>
      </dgm:t>
    </dgm:pt>
    <dgm:pt modelId="{8EBF77D4-2C20-498C-96BF-D769C9F6910C}" type="parTrans" cxnId="{66E83EBA-7EFA-4767-920C-59D59282E1D9}">
      <dgm:prSet/>
      <dgm:spPr/>
      <dgm:t>
        <a:bodyPr/>
        <a:lstStyle/>
        <a:p>
          <a:endParaRPr lang="en-US"/>
        </a:p>
      </dgm:t>
    </dgm:pt>
    <dgm:pt modelId="{4679CCAF-21AC-4FE6-9DBD-D90DF9BB9BA6}" type="sibTrans" cxnId="{66E83EBA-7EFA-4767-920C-59D59282E1D9}">
      <dgm:prSet/>
      <dgm:spPr/>
      <dgm:t>
        <a:bodyPr/>
        <a:lstStyle/>
        <a:p>
          <a:endParaRPr lang="en-US"/>
        </a:p>
      </dgm:t>
    </dgm:pt>
    <dgm:pt modelId="{398D97D6-EB88-414C-AF51-53FC81BBF917}" type="pres">
      <dgm:prSet presAssocID="{B57E5300-C228-494C-9BFF-43FAA8F5F343}" presName="root" presStyleCnt="0">
        <dgm:presLayoutVars>
          <dgm:dir/>
          <dgm:resizeHandles val="exact"/>
        </dgm:presLayoutVars>
      </dgm:prSet>
      <dgm:spPr/>
    </dgm:pt>
    <dgm:pt modelId="{37837457-B8B2-4FF9-86FD-C4C0F60B652E}" type="pres">
      <dgm:prSet presAssocID="{4D775E67-CAF9-4483-8641-A9E2011E6E26}" presName="compNode" presStyleCnt="0"/>
      <dgm:spPr/>
    </dgm:pt>
    <dgm:pt modelId="{F1C576E7-1ED0-4C69-B991-A0F94E3BA4E1}" type="pres">
      <dgm:prSet presAssocID="{4D775E67-CAF9-4483-8641-A9E2011E6E26}" presName="bgRect" presStyleLbl="bgShp" presStyleIdx="0" presStyleCnt="3"/>
      <dgm:spPr/>
    </dgm:pt>
    <dgm:pt modelId="{4E16BA71-EC12-400D-AE8E-E392031FABA9}" type="pres">
      <dgm:prSet presAssocID="{4D775E67-CAF9-4483-8641-A9E2011E6E2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C2D88CA-4BF4-4FCC-A99D-A48FA5FB8B71}" type="pres">
      <dgm:prSet presAssocID="{4D775E67-CAF9-4483-8641-A9E2011E6E26}" presName="spaceRect" presStyleCnt="0"/>
      <dgm:spPr/>
    </dgm:pt>
    <dgm:pt modelId="{F1E3D180-900C-4208-9657-D395A0CD9C78}" type="pres">
      <dgm:prSet presAssocID="{4D775E67-CAF9-4483-8641-A9E2011E6E26}" presName="parTx" presStyleLbl="revTx" presStyleIdx="0" presStyleCnt="3">
        <dgm:presLayoutVars>
          <dgm:chMax val="0"/>
          <dgm:chPref val="0"/>
        </dgm:presLayoutVars>
      </dgm:prSet>
      <dgm:spPr/>
    </dgm:pt>
    <dgm:pt modelId="{8EF93F88-4881-4E84-A0CC-011FA7C7FA13}" type="pres">
      <dgm:prSet presAssocID="{EF28BDE5-B860-434A-A5EC-283AD36DD43A}" presName="sibTrans" presStyleCnt="0"/>
      <dgm:spPr/>
    </dgm:pt>
    <dgm:pt modelId="{D715A97C-B021-4168-9F5B-410554E1EE8D}" type="pres">
      <dgm:prSet presAssocID="{564CF76F-4DC7-4ADB-BBBB-C591BDFC9684}" presName="compNode" presStyleCnt="0"/>
      <dgm:spPr/>
    </dgm:pt>
    <dgm:pt modelId="{84719280-D134-4B86-B314-31823A30F66F}" type="pres">
      <dgm:prSet presAssocID="{564CF76F-4DC7-4ADB-BBBB-C591BDFC9684}" presName="bgRect" presStyleLbl="bgShp" presStyleIdx="1" presStyleCnt="3"/>
      <dgm:spPr/>
    </dgm:pt>
    <dgm:pt modelId="{E290F0F4-5A50-48CB-84AD-153F81F505E4}" type="pres">
      <dgm:prSet presAssocID="{564CF76F-4DC7-4ADB-BBBB-C591BDFC968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7E264B87-4F6D-4DA5-AD9F-FCC666ACE20E}" type="pres">
      <dgm:prSet presAssocID="{564CF76F-4DC7-4ADB-BBBB-C591BDFC9684}" presName="spaceRect" presStyleCnt="0"/>
      <dgm:spPr/>
    </dgm:pt>
    <dgm:pt modelId="{DA96F67E-4C00-42FB-85D5-9DAC3824402D}" type="pres">
      <dgm:prSet presAssocID="{564CF76F-4DC7-4ADB-BBBB-C591BDFC9684}" presName="parTx" presStyleLbl="revTx" presStyleIdx="1" presStyleCnt="3">
        <dgm:presLayoutVars>
          <dgm:chMax val="0"/>
          <dgm:chPref val="0"/>
        </dgm:presLayoutVars>
      </dgm:prSet>
      <dgm:spPr/>
    </dgm:pt>
    <dgm:pt modelId="{263A71E8-B38D-4C94-8267-D4341BF2E066}" type="pres">
      <dgm:prSet presAssocID="{A25662D2-574D-4EF7-9AF0-510A2ECE13CA}" presName="sibTrans" presStyleCnt="0"/>
      <dgm:spPr/>
    </dgm:pt>
    <dgm:pt modelId="{99986EB3-A8EC-4FA3-9CE7-6F14A7B1CA76}" type="pres">
      <dgm:prSet presAssocID="{61F4E6E6-B67F-4D3E-8470-6BB423EFEA5F}" presName="compNode" presStyleCnt="0"/>
      <dgm:spPr/>
    </dgm:pt>
    <dgm:pt modelId="{D29E5756-B4AC-404B-8218-B7C66591C78A}" type="pres">
      <dgm:prSet presAssocID="{61F4E6E6-B67F-4D3E-8470-6BB423EFEA5F}" presName="bgRect" presStyleLbl="bgShp" presStyleIdx="2" presStyleCnt="3"/>
      <dgm:spPr/>
    </dgm:pt>
    <dgm:pt modelId="{30811508-1AA1-4072-9F0B-270659674518}" type="pres">
      <dgm:prSet presAssocID="{61F4E6E6-B67F-4D3E-8470-6BB423EFEA5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1F4AC68-F949-439B-9A97-FDC4266790F4}" type="pres">
      <dgm:prSet presAssocID="{61F4E6E6-B67F-4D3E-8470-6BB423EFEA5F}" presName="spaceRect" presStyleCnt="0"/>
      <dgm:spPr/>
    </dgm:pt>
    <dgm:pt modelId="{84C136FD-D80F-4EE7-AD80-FB2580C1D6B1}" type="pres">
      <dgm:prSet presAssocID="{61F4E6E6-B67F-4D3E-8470-6BB423EFEA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5C800D-DF90-4C25-82DF-710EAB3E8EDD}" type="presOf" srcId="{564CF76F-4DC7-4ADB-BBBB-C591BDFC9684}" destId="{DA96F67E-4C00-42FB-85D5-9DAC3824402D}" srcOrd="0" destOrd="0" presId="urn:microsoft.com/office/officeart/2018/2/layout/IconVerticalSolidList"/>
    <dgm:cxn modelId="{4AD6CD0F-3162-4ABE-86A6-339E2F5F173F}" type="presOf" srcId="{4D775E67-CAF9-4483-8641-A9E2011E6E26}" destId="{F1E3D180-900C-4208-9657-D395A0CD9C78}" srcOrd="0" destOrd="0" presId="urn:microsoft.com/office/officeart/2018/2/layout/IconVerticalSolidList"/>
    <dgm:cxn modelId="{50271322-2B7C-462F-8C72-8FBCD982C4C8}" srcId="{B57E5300-C228-494C-9BFF-43FAA8F5F343}" destId="{564CF76F-4DC7-4ADB-BBBB-C591BDFC9684}" srcOrd="1" destOrd="0" parTransId="{9BF75546-6EE9-4545-9778-425F5630B888}" sibTransId="{A25662D2-574D-4EF7-9AF0-510A2ECE13CA}"/>
    <dgm:cxn modelId="{38D36D55-F9F2-434D-A025-23A5C1348BDA}" type="presOf" srcId="{61F4E6E6-B67F-4D3E-8470-6BB423EFEA5F}" destId="{84C136FD-D80F-4EE7-AD80-FB2580C1D6B1}" srcOrd="0" destOrd="0" presId="urn:microsoft.com/office/officeart/2018/2/layout/IconVerticalSolidList"/>
    <dgm:cxn modelId="{292AD999-F6B2-4AA3-8A3A-6F5AD5378861}" type="presOf" srcId="{B57E5300-C228-494C-9BFF-43FAA8F5F343}" destId="{398D97D6-EB88-414C-AF51-53FC81BBF917}" srcOrd="0" destOrd="0" presId="urn:microsoft.com/office/officeart/2018/2/layout/IconVerticalSolidList"/>
    <dgm:cxn modelId="{53A7E899-16C6-4E7F-99A0-DB62610E8CC0}" srcId="{B57E5300-C228-494C-9BFF-43FAA8F5F343}" destId="{4D775E67-CAF9-4483-8641-A9E2011E6E26}" srcOrd="0" destOrd="0" parTransId="{11A7E9C7-94B5-4078-9FC3-777B48580E41}" sibTransId="{EF28BDE5-B860-434A-A5EC-283AD36DD43A}"/>
    <dgm:cxn modelId="{66E83EBA-7EFA-4767-920C-59D59282E1D9}" srcId="{B57E5300-C228-494C-9BFF-43FAA8F5F343}" destId="{61F4E6E6-B67F-4D3E-8470-6BB423EFEA5F}" srcOrd="2" destOrd="0" parTransId="{8EBF77D4-2C20-498C-96BF-D769C9F6910C}" sibTransId="{4679CCAF-21AC-4FE6-9DBD-D90DF9BB9BA6}"/>
    <dgm:cxn modelId="{4A9C6748-F5D5-4AA1-A344-74089ABA0368}" type="presParOf" srcId="{398D97D6-EB88-414C-AF51-53FC81BBF917}" destId="{37837457-B8B2-4FF9-86FD-C4C0F60B652E}" srcOrd="0" destOrd="0" presId="urn:microsoft.com/office/officeart/2018/2/layout/IconVerticalSolidList"/>
    <dgm:cxn modelId="{3E153269-9480-4843-B9C1-D0E9C3E90F9E}" type="presParOf" srcId="{37837457-B8B2-4FF9-86FD-C4C0F60B652E}" destId="{F1C576E7-1ED0-4C69-B991-A0F94E3BA4E1}" srcOrd="0" destOrd="0" presId="urn:microsoft.com/office/officeart/2018/2/layout/IconVerticalSolidList"/>
    <dgm:cxn modelId="{FFEC63AF-B4D7-4A72-A5D9-4ED154816AF2}" type="presParOf" srcId="{37837457-B8B2-4FF9-86FD-C4C0F60B652E}" destId="{4E16BA71-EC12-400D-AE8E-E392031FABA9}" srcOrd="1" destOrd="0" presId="urn:microsoft.com/office/officeart/2018/2/layout/IconVerticalSolidList"/>
    <dgm:cxn modelId="{47E15976-6ED3-45C3-91C2-A4D7FAC2C449}" type="presParOf" srcId="{37837457-B8B2-4FF9-86FD-C4C0F60B652E}" destId="{9C2D88CA-4BF4-4FCC-A99D-A48FA5FB8B71}" srcOrd="2" destOrd="0" presId="urn:microsoft.com/office/officeart/2018/2/layout/IconVerticalSolidList"/>
    <dgm:cxn modelId="{1C454F10-DD31-47A9-9AA9-613C79B6235D}" type="presParOf" srcId="{37837457-B8B2-4FF9-86FD-C4C0F60B652E}" destId="{F1E3D180-900C-4208-9657-D395A0CD9C78}" srcOrd="3" destOrd="0" presId="urn:microsoft.com/office/officeart/2018/2/layout/IconVerticalSolidList"/>
    <dgm:cxn modelId="{5DF95D01-DDD3-46FA-A621-787A4B7C62D6}" type="presParOf" srcId="{398D97D6-EB88-414C-AF51-53FC81BBF917}" destId="{8EF93F88-4881-4E84-A0CC-011FA7C7FA13}" srcOrd="1" destOrd="0" presId="urn:microsoft.com/office/officeart/2018/2/layout/IconVerticalSolidList"/>
    <dgm:cxn modelId="{65C0A0AA-BBFA-41FD-98C5-79825178D30A}" type="presParOf" srcId="{398D97D6-EB88-414C-AF51-53FC81BBF917}" destId="{D715A97C-B021-4168-9F5B-410554E1EE8D}" srcOrd="2" destOrd="0" presId="urn:microsoft.com/office/officeart/2018/2/layout/IconVerticalSolidList"/>
    <dgm:cxn modelId="{AEE66E63-BE90-443A-8089-8071E5D038C6}" type="presParOf" srcId="{D715A97C-B021-4168-9F5B-410554E1EE8D}" destId="{84719280-D134-4B86-B314-31823A30F66F}" srcOrd="0" destOrd="0" presId="urn:microsoft.com/office/officeart/2018/2/layout/IconVerticalSolidList"/>
    <dgm:cxn modelId="{27029E5C-B8A8-4E80-8094-A0C2F4427EBF}" type="presParOf" srcId="{D715A97C-B021-4168-9F5B-410554E1EE8D}" destId="{E290F0F4-5A50-48CB-84AD-153F81F505E4}" srcOrd="1" destOrd="0" presId="urn:microsoft.com/office/officeart/2018/2/layout/IconVerticalSolidList"/>
    <dgm:cxn modelId="{1E874441-B401-4B54-B6E7-2FA1D190D1C8}" type="presParOf" srcId="{D715A97C-B021-4168-9F5B-410554E1EE8D}" destId="{7E264B87-4F6D-4DA5-AD9F-FCC666ACE20E}" srcOrd="2" destOrd="0" presId="urn:microsoft.com/office/officeart/2018/2/layout/IconVerticalSolidList"/>
    <dgm:cxn modelId="{4A3245FD-E6DC-43E0-86C1-E4CFC2964202}" type="presParOf" srcId="{D715A97C-B021-4168-9F5B-410554E1EE8D}" destId="{DA96F67E-4C00-42FB-85D5-9DAC3824402D}" srcOrd="3" destOrd="0" presId="urn:microsoft.com/office/officeart/2018/2/layout/IconVerticalSolidList"/>
    <dgm:cxn modelId="{D584A4B8-11DD-4246-AD05-AEB8DBA8BB7F}" type="presParOf" srcId="{398D97D6-EB88-414C-AF51-53FC81BBF917}" destId="{263A71E8-B38D-4C94-8267-D4341BF2E066}" srcOrd="3" destOrd="0" presId="urn:microsoft.com/office/officeart/2018/2/layout/IconVerticalSolidList"/>
    <dgm:cxn modelId="{E78743E7-41A5-4F7A-992F-EA4C8D4CB873}" type="presParOf" srcId="{398D97D6-EB88-414C-AF51-53FC81BBF917}" destId="{99986EB3-A8EC-4FA3-9CE7-6F14A7B1CA76}" srcOrd="4" destOrd="0" presId="urn:microsoft.com/office/officeart/2018/2/layout/IconVerticalSolidList"/>
    <dgm:cxn modelId="{C87D0C6B-B9E5-4417-B7DE-DCFCDD37D18F}" type="presParOf" srcId="{99986EB3-A8EC-4FA3-9CE7-6F14A7B1CA76}" destId="{D29E5756-B4AC-404B-8218-B7C66591C78A}" srcOrd="0" destOrd="0" presId="urn:microsoft.com/office/officeart/2018/2/layout/IconVerticalSolidList"/>
    <dgm:cxn modelId="{C653310B-0080-4D5E-A21D-D98FC191A9D5}" type="presParOf" srcId="{99986EB3-A8EC-4FA3-9CE7-6F14A7B1CA76}" destId="{30811508-1AA1-4072-9F0B-270659674518}" srcOrd="1" destOrd="0" presId="urn:microsoft.com/office/officeart/2018/2/layout/IconVerticalSolidList"/>
    <dgm:cxn modelId="{7C5341F5-CE36-4442-A204-D50F6C79908E}" type="presParOf" srcId="{99986EB3-A8EC-4FA3-9CE7-6F14A7B1CA76}" destId="{41F4AC68-F949-439B-9A97-FDC4266790F4}" srcOrd="2" destOrd="0" presId="urn:microsoft.com/office/officeart/2018/2/layout/IconVerticalSolidList"/>
    <dgm:cxn modelId="{B266BFE9-4500-457A-B3E1-D0F2B21855EB}" type="presParOf" srcId="{99986EB3-A8EC-4FA3-9CE7-6F14A7B1CA76}" destId="{84C136FD-D80F-4EE7-AD80-FB2580C1D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02F20-D878-4511-B20E-F3A0299FD59B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2AA8D70-F830-47DC-AAAC-0C07FC548F96}">
      <dgm:prSet/>
      <dgm:spPr/>
      <dgm:t>
        <a:bodyPr/>
        <a:lstStyle/>
        <a:p>
          <a:r>
            <a:rPr lang="en-US" b="0" i="0" baseline="0"/>
            <a:t>The Purpose of the project charter is the inform the students </a:t>
          </a:r>
          <a:r>
            <a:rPr lang="en-US" b="1" i="0" baseline="0"/>
            <a:t>what</a:t>
          </a:r>
          <a:r>
            <a:rPr lang="en-US" b="0" i="0" baseline="0"/>
            <a:t> they are working towards and </a:t>
          </a:r>
          <a:r>
            <a:rPr lang="en-US" b="1" i="0" baseline="0"/>
            <a:t>why</a:t>
          </a:r>
          <a:r>
            <a:rPr lang="en-US" b="0" i="0" baseline="0"/>
            <a:t> it is important</a:t>
          </a:r>
          <a:endParaRPr lang="en-US"/>
        </a:p>
      </dgm:t>
    </dgm:pt>
    <dgm:pt modelId="{2C74FF41-D2DE-47E7-9744-D0A9EA961C57}" type="parTrans" cxnId="{43A5AD4C-C7D2-4C73-BC13-0BE02A66BCA0}">
      <dgm:prSet/>
      <dgm:spPr/>
      <dgm:t>
        <a:bodyPr/>
        <a:lstStyle/>
        <a:p>
          <a:endParaRPr lang="en-US"/>
        </a:p>
      </dgm:t>
    </dgm:pt>
    <dgm:pt modelId="{3D7B9198-5D13-41A4-B93E-5E89427B029D}" type="sibTrans" cxnId="{43A5AD4C-C7D2-4C73-BC13-0BE02A66BCA0}">
      <dgm:prSet/>
      <dgm:spPr/>
      <dgm:t>
        <a:bodyPr/>
        <a:lstStyle/>
        <a:p>
          <a:endParaRPr lang="en-US"/>
        </a:p>
      </dgm:t>
    </dgm:pt>
    <dgm:pt modelId="{B3EF2E40-766B-4F6F-AC00-E44159839BFA}">
      <dgm:prSet/>
      <dgm:spPr/>
      <dgm:t>
        <a:bodyPr/>
        <a:lstStyle/>
        <a:p>
          <a:r>
            <a:rPr lang="en-US" b="0" i="0" baseline="0"/>
            <a:t>With clear guidance and motivation, the students will take ownership and use their creativity to work on the project</a:t>
          </a:r>
          <a:endParaRPr lang="en-US"/>
        </a:p>
      </dgm:t>
    </dgm:pt>
    <dgm:pt modelId="{88EDDB77-B87C-4379-B26A-DE88D26EB88A}" type="parTrans" cxnId="{8E9014FD-1CAB-441F-B4E2-F21C9902C5EE}">
      <dgm:prSet/>
      <dgm:spPr/>
      <dgm:t>
        <a:bodyPr/>
        <a:lstStyle/>
        <a:p>
          <a:endParaRPr lang="en-US"/>
        </a:p>
      </dgm:t>
    </dgm:pt>
    <dgm:pt modelId="{4324781B-76D1-430F-A410-9918D5840528}" type="sibTrans" cxnId="{8E9014FD-1CAB-441F-B4E2-F21C9902C5EE}">
      <dgm:prSet/>
      <dgm:spPr/>
      <dgm:t>
        <a:bodyPr/>
        <a:lstStyle/>
        <a:p>
          <a:endParaRPr lang="en-US"/>
        </a:p>
      </dgm:t>
    </dgm:pt>
    <dgm:pt modelId="{1D6DECC5-5D78-4FD2-8B1F-EBF09590F37F}" type="pres">
      <dgm:prSet presAssocID="{6E202F20-D878-4511-B20E-F3A0299FD59B}" presName="root" presStyleCnt="0">
        <dgm:presLayoutVars>
          <dgm:dir/>
          <dgm:resizeHandles val="exact"/>
        </dgm:presLayoutVars>
      </dgm:prSet>
      <dgm:spPr/>
    </dgm:pt>
    <dgm:pt modelId="{99D271A8-4169-4D35-8EE2-F8EF214A2BE0}" type="pres">
      <dgm:prSet presAssocID="{82AA8D70-F830-47DC-AAAC-0C07FC548F96}" presName="compNode" presStyleCnt="0"/>
      <dgm:spPr/>
    </dgm:pt>
    <dgm:pt modelId="{36BEA31A-7961-4507-A130-3847FE450153}" type="pres">
      <dgm:prSet presAssocID="{82AA8D70-F830-47DC-AAAC-0C07FC548F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91F6BC0-C07A-45C6-8BC5-0C273D736AA3}" type="pres">
      <dgm:prSet presAssocID="{82AA8D70-F830-47DC-AAAC-0C07FC548F96}" presName="spaceRect" presStyleCnt="0"/>
      <dgm:spPr/>
    </dgm:pt>
    <dgm:pt modelId="{39997A8A-97E0-41DC-92B3-1AEAB22F6E00}" type="pres">
      <dgm:prSet presAssocID="{82AA8D70-F830-47DC-AAAC-0C07FC548F96}" presName="textRect" presStyleLbl="revTx" presStyleIdx="0" presStyleCnt="2">
        <dgm:presLayoutVars>
          <dgm:chMax val="1"/>
          <dgm:chPref val="1"/>
        </dgm:presLayoutVars>
      </dgm:prSet>
      <dgm:spPr/>
    </dgm:pt>
    <dgm:pt modelId="{CCE56C93-1134-47A4-B65F-85A60B28AC04}" type="pres">
      <dgm:prSet presAssocID="{3D7B9198-5D13-41A4-B93E-5E89427B029D}" presName="sibTrans" presStyleCnt="0"/>
      <dgm:spPr/>
    </dgm:pt>
    <dgm:pt modelId="{98C23291-315A-476F-9E2F-7F1200A37F3D}" type="pres">
      <dgm:prSet presAssocID="{B3EF2E40-766B-4F6F-AC00-E44159839BFA}" presName="compNode" presStyleCnt="0"/>
      <dgm:spPr/>
    </dgm:pt>
    <dgm:pt modelId="{E105BC0A-E13B-43F0-9F71-B9AE58429255}" type="pres">
      <dgm:prSet presAssocID="{B3EF2E40-766B-4F6F-AC00-E44159839B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6F37D51-726A-4E64-B831-C681EEF3695C}" type="pres">
      <dgm:prSet presAssocID="{B3EF2E40-766B-4F6F-AC00-E44159839BFA}" presName="spaceRect" presStyleCnt="0"/>
      <dgm:spPr/>
    </dgm:pt>
    <dgm:pt modelId="{E555F273-C24D-478D-98E8-4476C4CC252B}" type="pres">
      <dgm:prSet presAssocID="{B3EF2E40-766B-4F6F-AC00-E44159839B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A5AD4C-C7D2-4C73-BC13-0BE02A66BCA0}" srcId="{6E202F20-D878-4511-B20E-F3A0299FD59B}" destId="{82AA8D70-F830-47DC-AAAC-0C07FC548F96}" srcOrd="0" destOrd="0" parTransId="{2C74FF41-D2DE-47E7-9744-D0A9EA961C57}" sibTransId="{3D7B9198-5D13-41A4-B93E-5E89427B029D}"/>
    <dgm:cxn modelId="{0BC9AB50-0F73-4450-831F-CEE6984D5136}" type="presOf" srcId="{6E202F20-D878-4511-B20E-F3A0299FD59B}" destId="{1D6DECC5-5D78-4FD2-8B1F-EBF09590F37F}" srcOrd="0" destOrd="0" presId="urn:microsoft.com/office/officeart/2018/2/layout/IconLabelList"/>
    <dgm:cxn modelId="{79DBAAC2-EAFF-4581-9BC9-0DFC5C629EC8}" type="presOf" srcId="{B3EF2E40-766B-4F6F-AC00-E44159839BFA}" destId="{E555F273-C24D-478D-98E8-4476C4CC252B}" srcOrd="0" destOrd="0" presId="urn:microsoft.com/office/officeart/2018/2/layout/IconLabelList"/>
    <dgm:cxn modelId="{9EE7E4E2-BA86-4BFB-9BB2-271AE71C8BC3}" type="presOf" srcId="{82AA8D70-F830-47DC-AAAC-0C07FC548F96}" destId="{39997A8A-97E0-41DC-92B3-1AEAB22F6E00}" srcOrd="0" destOrd="0" presId="urn:microsoft.com/office/officeart/2018/2/layout/IconLabelList"/>
    <dgm:cxn modelId="{8E9014FD-1CAB-441F-B4E2-F21C9902C5EE}" srcId="{6E202F20-D878-4511-B20E-F3A0299FD59B}" destId="{B3EF2E40-766B-4F6F-AC00-E44159839BFA}" srcOrd="1" destOrd="0" parTransId="{88EDDB77-B87C-4379-B26A-DE88D26EB88A}" sibTransId="{4324781B-76D1-430F-A410-9918D5840528}"/>
    <dgm:cxn modelId="{2B5520E4-6015-4FCB-A091-B7B71A5775B7}" type="presParOf" srcId="{1D6DECC5-5D78-4FD2-8B1F-EBF09590F37F}" destId="{99D271A8-4169-4D35-8EE2-F8EF214A2BE0}" srcOrd="0" destOrd="0" presId="urn:microsoft.com/office/officeart/2018/2/layout/IconLabelList"/>
    <dgm:cxn modelId="{F13DDCEB-8BEE-4505-AC14-343B6C265B98}" type="presParOf" srcId="{99D271A8-4169-4D35-8EE2-F8EF214A2BE0}" destId="{36BEA31A-7961-4507-A130-3847FE450153}" srcOrd="0" destOrd="0" presId="urn:microsoft.com/office/officeart/2018/2/layout/IconLabelList"/>
    <dgm:cxn modelId="{20561BD3-1B99-4205-A73C-08D0AF662273}" type="presParOf" srcId="{99D271A8-4169-4D35-8EE2-F8EF214A2BE0}" destId="{991F6BC0-C07A-45C6-8BC5-0C273D736AA3}" srcOrd="1" destOrd="0" presId="urn:microsoft.com/office/officeart/2018/2/layout/IconLabelList"/>
    <dgm:cxn modelId="{F7896300-639E-44C0-BDAA-F4ABE505EEA6}" type="presParOf" srcId="{99D271A8-4169-4D35-8EE2-F8EF214A2BE0}" destId="{39997A8A-97E0-41DC-92B3-1AEAB22F6E00}" srcOrd="2" destOrd="0" presId="urn:microsoft.com/office/officeart/2018/2/layout/IconLabelList"/>
    <dgm:cxn modelId="{2EAC8761-6498-46A9-9142-B1860AE4EA55}" type="presParOf" srcId="{1D6DECC5-5D78-4FD2-8B1F-EBF09590F37F}" destId="{CCE56C93-1134-47A4-B65F-85A60B28AC04}" srcOrd="1" destOrd="0" presId="urn:microsoft.com/office/officeart/2018/2/layout/IconLabelList"/>
    <dgm:cxn modelId="{D37ED2E5-7D76-45D7-9224-3C9F3D9FB44C}" type="presParOf" srcId="{1D6DECC5-5D78-4FD2-8B1F-EBF09590F37F}" destId="{98C23291-315A-476F-9E2F-7F1200A37F3D}" srcOrd="2" destOrd="0" presId="urn:microsoft.com/office/officeart/2018/2/layout/IconLabelList"/>
    <dgm:cxn modelId="{3EB00090-79E3-49D2-B082-AB4D55341D43}" type="presParOf" srcId="{98C23291-315A-476F-9E2F-7F1200A37F3D}" destId="{E105BC0A-E13B-43F0-9F71-B9AE58429255}" srcOrd="0" destOrd="0" presId="urn:microsoft.com/office/officeart/2018/2/layout/IconLabelList"/>
    <dgm:cxn modelId="{964AF0AD-9884-4FCE-8C79-D52021E20DFE}" type="presParOf" srcId="{98C23291-315A-476F-9E2F-7F1200A37F3D}" destId="{F6F37D51-726A-4E64-B831-C681EEF3695C}" srcOrd="1" destOrd="0" presId="urn:microsoft.com/office/officeart/2018/2/layout/IconLabelList"/>
    <dgm:cxn modelId="{2F3B3208-8D01-4446-A182-A85498A723B4}" type="presParOf" srcId="{98C23291-315A-476F-9E2F-7F1200A37F3D}" destId="{E555F273-C24D-478D-98E8-4476C4CC25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2F9CE-CB5A-491B-B3A9-E2F7E39A24C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71B4B1-3D81-4D5D-9701-2FD3FCDFC17D}">
      <dgm:prSet/>
      <dgm:spPr/>
      <dgm:t>
        <a:bodyPr/>
        <a:lstStyle/>
        <a:p>
          <a:r>
            <a:rPr lang="en-US" dirty="0"/>
            <a:t>Data Sharing</a:t>
          </a:r>
        </a:p>
      </dgm:t>
    </dgm:pt>
    <dgm:pt modelId="{482592BC-82A0-4280-9F9B-6053A75E75C4}" type="parTrans" cxnId="{963C48CD-0853-43A7-8A5E-8FDFC5EFB770}">
      <dgm:prSet/>
      <dgm:spPr/>
      <dgm:t>
        <a:bodyPr/>
        <a:lstStyle/>
        <a:p>
          <a:endParaRPr lang="en-US"/>
        </a:p>
      </dgm:t>
    </dgm:pt>
    <dgm:pt modelId="{08C7948A-E412-4FAA-A33D-959CB7B8DDEE}" type="sibTrans" cxnId="{963C48CD-0853-43A7-8A5E-8FDFC5EFB770}">
      <dgm:prSet/>
      <dgm:spPr/>
      <dgm:t>
        <a:bodyPr/>
        <a:lstStyle/>
        <a:p>
          <a:endParaRPr lang="en-US"/>
        </a:p>
      </dgm:t>
    </dgm:pt>
    <dgm:pt modelId="{4AA37505-4538-4F7A-BEA1-D4BAF92273C4}">
      <dgm:prSet/>
      <dgm:spPr/>
      <dgm:t>
        <a:bodyPr/>
        <a:lstStyle/>
        <a:p>
          <a:r>
            <a:rPr lang="en-US" dirty="0"/>
            <a:t>Agile</a:t>
          </a:r>
        </a:p>
      </dgm:t>
    </dgm:pt>
    <dgm:pt modelId="{0591DD8C-1813-45E0-A96A-BB7F963030AF}" type="parTrans" cxnId="{2238C542-B856-4485-89E5-38C0FCD02C99}">
      <dgm:prSet/>
      <dgm:spPr/>
      <dgm:t>
        <a:bodyPr/>
        <a:lstStyle/>
        <a:p>
          <a:endParaRPr lang="en-US"/>
        </a:p>
      </dgm:t>
    </dgm:pt>
    <dgm:pt modelId="{EEC58B57-8A37-4939-B4B5-402A6DDE4648}" type="sibTrans" cxnId="{2238C542-B856-4485-89E5-38C0FCD02C99}">
      <dgm:prSet/>
      <dgm:spPr/>
      <dgm:t>
        <a:bodyPr/>
        <a:lstStyle/>
        <a:p>
          <a:endParaRPr lang="en-US"/>
        </a:p>
      </dgm:t>
    </dgm:pt>
    <dgm:pt modelId="{BD1DF386-0554-4EE7-8AC5-EA24285E817C}">
      <dgm:prSet/>
      <dgm:spPr/>
      <dgm:t>
        <a:bodyPr/>
        <a:lstStyle/>
        <a:p>
          <a:r>
            <a:rPr lang="en-US" dirty="0"/>
            <a:t>Community Building</a:t>
          </a:r>
        </a:p>
      </dgm:t>
    </dgm:pt>
    <dgm:pt modelId="{ACF89572-0933-4F50-94AB-D34D49709744}" type="parTrans" cxnId="{B7FC3AA7-8E28-4D64-AD84-B229C393CB97}">
      <dgm:prSet/>
      <dgm:spPr/>
      <dgm:t>
        <a:bodyPr/>
        <a:lstStyle/>
        <a:p>
          <a:endParaRPr lang="en-US"/>
        </a:p>
      </dgm:t>
    </dgm:pt>
    <dgm:pt modelId="{A3E6180A-8CD0-4DC9-96F3-5F6EFC47D3D4}" type="sibTrans" cxnId="{B7FC3AA7-8E28-4D64-AD84-B229C393CB97}">
      <dgm:prSet/>
      <dgm:spPr/>
      <dgm:t>
        <a:bodyPr/>
        <a:lstStyle/>
        <a:p>
          <a:endParaRPr lang="en-US"/>
        </a:p>
      </dgm:t>
    </dgm:pt>
    <dgm:pt modelId="{9208C3CE-C4EE-46BC-B1AE-5B0F58FEC19C}" type="pres">
      <dgm:prSet presAssocID="{40D2F9CE-CB5A-491B-B3A9-E2F7E39A24C9}" presName="root" presStyleCnt="0">
        <dgm:presLayoutVars>
          <dgm:dir/>
          <dgm:resizeHandles val="exact"/>
        </dgm:presLayoutVars>
      </dgm:prSet>
      <dgm:spPr/>
    </dgm:pt>
    <dgm:pt modelId="{B5ABF242-8110-41D7-8D5B-283FB1499EBA}" type="pres">
      <dgm:prSet presAssocID="{A171B4B1-3D81-4D5D-9701-2FD3FCDFC17D}" presName="compNode" presStyleCnt="0"/>
      <dgm:spPr/>
    </dgm:pt>
    <dgm:pt modelId="{94531639-9746-4FF3-ACAF-8BEB53B0B181}" type="pres">
      <dgm:prSet presAssocID="{A171B4B1-3D81-4D5D-9701-2FD3FCDFC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AE7B368-1581-4D7F-AA63-F15BDAD8C40C}" type="pres">
      <dgm:prSet presAssocID="{A171B4B1-3D81-4D5D-9701-2FD3FCDFC17D}" presName="spaceRect" presStyleCnt="0"/>
      <dgm:spPr/>
    </dgm:pt>
    <dgm:pt modelId="{CCC954B4-6877-4839-B092-AE8F257D7C50}" type="pres">
      <dgm:prSet presAssocID="{A171B4B1-3D81-4D5D-9701-2FD3FCDFC17D}" presName="textRect" presStyleLbl="revTx" presStyleIdx="0" presStyleCnt="3" custLinFactNeighborX="-4292" custLinFactNeighborY="14823">
        <dgm:presLayoutVars>
          <dgm:chMax val="1"/>
          <dgm:chPref val="1"/>
        </dgm:presLayoutVars>
      </dgm:prSet>
      <dgm:spPr/>
    </dgm:pt>
    <dgm:pt modelId="{D2EFC570-08EA-4986-B841-76A7EE5B9C84}" type="pres">
      <dgm:prSet presAssocID="{08C7948A-E412-4FAA-A33D-959CB7B8DDEE}" presName="sibTrans" presStyleCnt="0"/>
      <dgm:spPr/>
    </dgm:pt>
    <dgm:pt modelId="{6E0258E7-A43B-4C3F-95AC-EEC2348F2756}" type="pres">
      <dgm:prSet presAssocID="{4AA37505-4538-4F7A-BEA1-D4BAF92273C4}" presName="compNode" presStyleCnt="0"/>
      <dgm:spPr/>
    </dgm:pt>
    <dgm:pt modelId="{0BC5C900-CE2E-4C89-AAE1-1E99157C70F2}" type="pres">
      <dgm:prSet presAssocID="{4AA37505-4538-4F7A-BEA1-D4BAF92273C4}" presName="iconRect" presStyleLbl="node1" presStyleIdx="1" presStyleCnt="3" custLinFactX="-5074" custLinFactNeighborX="-100000" custLinFactNeighborY="13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15660AA8-1CC2-45D2-9703-682859DAB21C}" type="pres">
      <dgm:prSet presAssocID="{4AA37505-4538-4F7A-BEA1-D4BAF92273C4}" presName="spaceRect" presStyleCnt="0"/>
      <dgm:spPr/>
    </dgm:pt>
    <dgm:pt modelId="{3A5FDF88-0334-4E36-80CD-F8F4BBF76DAF}" type="pres">
      <dgm:prSet presAssocID="{4AA37505-4538-4F7A-BEA1-D4BAF92273C4}" presName="textRect" presStyleLbl="revTx" presStyleIdx="1" presStyleCnt="3" custLinFactNeighborX="-43498" custLinFactNeighborY="16116">
        <dgm:presLayoutVars>
          <dgm:chMax val="1"/>
          <dgm:chPref val="1"/>
        </dgm:presLayoutVars>
      </dgm:prSet>
      <dgm:spPr/>
    </dgm:pt>
    <dgm:pt modelId="{CB57913C-7ABB-4FA1-9A4F-1EDA51CC2C84}" type="pres">
      <dgm:prSet presAssocID="{EEC58B57-8A37-4939-B4B5-402A6DDE4648}" presName="sibTrans" presStyleCnt="0"/>
      <dgm:spPr/>
    </dgm:pt>
    <dgm:pt modelId="{17EF9695-8B1E-4B48-AEAC-9F9EC5E65AA2}" type="pres">
      <dgm:prSet presAssocID="{BD1DF386-0554-4EE7-8AC5-EA24285E817C}" presName="compNode" presStyleCnt="0"/>
      <dgm:spPr/>
    </dgm:pt>
    <dgm:pt modelId="{CCF63BE1-007D-4087-99D9-8409572C45B2}" type="pres">
      <dgm:prSet presAssocID="{BD1DF386-0554-4EE7-8AC5-EA24285E817C}" presName="iconRect" presStyleLbl="node1" presStyleIdx="2" presStyleCnt="3" custLinFactNeighborX="-24247" custLinFactNeighborY="21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1A941518-3E86-424E-BC35-E12DF73E3FF8}" type="pres">
      <dgm:prSet presAssocID="{BD1DF386-0554-4EE7-8AC5-EA24285E817C}" presName="spaceRect" presStyleCnt="0"/>
      <dgm:spPr/>
    </dgm:pt>
    <dgm:pt modelId="{17BC3EF6-DF48-4CBC-A2EE-480177E9CA66}" type="pres">
      <dgm:prSet presAssocID="{BD1DF386-0554-4EE7-8AC5-EA24285E817C}" presName="textRect" presStyleLbl="revTx" presStyleIdx="2" presStyleCnt="3" custLinFactNeighborX="-2803" custLinFactNeighborY="29360">
        <dgm:presLayoutVars>
          <dgm:chMax val="1"/>
          <dgm:chPref val="1"/>
        </dgm:presLayoutVars>
      </dgm:prSet>
      <dgm:spPr/>
    </dgm:pt>
  </dgm:ptLst>
  <dgm:cxnLst>
    <dgm:cxn modelId="{C7259003-1A85-48EE-8374-65C8041BFAF8}" type="presOf" srcId="{A171B4B1-3D81-4D5D-9701-2FD3FCDFC17D}" destId="{CCC954B4-6877-4839-B092-AE8F257D7C50}" srcOrd="0" destOrd="0" presId="urn:microsoft.com/office/officeart/2018/2/layout/IconLabelList"/>
    <dgm:cxn modelId="{2238C542-B856-4485-89E5-38C0FCD02C99}" srcId="{40D2F9CE-CB5A-491B-B3A9-E2F7E39A24C9}" destId="{4AA37505-4538-4F7A-BEA1-D4BAF92273C4}" srcOrd="1" destOrd="0" parTransId="{0591DD8C-1813-45E0-A96A-BB7F963030AF}" sibTransId="{EEC58B57-8A37-4939-B4B5-402A6DDE4648}"/>
    <dgm:cxn modelId="{DFE94D64-B1EB-45B1-B313-D5CA2B4B82E7}" type="presOf" srcId="{4AA37505-4538-4F7A-BEA1-D4BAF92273C4}" destId="{3A5FDF88-0334-4E36-80CD-F8F4BBF76DAF}" srcOrd="0" destOrd="0" presId="urn:microsoft.com/office/officeart/2018/2/layout/IconLabelList"/>
    <dgm:cxn modelId="{79753166-9F9D-4938-B3FE-1EB647743028}" type="presOf" srcId="{40D2F9CE-CB5A-491B-B3A9-E2F7E39A24C9}" destId="{9208C3CE-C4EE-46BC-B1AE-5B0F58FEC19C}" srcOrd="0" destOrd="0" presId="urn:microsoft.com/office/officeart/2018/2/layout/IconLabelList"/>
    <dgm:cxn modelId="{B7FC3AA7-8E28-4D64-AD84-B229C393CB97}" srcId="{40D2F9CE-CB5A-491B-B3A9-E2F7E39A24C9}" destId="{BD1DF386-0554-4EE7-8AC5-EA24285E817C}" srcOrd="2" destOrd="0" parTransId="{ACF89572-0933-4F50-94AB-D34D49709744}" sibTransId="{A3E6180A-8CD0-4DC9-96F3-5F6EFC47D3D4}"/>
    <dgm:cxn modelId="{963C48CD-0853-43A7-8A5E-8FDFC5EFB770}" srcId="{40D2F9CE-CB5A-491B-B3A9-E2F7E39A24C9}" destId="{A171B4B1-3D81-4D5D-9701-2FD3FCDFC17D}" srcOrd="0" destOrd="0" parTransId="{482592BC-82A0-4280-9F9B-6053A75E75C4}" sibTransId="{08C7948A-E412-4FAA-A33D-959CB7B8DDEE}"/>
    <dgm:cxn modelId="{C291D1E3-11AC-407D-9881-4B672C70D7B1}" type="presOf" srcId="{BD1DF386-0554-4EE7-8AC5-EA24285E817C}" destId="{17BC3EF6-DF48-4CBC-A2EE-480177E9CA66}" srcOrd="0" destOrd="0" presId="urn:microsoft.com/office/officeart/2018/2/layout/IconLabelList"/>
    <dgm:cxn modelId="{BB906F1E-28FE-4505-9043-E49C4552E447}" type="presParOf" srcId="{9208C3CE-C4EE-46BC-B1AE-5B0F58FEC19C}" destId="{B5ABF242-8110-41D7-8D5B-283FB1499EBA}" srcOrd="0" destOrd="0" presId="urn:microsoft.com/office/officeart/2018/2/layout/IconLabelList"/>
    <dgm:cxn modelId="{A01F8A02-0E6D-4AF2-B5DD-869B16C666D6}" type="presParOf" srcId="{B5ABF242-8110-41D7-8D5B-283FB1499EBA}" destId="{94531639-9746-4FF3-ACAF-8BEB53B0B181}" srcOrd="0" destOrd="0" presId="urn:microsoft.com/office/officeart/2018/2/layout/IconLabelList"/>
    <dgm:cxn modelId="{13C7A4FD-1F8D-4AE9-B27E-DEB945C58225}" type="presParOf" srcId="{B5ABF242-8110-41D7-8D5B-283FB1499EBA}" destId="{9AE7B368-1581-4D7F-AA63-F15BDAD8C40C}" srcOrd="1" destOrd="0" presId="urn:microsoft.com/office/officeart/2018/2/layout/IconLabelList"/>
    <dgm:cxn modelId="{BED90858-11EF-4275-9C4A-B2EB8945B0A1}" type="presParOf" srcId="{B5ABF242-8110-41D7-8D5B-283FB1499EBA}" destId="{CCC954B4-6877-4839-B092-AE8F257D7C50}" srcOrd="2" destOrd="0" presId="urn:microsoft.com/office/officeart/2018/2/layout/IconLabelList"/>
    <dgm:cxn modelId="{33C39E86-DDF0-45F9-A093-984AC3B4373E}" type="presParOf" srcId="{9208C3CE-C4EE-46BC-B1AE-5B0F58FEC19C}" destId="{D2EFC570-08EA-4986-B841-76A7EE5B9C84}" srcOrd="1" destOrd="0" presId="urn:microsoft.com/office/officeart/2018/2/layout/IconLabelList"/>
    <dgm:cxn modelId="{6A876E26-4A6C-4730-98D4-ADCCB9D22D1B}" type="presParOf" srcId="{9208C3CE-C4EE-46BC-B1AE-5B0F58FEC19C}" destId="{6E0258E7-A43B-4C3F-95AC-EEC2348F2756}" srcOrd="2" destOrd="0" presId="urn:microsoft.com/office/officeart/2018/2/layout/IconLabelList"/>
    <dgm:cxn modelId="{0ABCCF9F-B5FC-4C85-B4D9-D8CEB495299C}" type="presParOf" srcId="{6E0258E7-A43B-4C3F-95AC-EEC2348F2756}" destId="{0BC5C900-CE2E-4C89-AAE1-1E99157C70F2}" srcOrd="0" destOrd="0" presId="urn:microsoft.com/office/officeart/2018/2/layout/IconLabelList"/>
    <dgm:cxn modelId="{76B836AB-7D88-469B-82E8-94736F08EF9C}" type="presParOf" srcId="{6E0258E7-A43B-4C3F-95AC-EEC2348F2756}" destId="{15660AA8-1CC2-45D2-9703-682859DAB21C}" srcOrd="1" destOrd="0" presId="urn:microsoft.com/office/officeart/2018/2/layout/IconLabelList"/>
    <dgm:cxn modelId="{B6ECB7B7-9D31-4787-837F-6BFFA9AE733E}" type="presParOf" srcId="{6E0258E7-A43B-4C3F-95AC-EEC2348F2756}" destId="{3A5FDF88-0334-4E36-80CD-F8F4BBF76DAF}" srcOrd="2" destOrd="0" presId="urn:microsoft.com/office/officeart/2018/2/layout/IconLabelList"/>
    <dgm:cxn modelId="{9EBA8D35-60E4-4C23-B398-F0FCE716874D}" type="presParOf" srcId="{9208C3CE-C4EE-46BC-B1AE-5B0F58FEC19C}" destId="{CB57913C-7ABB-4FA1-9A4F-1EDA51CC2C84}" srcOrd="3" destOrd="0" presId="urn:microsoft.com/office/officeart/2018/2/layout/IconLabelList"/>
    <dgm:cxn modelId="{89E1F348-D108-41DF-879D-86E6E0539528}" type="presParOf" srcId="{9208C3CE-C4EE-46BC-B1AE-5B0F58FEC19C}" destId="{17EF9695-8B1E-4B48-AEAC-9F9EC5E65AA2}" srcOrd="4" destOrd="0" presId="urn:microsoft.com/office/officeart/2018/2/layout/IconLabelList"/>
    <dgm:cxn modelId="{C03EA3AD-06B3-4D2D-83B2-5C2D00B3443A}" type="presParOf" srcId="{17EF9695-8B1E-4B48-AEAC-9F9EC5E65AA2}" destId="{CCF63BE1-007D-4087-99D9-8409572C45B2}" srcOrd="0" destOrd="0" presId="urn:microsoft.com/office/officeart/2018/2/layout/IconLabelList"/>
    <dgm:cxn modelId="{99164569-2189-4225-B038-CB8C61B2C61E}" type="presParOf" srcId="{17EF9695-8B1E-4B48-AEAC-9F9EC5E65AA2}" destId="{1A941518-3E86-424E-BC35-E12DF73E3FF8}" srcOrd="1" destOrd="0" presId="urn:microsoft.com/office/officeart/2018/2/layout/IconLabelList"/>
    <dgm:cxn modelId="{1F625B76-D675-4DA0-BCD8-AD581BE023B5}" type="presParOf" srcId="{17EF9695-8B1E-4B48-AEAC-9F9EC5E65AA2}" destId="{17BC3EF6-DF48-4CBC-A2EE-480177E9C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E1885-DFDC-4509-87E7-1DE65E4C3D43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13077-7205-4797-A89D-6E4359EB160A}">
      <dsp:nvSpPr>
        <dsp:cNvPr id="0" name=""/>
        <dsp:cNvSpPr/>
      </dsp:nvSpPr>
      <dsp:spPr>
        <a:xfrm>
          <a:off x="140740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Legal</a:t>
          </a:r>
          <a:endParaRPr lang="en-US" sz="3600" kern="1200"/>
        </a:p>
      </dsp:txBody>
      <dsp:txXfrm>
        <a:off x="140740" y="2798972"/>
        <a:ext cx="3279174" cy="720000"/>
      </dsp:txXfrm>
    </dsp:sp>
    <dsp:sp modelId="{DEAC8D48-074A-41A3-B182-3313B116AA71}">
      <dsp:nvSpPr>
        <dsp:cNvPr id="0" name=""/>
        <dsp:cNvSpPr/>
      </dsp:nvSpPr>
      <dsp:spPr>
        <a:xfrm>
          <a:off x="4895542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DB9BB-440D-46C2-8DF4-4A6795ED678D}">
      <dsp:nvSpPr>
        <dsp:cNvPr id="0" name=""/>
        <dsp:cNvSpPr/>
      </dsp:nvSpPr>
      <dsp:spPr>
        <a:xfrm>
          <a:off x="3993769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Title IX Training</a:t>
          </a:r>
          <a:endParaRPr lang="en-US" sz="3600" kern="1200"/>
        </a:p>
      </dsp:txBody>
      <dsp:txXfrm>
        <a:off x="3993769" y="2798972"/>
        <a:ext cx="3279174" cy="720000"/>
      </dsp:txXfrm>
    </dsp:sp>
    <dsp:sp modelId="{C35729FE-9B36-4F96-9624-3E97084DEADE}">
      <dsp:nvSpPr>
        <dsp:cNvPr id="0" name=""/>
        <dsp:cNvSpPr/>
      </dsp:nvSpPr>
      <dsp:spPr>
        <a:xfrm>
          <a:off x="8748572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3062-8D11-4EB5-A5F0-33BB12B4A86A}">
      <dsp:nvSpPr>
        <dsp:cNvPr id="0" name=""/>
        <dsp:cNvSpPr/>
      </dsp:nvSpPr>
      <dsp:spPr>
        <a:xfrm>
          <a:off x="7846799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Project Charter</a:t>
          </a:r>
          <a:endParaRPr lang="en-US" sz="3600" kern="1200"/>
        </a:p>
      </dsp:txBody>
      <dsp:txXfrm>
        <a:off x="7846799" y="2798972"/>
        <a:ext cx="327917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576E7-1ED0-4C69-B991-A0F94E3BA4E1}">
      <dsp:nvSpPr>
        <dsp:cNvPr id="0" name=""/>
        <dsp:cNvSpPr/>
      </dsp:nvSpPr>
      <dsp:spPr>
        <a:xfrm>
          <a:off x="0" y="4911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6BA71-EC12-400D-AE8E-E392031FABA9}">
      <dsp:nvSpPr>
        <dsp:cNvPr id="0" name=""/>
        <dsp:cNvSpPr/>
      </dsp:nvSpPr>
      <dsp:spPr>
        <a:xfrm>
          <a:off x="440925" y="332872"/>
          <a:ext cx="802466" cy="801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3D180-900C-4208-9657-D395A0CD9C78}">
      <dsp:nvSpPr>
        <dsp:cNvPr id="0" name=""/>
        <dsp:cNvSpPr/>
      </dsp:nvSpPr>
      <dsp:spPr>
        <a:xfrm>
          <a:off x="1684318" y="4911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All corporate partner mentors must complete the Title IX Mandatory Reporter Annual Certification.</a:t>
          </a:r>
          <a:endParaRPr lang="en-US" sz="1400" kern="1200"/>
        </a:p>
      </dsp:txBody>
      <dsp:txXfrm>
        <a:off x="1684318" y="4911"/>
        <a:ext cx="4859364" cy="1550129"/>
      </dsp:txXfrm>
    </dsp:sp>
    <dsp:sp modelId="{84719280-D134-4B86-B314-31823A30F66F}">
      <dsp:nvSpPr>
        <dsp:cNvPr id="0" name=""/>
        <dsp:cNvSpPr/>
      </dsp:nvSpPr>
      <dsp:spPr>
        <a:xfrm>
          <a:off x="0" y="1930829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0F0F4-5A50-48CB-84AD-153F81F505E4}">
      <dsp:nvSpPr>
        <dsp:cNvPr id="0" name=""/>
        <dsp:cNvSpPr/>
      </dsp:nvSpPr>
      <dsp:spPr>
        <a:xfrm>
          <a:off x="440925" y="2258790"/>
          <a:ext cx="802466" cy="801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6F67E-4C00-42FB-85D5-9DAC3824402D}">
      <dsp:nvSpPr>
        <dsp:cNvPr id="0" name=""/>
        <dsp:cNvSpPr/>
      </dsp:nvSpPr>
      <dsp:spPr>
        <a:xfrm>
          <a:off x="1684318" y="1930829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Link to access the training: </a:t>
          </a:r>
          <a:r>
            <a:rPr lang="en-US" sz="1400" b="0" i="0" kern="1200" baseline="0">
              <a:hlinkClick xmlns:r="http://schemas.openxmlformats.org/officeDocument/2006/relationships" r:id="rId5"/>
            </a:rPr>
            <a:t>https://rise.articulate.com/share/iZxLOkuhvguWRDgucVLEsmTU2QgV2kwg?_ga=2.226536212.864048274.1715024650-1658901526.1704904023#/</a:t>
          </a:r>
          <a:endParaRPr lang="en-US" sz="1400" kern="1200"/>
        </a:p>
      </dsp:txBody>
      <dsp:txXfrm>
        <a:off x="1684318" y="1930829"/>
        <a:ext cx="4859364" cy="1550129"/>
      </dsp:txXfrm>
    </dsp:sp>
    <dsp:sp modelId="{D29E5756-B4AC-404B-8218-B7C66591C78A}">
      <dsp:nvSpPr>
        <dsp:cNvPr id="0" name=""/>
        <dsp:cNvSpPr/>
      </dsp:nvSpPr>
      <dsp:spPr>
        <a:xfrm>
          <a:off x="0" y="3856747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1508-1AA1-4072-9F0B-270659674518}">
      <dsp:nvSpPr>
        <dsp:cNvPr id="0" name=""/>
        <dsp:cNvSpPr/>
      </dsp:nvSpPr>
      <dsp:spPr>
        <a:xfrm>
          <a:off x="440925" y="4184708"/>
          <a:ext cx="802466" cy="80168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36FD-D80F-4EE7-AD80-FB2580C1D6B1}">
      <dsp:nvSpPr>
        <dsp:cNvPr id="0" name=""/>
        <dsp:cNvSpPr/>
      </dsp:nvSpPr>
      <dsp:spPr>
        <a:xfrm>
          <a:off x="1684318" y="3856747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Once training is complete, you’ll receive a confirmation email. Please forward that email to your corporate partner liaison. </a:t>
          </a:r>
          <a:endParaRPr lang="en-US" sz="1400" kern="1200"/>
        </a:p>
      </dsp:txBody>
      <dsp:txXfrm>
        <a:off x="1684318" y="3856747"/>
        <a:ext cx="4859364" cy="1550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EA31A-7961-4507-A130-3847FE450153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97A8A-97E0-41DC-92B3-1AEAB22F6E00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Purpose of the project charter is the inform the students </a:t>
          </a:r>
          <a:r>
            <a:rPr lang="en-US" sz="1800" b="1" i="0" kern="1200" baseline="0"/>
            <a:t>what</a:t>
          </a:r>
          <a:r>
            <a:rPr lang="en-US" sz="1800" b="0" i="0" kern="1200" baseline="0"/>
            <a:t> they are working towards and </a:t>
          </a:r>
          <a:r>
            <a:rPr lang="en-US" sz="1800" b="1" i="0" kern="1200" baseline="0"/>
            <a:t>why</a:t>
          </a:r>
          <a:r>
            <a:rPr lang="en-US" sz="1800" b="0" i="0" kern="1200" baseline="0"/>
            <a:t> it is important</a:t>
          </a:r>
          <a:endParaRPr lang="en-US" sz="1800" kern="1200"/>
        </a:p>
      </dsp:txBody>
      <dsp:txXfrm>
        <a:off x="935357" y="3074530"/>
        <a:ext cx="4320000" cy="720000"/>
      </dsp:txXfrm>
    </dsp:sp>
    <dsp:sp modelId="{E105BC0A-E13B-43F0-9F71-B9AE58429255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F273-C24D-478D-98E8-4476C4CC252B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With clear guidance and motivation, the students will take ownership and use their creativity to work on the project</a:t>
          </a:r>
          <a:endParaRPr lang="en-US" sz="1800" kern="1200"/>
        </a:p>
      </dsp:txBody>
      <dsp:txXfrm>
        <a:off x="6011357" y="307453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1639-9746-4FF3-ACAF-8BEB53B0B181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54B4-6877-4839-B092-AE8F257D7C50}">
      <dsp:nvSpPr>
        <dsp:cNvPr id="0" name=""/>
        <dsp:cNvSpPr/>
      </dsp:nvSpPr>
      <dsp:spPr>
        <a:xfrm>
          <a:off x="0" y="290569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Sharing</a:t>
          </a:r>
        </a:p>
      </dsp:txBody>
      <dsp:txXfrm>
        <a:off x="0" y="2905698"/>
        <a:ext cx="3279174" cy="720000"/>
      </dsp:txXfrm>
    </dsp:sp>
    <dsp:sp modelId="{0BC5C900-CE2E-4C89-AAE1-1E99157C70F2}">
      <dsp:nvSpPr>
        <dsp:cNvPr id="0" name=""/>
        <dsp:cNvSpPr/>
      </dsp:nvSpPr>
      <dsp:spPr>
        <a:xfrm>
          <a:off x="3345041" y="955609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DF88-0334-4E36-80CD-F8F4BBF76DAF}">
      <dsp:nvSpPr>
        <dsp:cNvPr id="0" name=""/>
        <dsp:cNvSpPr/>
      </dsp:nvSpPr>
      <dsp:spPr>
        <a:xfrm>
          <a:off x="2567394" y="291500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</a:t>
          </a:r>
        </a:p>
      </dsp:txBody>
      <dsp:txXfrm>
        <a:off x="2567394" y="2915008"/>
        <a:ext cx="3279174" cy="720000"/>
      </dsp:txXfrm>
    </dsp:sp>
    <dsp:sp modelId="{CCF63BE1-007D-4087-99D9-8409572C45B2}">
      <dsp:nvSpPr>
        <dsp:cNvPr id="0" name=""/>
        <dsp:cNvSpPr/>
      </dsp:nvSpPr>
      <dsp:spPr>
        <a:xfrm>
          <a:off x="8390776" y="967886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3EF6-DF48-4CBC-A2EE-480177E9CA66}">
      <dsp:nvSpPr>
        <dsp:cNvPr id="0" name=""/>
        <dsp:cNvSpPr/>
      </dsp:nvSpPr>
      <dsp:spPr>
        <a:xfrm>
          <a:off x="7754884" y="3010364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 Building</a:t>
          </a:r>
        </a:p>
      </dsp:txBody>
      <dsp:txXfrm>
        <a:off x="7754884" y="3010364"/>
        <a:ext cx="32791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examples-book.com/crp/mentors/_attachments/3_26_24_Addendum.docx" TargetMode="External"/><Relationship Id="rId2" Type="http://schemas.openxmlformats.org/officeDocument/2006/relationships/hyperlink" Target="https://the-examples-book.com/crp/mentors/_attachments/3_26_24_sponsor_ack.doc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e-examples-book.com/crp/mentors/_attachments/Student_NDA_with_%20Sponsor_2023.docx" TargetMode="External"/><Relationship Id="rId4" Type="http://schemas.openxmlformats.org/officeDocument/2006/relationships/hyperlink" Target="https://the-examples-book.com/crp/mentors/_attachments/Purdue_Template_NDA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822AF-5F36-9F97-CAD5-D5A2B3D9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EC7C-3C87-2ACF-9FFB-BE24CAAD5A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D8D4-7557-375A-A112-90FB8F8E30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CE698964-A3C5-BEFB-C2F3-43885C2313BC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18069407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2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267F-25C8-47DF-9D61-B51817DADC6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Legal Documents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Sponsor Acknowledgement (SA)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[New Partners] </a:t>
            </a:r>
            <a:r>
              <a:rPr lang="en-US" sz="1400" dirty="0"/>
              <a:t>Our industry partners sign this SA (</a:t>
            </a:r>
            <a:r>
              <a:rPr lang="en-US" sz="1400" dirty="0">
                <a:hlinkClick r:id="rId2"/>
              </a:rPr>
              <a:t>click here to download full sponsor acknowledgement</a:t>
            </a:r>
            <a:r>
              <a:rPr lang="en-US" sz="1400" dirty="0"/>
              <a:t>). The SA covers five years of partnership, but it does not obligate your company to five years of projects.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[Renewing] </a:t>
            </a:r>
            <a:r>
              <a:rPr lang="en-US" sz="1400" dirty="0"/>
              <a:t>After executing the full SA, please renew each year with this addendum for years two through five. (</a:t>
            </a:r>
            <a:r>
              <a:rPr lang="en-US" sz="1400" dirty="0">
                <a:hlinkClick r:id="rId3"/>
              </a:rPr>
              <a:t>click here to download addendum</a:t>
            </a:r>
            <a:r>
              <a:rPr lang="en-US" sz="1400" dirty="0"/>
              <a:t>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Nondisclosure Agreement (NDA)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companies require the students and Data Mine staff to sign an NDA at the start of the project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is provided by the company. If you do not have an NDA, here is a generic one provided by Purdue Legal Counsel. (</a:t>
            </a:r>
            <a:r>
              <a:rPr lang="en-US" sz="1400" dirty="0">
                <a:hlinkClick r:id="rId4"/>
              </a:rPr>
              <a:t>click here to download NDA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must be between an individual (student and staff) and the company. Purdue will not sign an NDA on behalf of the students.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Mine staff handles the logistics of getting the NDAs signed by students and staff. We return a zip file of all signed documents shortly after the fall semester starts.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Intellectual Property (IP)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At Purdue University, students retain their IP. Students can license their IP at no cost.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IP Assignment Agreement is provided by the company. If you do not have an IP Assignment Agreement, (</a:t>
            </a:r>
            <a:r>
              <a:rPr lang="en-US" sz="1400" dirty="0">
                <a:hlinkClick r:id="rId5"/>
              </a:rPr>
              <a:t>click here to download IP Assignment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Purdue faculty and staff cannot sign any agreement regarding IP for projects running under the SA. Faculty and staff can only sign an IP agreement under sponsored research contracts.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E2D3B1-47AD-F42C-134A-898069BA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Legal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892E85-82A0-CAF6-F533-D334C924F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C0FA5-0ABB-A338-2015-CDBFDEB5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>
            <a:normAutofit/>
          </a:bodyPr>
          <a:lstStyle/>
          <a:p>
            <a:r>
              <a:rPr lang="en-US" dirty="0"/>
              <a:t>Title IX Training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84507-FC52-22AF-144C-EA2450A4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>
            <a:normAutofit/>
          </a:bodyPr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17E63-8D78-5BE9-6097-71F2E7F63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500B3017-6B85-7D77-9884-B6264BEDD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479880"/>
              </p:ext>
            </p:extLst>
          </p:nvPr>
        </p:nvGraphicFramePr>
        <p:xfrm>
          <a:off x="5071871" y="457200"/>
          <a:ext cx="6662927" cy="541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3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01160-66C2-AB58-AB9A-19B6238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Project Charter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5E04B-BF0A-21CB-9FAD-3AE7D45BB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C4272-CA85-6A4C-C03F-8278FF727D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48BBAA50-29CE-E731-8C15-25DB98DD2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084079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37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Project Charter builds upon the project description by adding additional details to help guide the students during the academic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charters formats can consist of a word document or slide deck.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does your company do?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your team’s role in relation to the company?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mentor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Title &amp; Job responsibilities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Availability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bit more detailed version of the initial 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motivation?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Who are the stakeholders?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purpose?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Contextualize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main goals?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projected product?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expected outcomes for the end of the academic year?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 (continued…)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data is being used and why is it important to the project?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will the students access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preprocessing done prior to students receiving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is is currently used?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was it collected?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 / Milestones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Fall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Spring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 Roles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Mentor (Project Owner)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TA (Scrum Master)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Students (Developers)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Sub teams?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Reviewing Materials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Literature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Articles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Project Examples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Required Tools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9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1668B-6A71-4F4F-D4D7-FAC4A28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Meeting #2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4769-C19A-21E0-DD3A-D7A3E2F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F630-BDBC-E742-8353-18D7A1A21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604E91-38A5-DFD5-54C7-A69938F213AE}"/>
              </a:ext>
            </a:extLst>
          </p:cNvPr>
          <p:cNvGraphicFramePr>
            <a:graphicFrameLocks noGrp="1"/>
          </p:cNvGraphicFramePr>
          <p:nvPr>
            <p:ph idx="14"/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B24B3-E00D-FDD8-8C16-37BA848E1FA9}"/>
              </a:ext>
            </a:extLst>
          </p:cNvPr>
          <p:cNvSpPr txBox="1"/>
          <p:nvPr/>
        </p:nvSpPr>
        <p:spPr>
          <a:xfrm>
            <a:off x="6096000" y="4391241"/>
            <a:ext cx="2126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Goals</a:t>
            </a:r>
          </a:p>
        </p:txBody>
      </p:sp>
      <p:sp>
        <p:nvSpPr>
          <p:cNvPr id="10" name="Rectangle 9" descr="Graduation Cap">
            <a:extLst>
              <a:ext uri="{FF2B5EF4-FFF2-40B4-BE49-F238E27FC236}">
                <a16:creationId xmlns:a16="http://schemas.microsoft.com/office/drawing/2014/main" id="{299E6A7F-7144-C8E1-B7A5-54019CC8194C}"/>
              </a:ext>
            </a:extLst>
          </p:cNvPr>
          <p:cNvSpPr/>
          <p:nvPr/>
        </p:nvSpPr>
        <p:spPr>
          <a:xfrm>
            <a:off x="6096000" y="2457000"/>
            <a:ext cx="1594852" cy="158405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714</Words>
  <Application>Microsoft Macintosh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Agenda</vt:lpstr>
      <vt:lpstr>Legal</vt:lpstr>
      <vt:lpstr>Title IX Training</vt:lpstr>
      <vt:lpstr>Project Charter</vt:lpstr>
      <vt:lpstr>Project Charter</vt:lpstr>
      <vt:lpstr>Project Charter</vt:lpstr>
      <vt:lpstr>Meeting #2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5</cp:revision>
  <cp:lastPrinted>2024-04-18T19:06:24Z</cp:lastPrinted>
  <dcterms:created xsi:type="dcterms:W3CDTF">2024-04-16T17:17:35Z</dcterms:created>
  <dcterms:modified xsi:type="dcterms:W3CDTF">2024-05-07T14:53:23Z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