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67" r:id="rId5"/>
    <p:sldId id="295" r:id="rId6"/>
    <p:sldId id="297" r:id="rId7"/>
    <p:sldId id="300" r:id="rId8"/>
    <p:sldId id="302" r:id="rId9"/>
    <p:sldId id="296" r:id="rId10"/>
    <p:sldId id="303" r:id="rId11"/>
    <p:sldId id="299" r:id="rId12"/>
    <p:sldId id="301" r:id="rId13"/>
    <p:sldId id="277" r:id="rId14"/>
  </p:sldIdLst>
  <p:sldSz cx="12192000" cy="6858000"/>
  <p:notesSz cx="6858000" cy="9144000"/>
  <p:embeddedFontLst>
    <p:embeddedFont>
      <p:font typeface="Acumin Pro" panose="020B0504020202020204" pitchFamily="34" charset="77"/>
      <p:regular r:id="rId16"/>
      <p:bold r:id="rId17"/>
      <p:italic r:id="rId18"/>
      <p:boldItalic r:id="rId19"/>
    </p:embeddedFont>
    <p:embeddedFont>
      <p:font typeface="Acumin Pro Condensed Semibold" panose="020B0706020202020204" pitchFamily="34" charset="77"/>
      <p:regular r:id="rId20"/>
      <p:bold r:id="rId21"/>
      <p:italic r:id="rId22"/>
      <p:boldItalic r:id="rId23"/>
    </p:embeddedFont>
    <p:embeddedFont>
      <p:font typeface="Acumin Pro Medium" panose="020F0502020204030204" pitchFamily="34" charset="0"/>
      <p:regular r:id="rId24"/>
      <p:italic r:id="rId25"/>
    </p:embeddedFont>
    <p:embeddedFont>
      <p:font typeface="Acumin Pro Semibold" panose="020B0704020202020204" pitchFamily="34" charset="77"/>
      <p:regular r:id="rId26"/>
      <p:bold r:id="rId27"/>
      <p:italic r:id="rId28"/>
      <p:boldItalic r:id="rId29"/>
    </p:embeddedFont>
    <p:embeddedFont>
      <p:font typeface="Franklin Gothic Book" panose="020B0503020102020204" pitchFamily="34" charset="0"/>
      <p:regular r:id="rId30"/>
      <p:italic r:id="rId31"/>
    </p:embeddedFont>
    <p:embeddedFont>
      <p:font typeface="Franklin Gothic Medium" panose="020B0603020102020204" pitchFamily="34" charset="0"/>
      <p:regular r:id="rId32"/>
      <p:italic r:id="rId33"/>
    </p:embeddedFont>
    <p:embeddedFont>
      <p:font typeface="Franklin Gothic Medium Cond" panose="020B0606030402020204" pitchFamily="3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29"/>
    <p:restoredTop sz="95687"/>
  </p:normalViewPr>
  <p:slideViewPr>
    <p:cSldViewPr snapToGrid="0">
      <p:cViewPr varScale="1">
        <p:scale>
          <a:sx n="95" d="100"/>
          <a:sy n="95" d="100"/>
        </p:scale>
        <p:origin x="208" y="520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microsoft.com/office/2018/10/relationships/authors" Target="author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2F9CE-CB5A-491B-B3A9-E2F7E39A24C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71B4B1-3D81-4D5D-9701-2FD3FCDFC17D}">
      <dgm:prSet/>
      <dgm:spPr/>
      <dgm:t>
        <a:bodyPr/>
        <a:lstStyle/>
        <a:p>
          <a:r>
            <a:rPr lang="en-US" dirty="0"/>
            <a:t>Data Sharing</a:t>
          </a:r>
        </a:p>
      </dgm:t>
    </dgm:pt>
    <dgm:pt modelId="{482592BC-82A0-4280-9F9B-6053A75E75C4}" type="parTrans" cxnId="{963C48CD-0853-43A7-8A5E-8FDFC5EFB770}">
      <dgm:prSet/>
      <dgm:spPr/>
      <dgm:t>
        <a:bodyPr/>
        <a:lstStyle/>
        <a:p>
          <a:endParaRPr lang="en-US"/>
        </a:p>
      </dgm:t>
    </dgm:pt>
    <dgm:pt modelId="{08C7948A-E412-4FAA-A33D-959CB7B8DDEE}" type="sibTrans" cxnId="{963C48CD-0853-43A7-8A5E-8FDFC5EFB770}">
      <dgm:prSet/>
      <dgm:spPr/>
      <dgm:t>
        <a:bodyPr/>
        <a:lstStyle/>
        <a:p>
          <a:endParaRPr lang="en-US"/>
        </a:p>
      </dgm:t>
    </dgm:pt>
    <dgm:pt modelId="{4AA37505-4538-4F7A-BEA1-D4BAF92273C4}">
      <dgm:prSet/>
      <dgm:spPr/>
      <dgm:t>
        <a:bodyPr/>
        <a:lstStyle/>
        <a:p>
          <a:r>
            <a:rPr lang="en-US" dirty="0"/>
            <a:t>Agile</a:t>
          </a:r>
        </a:p>
      </dgm:t>
    </dgm:pt>
    <dgm:pt modelId="{0591DD8C-1813-45E0-A96A-BB7F963030AF}" type="parTrans" cxnId="{2238C542-B856-4485-89E5-38C0FCD02C99}">
      <dgm:prSet/>
      <dgm:spPr/>
      <dgm:t>
        <a:bodyPr/>
        <a:lstStyle/>
        <a:p>
          <a:endParaRPr lang="en-US"/>
        </a:p>
      </dgm:t>
    </dgm:pt>
    <dgm:pt modelId="{EEC58B57-8A37-4939-B4B5-402A6DDE4648}" type="sibTrans" cxnId="{2238C542-B856-4485-89E5-38C0FCD02C99}">
      <dgm:prSet/>
      <dgm:spPr/>
      <dgm:t>
        <a:bodyPr/>
        <a:lstStyle/>
        <a:p>
          <a:endParaRPr lang="en-US"/>
        </a:p>
      </dgm:t>
    </dgm:pt>
    <dgm:pt modelId="{BD1DF386-0554-4EE7-8AC5-EA24285E817C}">
      <dgm:prSet/>
      <dgm:spPr/>
      <dgm:t>
        <a:bodyPr/>
        <a:lstStyle/>
        <a:p>
          <a:r>
            <a:rPr lang="en-US" dirty="0"/>
            <a:t>Community Building</a:t>
          </a:r>
        </a:p>
      </dgm:t>
    </dgm:pt>
    <dgm:pt modelId="{ACF89572-0933-4F50-94AB-D34D49709744}" type="parTrans" cxnId="{B7FC3AA7-8E28-4D64-AD84-B229C393CB97}">
      <dgm:prSet/>
      <dgm:spPr/>
      <dgm:t>
        <a:bodyPr/>
        <a:lstStyle/>
        <a:p>
          <a:endParaRPr lang="en-US"/>
        </a:p>
      </dgm:t>
    </dgm:pt>
    <dgm:pt modelId="{A3E6180A-8CD0-4DC9-96F3-5F6EFC47D3D4}" type="sibTrans" cxnId="{B7FC3AA7-8E28-4D64-AD84-B229C393CB97}">
      <dgm:prSet/>
      <dgm:spPr/>
      <dgm:t>
        <a:bodyPr/>
        <a:lstStyle/>
        <a:p>
          <a:endParaRPr lang="en-US"/>
        </a:p>
      </dgm:t>
    </dgm:pt>
    <dgm:pt modelId="{9208C3CE-C4EE-46BC-B1AE-5B0F58FEC19C}" type="pres">
      <dgm:prSet presAssocID="{40D2F9CE-CB5A-491B-B3A9-E2F7E39A24C9}" presName="root" presStyleCnt="0">
        <dgm:presLayoutVars>
          <dgm:dir/>
          <dgm:resizeHandles val="exact"/>
        </dgm:presLayoutVars>
      </dgm:prSet>
      <dgm:spPr/>
    </dgm:pt>
    <dgm:pt modelId="{B5ABF242-8110-41D7-8D5B-283FB1499EBA}" type="pres">
      <dgm:prSet presAssocID="{A171B4B1-3D81-4D5D-9701-2FD3FCDFC17D}" presName="compNode" presStyleCnt="0"/>
      <dgm:spPr/>
    </dgm:pt>
    <dgm:pt modelId="{94531639-9746-4FF3-ACAF-8BEB53B0B181}" type="pres">
      <dgm:prSet presAssocID="{A171B4B1-3D81-4D5D-9701-2FD3FCDFC1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AE7B368-1581-4D7F-AA63-F15BDAD8C40C}" type="pres">
      <dgm:prSet presAssocID="{A171B4B1-3D81-4D5D-9701-2FD3FCDFC17D}" presName="spaceRect" presStyleCnt="0"/>
      <dgm:spPr/>
    </dgm:pt>
    <dgm:pt modelId="{CCC954B4-6877-4839-B092-AE8F257D7C50}" type="pres">
      <dgm:prSet presAssocID="{A171B4B1-3D81-4D5D-9701-2FD3FCDFC17D}" presName="textRect" presStyleLbl="revTx" presStyleIdx="0" presStyleCnt="3" custLinFactNeighborX="-4292" custLinFactNeighborY="14823">
        <dgm:presLayoutVars>
          <dgm:chMax val="1"/>
          <dgm:chPref val="1"/>
        </dgm:presLayoutVars>
      </dgm:prSet>
      <dgm:spPr/>
    </dgm:pt>
    <dgm:pt modelId="{D2EFC570-08EA-4986-B841-76A7EE5B9C84}" type="pres">
      <dgm:prSet presAssocID="{08C7948A-E412-4FAA-A33D-959CB7B8DDEE}" presName="sibTrans" presStyleCnt="0"/>
      <dgm:spPr/>
    </dgm:pt>
    <dgm:pt modelId="{6E0258E7-A43B-4C3F-95AC-EEC2348F2756}" type="pres">
      <dgm:prSet presAssocID="{4AA37505-4538-4F7A-BEA1-D4BAF92273C4}" presName="compNode" presStyleCnt="0"/>
      <dgm:spPr/>
    </dgm:pt>
    <dgm:pt modelId="{0BC5C900-CE2E-4C89-AAE1-1E99157C70F2}" type="pres">
      <dgm:prSet presAssocID="{4AA37505-4538-4F7A-BEA1-D4BAF92273C4}" presName="iconRect" presStyleLbl="node1" presStyleIdx="1" presStyleCnt="3" custLinFactX="-5074" custLinFactNeighborX="-100000" custLinFactNeighborY="134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15660AA8-1CC2-45D2-9703-682859DAB21C}" type="pres">
      <dgm:prSet presAssocID="{4AA37505-4538-4F7A-BEA1-D4BAF92273C4}" presName="spaceRect" presStyleCnt="0"/>
      <dgm:spPr/>
    </dgm:pt>
    <dgm:pt modelId="{3A5FDF88-0334-4E36-80CD-F8F4BBF76DAF}" type="pres">
      <dgm:prSet presAssocID="{4AA37505-4538-4F7A-BEA1-D4BAF92273C4}" presName="textRect" presStyleLbl="revTx" presStyleIdx="1" presStyleCnt="3" custLinFactNeighborX="-43498" custLinFactNeighborY="16116">
        <dgm:presLayoutVars>
          <dgm:chMax val="1"/>
          <dgm:chPref val="1"/>
        </dgm:presLayoutVars>
      </dgm:prSet>
      <dgm:spPr/>
    </dgm:pt>
    <dgm:pt modelId="{CB57913C-7ABB-4FA1-9A4F-1EDA51CC2C84}" type="pres">
      <dgm:prSet presAssocID="{EEC58B57-8A37-4939-B4B5-402A6DDE4648}" presName="sibTrans" presStyleCnt="0"/>
      <dgm:spPr/>
    </dgm:pt>
    <dgm:pt modelId="{17EF9695-8B1E-4B48-AEAC-9F9EC5E65AA2}" type="pres">
      <dgm:prSet presAssocID="{BD1DF386-0554-4EE7-8AC5-EA24285E817C}" presName="compNode" presStyleCnt="0"/>
      <dgm:spPr/>
    </dgm:pt>
    <dgm:pt modelId="{CCF63BE1-007D-4087-99D9-8409572C45B2}" type="pres">
      <dgm:prSet presAssocID="{BD1DF386-0554-4EE7-8AC5-EA24285E817C}" presName="iconRect" presStyleLbl="node1" presStyleIdx="2" presStyleCnt="3" custLinFactNeighborX="-24247" custLinFactNeighborY="217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with solid fill"/>
        </a:ext>
      </dgm:extLst>
    </dgm:pt>
    <dgm:pt modelId="{1A941518-3E86-424E-BC35-E12DF73E3FF8}" type="pres">
      <dgm:prSet presAssocID="{BD1DF386-0554-4EE7-8AC5-EA24285E817C}" presName="spaceRect" presStyleCnt="0"/>
      <dgm:spPr/>
    </dgm:pt>
    <dgm:pt modelId="{17BC3EF6-DF48-4CBC-A2EE-480177E9CA66}" type="pres">
      <dgm:prSet presAssocID="{BD1DF386-0554-4EE7-8AC5-EA24285E817C}" presName="textRect" presStyleLbl="revTx" presStyleIdx="2" presStyleCnt="3" custLinFactNeighborX="-2803" custLinFactNeighborY="29360">
        <dgm:presLayoutVars>
          <dgm:chMax val="1"/>
          <dgm:chPref val="1"/>
        </dgm:presLayoutVars>
      </dgm:prSet>
      <dgm:spPr/>
    </dgm:pt>
  </dgm:ptLst>
  <dgm:cxnLst>
    <dgm:cxn modelId="{C7259003-1A85-48EE-8374-65C8041BFAF8}" type="presOf" srcId="{A171B4B1-3D81-4D5D-9701-2FD3FCDFC17D}" destId="{CCC954B4-6877-4839-B092-AE8F257D7C50}" srcOrd="0" destOrd="0" presId="urn:microsoft.com/office/officeart/2018/2/layout/IconLabelList"/>
    <dgm:cxn modelId="{2238C542-B856-4485-89E5-38C0FCD02C99}" srcId="{40D2F9CE-CB5A-491B-B3A9-E2F7E39A24C9}" destId="{4AA37505-4538-4F7A-BEA1-D4BAF92273C4}" srcOrd="1" destOrd="0" parTransId="{0591DD8C-1813-45E0-A96A-BB7F963030AF}" sibTransId="{EEC58B57-8A37-4939-B4B5-402A6DDE4648}"/>
    <dgm:cxn modelId="{DFE94D64-B1EB-45B1-B313-D5CA2B4B82E7}" type="presOf" srcId="{4AA37505-4538-4F7A-BEA1-D4BAF92273C4}" destId="{3A5FDF88-0334-4E36-80CD-F8F4BBF76DAF}" srcOrd="0" destOrd="0" presId="urn:microsoft.com/office/officeart/2018/2/layout/IconLabelList"/>
    <dgm:cxn modelId="{79753166-9F9D-4938-B3FE-1EB647743028}" type="presOf" srcId="{40D2F9CE-CB5A-491B-B3A9-E2F7E39A24C9}" destId="{9208C3CE-C4EE-46BC-B1AE-5B0F58FEC19C}" srcOrd="0" destOrd="0" presId="urn:microsoft.com/office/officeart/2018/2/layout/IconLabelList"/>
    <dgm:cxn modelId="{B7FC3AA7-8E28-4D64-AD84-B229C393CB97}" srcId="{40D2F9CE-CB5A-491B-B3A9-E2F7E39A24C9}" destId="{BD1DF386-0554-4EE7-8AC5-EA24285E817C}" srcOrd="2" destOrd="0" parTransId="{ACF89572-0933-4F50-94AB-D34D49709744}" sibTransId="{A3E6180A-8CD0-4DC9-96F3-5F6EFC47D3D4}"/>
    <dgm:cxn modelId="{963C48CD-0853-43A7-8A5E-8FDFC5EFB770}" srcId="{40D2F9CE-CB5A-491B-B3A9-E2F7E39A24C9}" destId="{A171B4B1-3D81-4D5D-9701-2FD3FCDFC17D}" srcOrd="0" destOrd="0" parTransId="{482592BC-82A0-4280-9F9B-6053A75E75C4}" sibTransId="{08C7948A-E412-4FAA-A33D-959CB7B8DDEE}"/>
    <dgm:cxn modelId="{C291D1E3-11AC-407D-9881-4B672C70D7B1}" type="presOf" srcId="{BD1DF386-0554-4EE7-8AC5-EA24285E817C}" destId="{17BC3EF6-DF48-4CBC-A2EE-480177E9CA66}" srcOrd="0" destOrd="0" presId="urn:microsoft.com/office/officeart/2018/2/layout/IconLabelList"/>
    <dgm:cxn modelId="{BB906F1E-28FE-4505-9043-E49C4552E447}" type="presParOf" srcId="{9208C3CE-C4EE-46BC-B1AE-5B0F58FEC19C}" destId="{B5ABF242-8110-41D7-8D5B-283FB1499EBA}" srcOrd="0" destOrd="0" presId="urn:microsoft.com/office/officeart/2018/2/layout/IconLabelList"/>
    <dgm:cxn modelId="{A01F8A02-0E6D-4AF2-B5DD-869B16C666D6}" type="presParOf" srcId="{B5ABF242-8110-41D7-8D5B-283FB1499EBA}" destId="{94531639-9746-4FF3-ACAF-8BEB53B0B181}" srcOrd="0" destOrd="0" presId="urn:microsoft.com/office/officeart/2018/2/layout/IconLabelList"/>
    <dgm:cxn modelId="{13C7A4FD-1F8D-4AE9-B27E-DEB945C58225}" type="presParOf" srcId="{B5ABF242-8110-41D7-8D5B-283FB1499EBA}" destId="{9AE7B368-1581-4D7F-AA63-F15BDAD8C40C}" srcOrd="1" destOrd="0" presId="urn:microsoft.com/office/officeart/2018/2/layout/IconLabelList"/>
    <dgm:cxn modelId="{BED90858-11EF-4275-9C4A-B2EB8945B0A1}" type="presParOf" srcId="{B5ABF242-8110-41D7-8D5B-283FB1499EBA}" destId="{CCC954B4-6877-4839-B092-AE8F257D7C50}" srcOrd="2" destOrd="0" presId="urn:microsoft.com/office/officeart/2018/2/layout/IconLabelList"/>
    <dgm:cxn modelId="{33C39E86-DDF0-45F9-A093-984AC3B4373E}" type="presParOf" srcId="{9208C3CE-C4EE-46BC-B1AE-5B0F58FEC19C}" destId="{D2EFC570-08EA-4986-B841-76A7EE5B9C84}" srcOrd="1" destOrd="0" presId="urn:microsoft.com/office/officeart/2018/2/layout/IconLabelList"/>
    <dgm:cxn modelId="{6A876E26-4A6C-4730-98D4-ADCCB9D22D1B}" type="presParOf" srcId="{9208C3CE-C4EE-46BC-B1AE-5B0F58FEC19C}" destId="{6E0258E7-A43B-4C3F-95AC-EEC2348F2756}" srcOrd="2" destOrd="0" presId="urn:microsoft.com/office/officeart/2018/2/layout/IconLabelList"/>
    <dgm:cxn modelId="{0ABCCF9F-B5FC-4C85-B4D9-D8CEB495299C}" type="presParOf" srcId="{6E0258E7-A43B-4C3F-95AC-EEC2348F2756}" destId="{0BC5C900-CE2E-4C89-AAE1-1E99157C70F2}" srcOrd="0" destOrd="0" presId="urn:microsoft.com/office/officeart/2018/2/layout/IconLabelList"/>
    <dgm:cxn modelId="{76B836AB-7D88-469B-82E8-94736F08EF9C}" type="presParOf" srcId="{6E0258E7-A43B-4C3F-95AC-EEC2348F2756}" destId="{15660AA8-1CC2-45D2-9703-682859DAB21C}" srcOrd="1" destOrd="0" presId="urn:microsoft.com/office/officeart/2018/2/layout/IconLabelList"/>
    <dgm:cxn modelId="{B6ECB7B7-9D31-4787-837F-6BFFA9AE733E}" type="presParOf" srcId="{6E0258E7-A43B-4C3F-95AC-EEC2348F2756}" destId="{3A5FDF88-0334-4E36-80CD-F8F4BBF76DAF}" srcOrd="2" destOrd="0" presId="urn:microsoft.com/office/officeart/2018/2/layout/IconLabelList"/>
    <dgm:cxn modelId="{9EBA8D35-60E4-4C23-B398-F0FCE716874D}" type="presParOf" srcId="{9208C3CE-C4EE-46BC-B1AE-5B0F58FEC19C}" destId="{CB57913C-7ABB-4FA1-9A4F-1EDA51CC2C84}" srcOrd="3" destOrd="0" presId="urn:microsoft.com/office/officeart/2018/2/layout/IconLabelList"/>
    <dgm:cxn modelId="{89E1F348-D108-41DF-879D-86E6E0539528}" type="presParOf" srcId="{9208C3CE-C4EE-46BC-B1AE-5B0F58FEC19C}" destId="{17EF9695-8B1E-4B48-AEAC-9F9EC5E65AA2}" srcOrd="4" destOrd="0" presId="urn:microsoft.com/office/officeart/2018/2/layout/IconLabelList"/>
    <dgm:cxn modelId="{C03EA3AD-06B3-4D2D-83B2-5C2D00B3443A}" type="presParOf" srcId="{17EF9695-8B1E-4B48-AEAC-9F9EC5E65AA2}" destId="{CCF63BE1-007D-4087-99D9-8409572C45B2}" srcOrd="0" destOrd="0" presId="urn:microsoft.com/office/officeart/2018/2/layout/IconLabelList"/>
    <dgm:cxn modelId="{99164569-2189-4225-B038-CB8C61B2C61E}" type="presParOf" srcId="{17EF9695-8B1E-4B48-AEAC-9F9EC5E65AA2}" destId="{1A941518-3E86-424E-BC35-E12DF73E3FF8}" srcOrd="1" destOrd="0" presId="urn:microsoft.com/office/officeart/2018/2/layout/IconLabelList"/>
    <dgm:cxn modelId="{1F625B76-D675-4DA0-BCD8-AD581BE023B5}" type="presParOf" srcId="{17EF9695-8B1E-4B48-AEAC-9F9EC5E65AA2}" destId="{17BC3EF6-DF48-4CBC-A2EE-480177E9CA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A5A24-6928-4274-9DF9-9E35C17E004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0A248E-AB54-4AC5-A54F-8739EE67FDC2}">
      <dgm:prSet/>
      <dgm:spPr/>
      <dgm:t>
        <a:bodyPr/>
        <a:lstStyle/>
        <a:p>
          <a:pPr>
            <a:defRPr b="1"/>
          </a:pPr>
          <a:r>
            <a:rPr lang="en-US" b="0" i="0" baseline="0"/>
            <a:t>Product Owner</a:t>
          </a:r>
          <a:endParaRPr lang="en-US"/>
        </a:p>
      </dgm:t>
    </dgm:pt>
    <dgm:pt modelId="{0482D561-620F-4E96-A706-86E0EA1F6524}" type="parTrans" cxnId="{B8680F4C-DC86-4AC7-9604-C8D20FFA74E5}">
      <dgm:prSet/>
      <dgm:spPr/>
      <dgm:t>
        <a:bodyPr/>
        <a:lstStyle/>
        <a:p>
          <a:endParaRPr lang="en-US"/>
        </a:p>
      </dgm:t>
    </dgm:pt>
    <dgm:pt modelId="{4A628892-B3B0-4EF4-8D1E-CFB34D027B19}" type="sibTrans" cxnId="{B8680F4C-DC86-4AC7-9604-C8D20FFA74E5}">
      <dgm:prSet/>
      <dgm:spPr/>
      <dgm:t>
        <a:bodyPr/>
        <a:lstStyle/>
        <a:p>
          <a:endParaRPr lang="en-US"/>
        </a:p>
      </dgm:t>
    </dgm:pt>
    <dgm:pt modelId="{3255B060-5FE6-4770-A1C9-ED11CF2A5A94}">
      <dgm:prSet/>
      <dgm:spPr/>
      <dgm:t>
        <a:bodyPr/>
        <a:lstStyle/>
        <a:p>
          <a:r>
            <a:rPr lang="en-US" b="0" i="0" baseline="0"/>
            <a:t>Corporate Partner Mentor</a:t>
          </a:r>
          <a:endParaRPr lang="en-US"/>
        </a:p>
      </dgm:t>
    </dgm:pt>
    <dgm:pt modelId="{08CDDC93-AA28-469A-9A5A-4FC1809E5F5C}" type="parTrans" cxnId="{7F20B9DE-F65E-439A-9ADF-28D8063B99F1}">
      <dgm:prSet/>
      <dgm:spPr/>
      <dgm:t>
        <a:bodyPr/>
        <a:lstStyle/>
        <a:p>
          <a:endParaRPr lang="en-US"/>
        </a:p>
      </dgm:t>
    </dgm:pt>
    <dgm:pt modelId="{50908A2E-E1BC-4EF4-ADA3-98554D7990B4}" type="sibTrans" cxnId="{7F20B9DE-F65E-439A-9ADF-28D8063B99F1}">
      <dgm:prSet/>
      <dgm:spPr/>
      <dgm:t>
        <a:bodyPr/>
        <a:lstStyle/>
        <a:p>
          <a:endParaRPr lang="en-US"/>
        </a:p>
      </dgm:t>
    </dgm:pt>
    <dgm:pt modelId="{720515E1-B5E2-4D03-B222-320752F9EEE5}">
      <dgm:prSet/>
      <dgm:spPr/>
      <dgm:t>
        <a:bodyPr/>
        <a:lstStyle/>
        <a:p>
          <a:r>
            <a:rPr lang="en-US" b="0" i="0" baseline="0"/>
            <a:t>The expert of the project, has a focused understanding of consumer needs, domain application, and business specifications</a:t>
          </a:r>
          <a:endParaRPr lang="en-US"/>
        </a:p>
      </dgm:t>
    </dgm:pt>
    <dgm:pt modelId="{D5397D06-4C2F-4251-8A1B-1C680F50F5D5}" type="parTrans" cxnId="{61FF6FF0-D9D3-4D10-BE26-A74C8ABFF00B}">
      <dgm:prSet/>
      <dgm:spPr/>
      <dgm:t>
        <a:bodyPr/>
        <a:lstStyle/>
        <a:p>
          <a:endParaRPr lang="en-US"/>
        </a:p>
      </dgm:t>
    </dgm:pt>
    <dgm:pt modelId="{33CE37BF-846C-4E1B-AD6C-CED7AEA7FF84}" type="sibTrans" cxnId="{61FF6FF0-D9D3-4D10-BE26-A74C8ABFF00B}">
      <dgm:prSet/>
      <dgm:spPr/>
      <dgm:t>
        <a:bodyPr/>
        <a:lstStyle/>
        <a:p>
          <a:endParaRPr lang="en-US"/>
        </a:p>
      </dgm:t>
    </dgm:pt>
    <dgm:pt modelId="{F190888B-48C2-4FAD-B06F-7AE7FED1660B}">
      <dgm:prSet/>
      <dgm:spPr/>
      <dgm:t>
        <a:bodyPr/>
        <a:lstStyle/>
        <a:p>
          <a:pPr>
            <a:defRPr b="1"/>
          </a:pPr>
          <a:r>
            <a:rPr lang="en-US" b="0" i="0" baseline="0"/>
            <a:t>Scrum Master</a:t>
          </a:r>
          <a:endParaRPr lang="en-US"/>
        </a:p>
      </dgm:t>
    </dgm:pt>
    <dgm:pt modelId="{FD8082CC-3F82-4732-B972-97FD50EB1876}" type="parTrans" cxnId="{4FE500C7-9C8F-42D7-B3FB-8BFB89B52D95}">
      <dgm:prSet/>
      <dgm:spPr/>
      <dgm:t>
        <a:bodyPr/>
        <a:lstStyle/>
        <a:p>
          <a:endParaRPr lang="en-US"/>
        </a:p>
      </dgm:t>
    </dgm:pt>
    <dgm:pt modelId="{A29F69A8-527B-4323-AED5-946547B31D75}" type="sibTrans" cxnId="{4FE500C7-9C8F-42D7-B3FB-8BFB89B52D95}">
      <dgm:prSet/>
      <dgm:spPr/>
      <dgm:t>
        <a:bodyPr/>
        <a:lstStyle/>
        <a:p>
          <a:endParaRPr lang="en-US"/>
        </a:p>
      </dgm:t>
    </dgm:pt>
    <dgm:pt modelId="{D8A2EACA-6B2E-45DF-813A-997377E659D3}">
      <dgm:prSet/>
      <dgm:spPr/>
      <dgm:t>
        <a:bodyPr/>
        <a:lstStyle/>
        <a:p>
          <a:r>
            <a:rPr lang="en-US" b="0" i="0" baseline="0" dirty="0"/>
            <a:t>Teaching Assistant (TA)</a:t>
          </a:r>
          <a:endParaRPr lang="en-US" dirty="0"/>
        </a:p>
      </dgm:t>
    </dgm:pt>
    <dgm:pt modelId="{1FF960BB-4A8A-44D6-8C9D-81E00485EF12}" type="parTrans" cxnId="{8B6CAE45-D2C6-4D45-AEC7-FB2BEE23ED26}">
      <dgm:prSet/>
      <dgm:spPr/>
      <dgm:t>
        <a:bodyPr/>
        <a:lstStyle/>
        <a:p>
          <a:endParaRPr lang="en-US"/>
        </a:p>
      </dgm:t>
    </dgm:pt>
    <dgm:pt modelId="{8B5AD322-2BC7-4538-8B8C-9B54139399B3}" type="sibTrans" cxnId="{8B6CAE45-D2C6-4D45-AEC7-FB2BEE23ED26}">
      <dgm:prSet/>
      <dgm:spPr/>
      <dgm:t>
        <a:bodyPr/>
        <a:lstStyle/>
        <a:p>
          <a:endParaRPr lang="en-US"/>
        </a:p>
      </dgm:t>
    </dgm:pt>
    <dgm:pt modelId="{71957AD8-37C2-463C-B190-F1DFEBB8B2EF}">
      <dgm:prSet/>
      <dgm:spPr/>
      <dgm:t>
        <a:bodyPr/>
        <a:lstStyle/>
        <a:p>
          <a:r>
            <a:rPr lang="en-US" b="0" i="0" baseline="0"/>
            <a:t>The Bridge between the mentor and the students. They are the project managers, and they establish agile management to the students</a:t>
          </a:r>
          <a:endParaRPr lang="en-US"/>
        </a:p>
      </dgm:t>
    </dgm:pt>
    <dgm:pt modelId="{CE40D4DE-41F7-4C47-9D8A-C6202E595710}" type="parTrans" cxnId="{A6FB3EA5-7145-4952-ABC6-314F40AD6EC9}">
      <dgm:prSet/>
      <dgm:spPr/>
      <dgm:t>
        <a:bodyPr/>
        <a:lstStyle/>
        <a:p>
          <a:endParaRPr lang="en-US"/>
        </a:p>
      </dgm:t>
    </dgm:pt>
    <dgm:pt modelId="{E6EA7FB9-6E2B-4997-BFAE-124F4A562922}" type="sibTrans" cxnId="{A6FB3EA5-7145-4952-ABC6-314F40AD6EC9}">
      <dgm:prSet/>
      <dgm:spPr/>
      <dgm:t>
        <a:bodyPr/>
        <a:lstStyle/>
        <a:p>
          <a:endParaRPr lang="en-US"/>
        </a:p>
      </dgm:t>
    </dgm:pt>
    <dgm:pt modelId="{4E731003-C998-4ECA-80FF-56FE988B8460}">
      <dgm:prSet/>
      <dgm:spPr/>
      <dgm:t>
        <a:bodyPr/>
        <a:lstStyle/>
        <a:p>
          <a:pPr>
            <a:defRPr b="1"/>
          </a:pPr>
          <a:r>
            <a:rPr lang="en-US" b="0" i="0" baseline="0" dirty="0"/>
            <a:t>Developers</a:t>
          </a:r>
          <a:endParaRPr lang="en-US" dirty="0"/>
        </a:p>
      </dgm:t>
    </dgm:pt>
    <dgm:pt modelId="{3DFB2A8E-1575-4625-A1A7-79481E5EEADD}" type="parTrans" cxnId="{A22DBE97-74A1-4C0B-A51F-F200567B48DC}">
      <dgm:prSet/>
      <dgm:spPr/>
      <dgm:t>
        <a:bodyPr/>
        <a:lstStyle/>
        <a:p>
          <a:endParaRPr lang="en-US"/>
        </a:p>
      </dgm:t>
    </dgm:pt>
    <dgm:pt modelId="{456CA358-A7FE-40EB-890F-8F79F751EC3D}" type="sibTrans" cxnId="{A22DBE97-74A1-4C0B-A51F-F200567B48DC}">
      <dgm:prSet/>
      <dgm:spPr/>
      <dgm:t>
        <a:bodyPr/>
        <a:lstStyle/>
        <a:p>
          <a:endParaRPr lang="en-US"/>
        </a:p>
      </dgm:t>
    </dgm:pt>
    <dgm:pt modelId="{0F1A1D46-4BA1-47DC-8769-B65E429E3AB6}">
      <dgm:prSet/>
      <dgm:spPr/>
      <dgm:t>
        <a:bodyPr/>
        <a:lstStyle/>
        <a:p>
          <a:r>
            <a:rPr lang="en-US" b="0" i="0" baseline="0" dirty="0"/>
            <a:t>Students</a:t>
          </a:r>
        </a:p>
        <a:p>
          <a:r>
            <a:rPr lang="en-US" b="0" i="0" baseline="0" dirty="0"/>
            <a:t>The primary contributors to the project and perform the actions necessary to work towards the project goal</a:t>
          </a:r>
          <a:endParaRPr lang="en-US" dirty="0"/>
        </a:p>
      </dgm:t>
    </dgm:pt>
    <dgm:pt modelId="{4C564916-1986-406B-8B9F-80E254F929EA}" type="parTrans" cxnId="{C12F84B9-D947-47B0-A2BA-A8FC892441EF}">
      <dgm:prSet/>
      <dgm:spPr/>
      <dgm:t>
        <a:bodyPr/>
        <a:lstStyle/>
        <a:p>
          <a:endParaRPr lang="en-US"/>
        </a:p>
      </dgm:t>
    </dgm:pt>
    <dgm:pt modelId="{7FE04DA4-E8D6-40D6-BA64-041B14299F9E}" type="sibTrans" cxnId="{C12F84B9-D947-47B0-A2BA-A8FC892441EF}">
      <dgm:prSet/>
      <dgm:spPr/>
      <dgm:t>
        <a:bodyPr/>
        <a:lstStyle/>
        <a:p>
          <a:endParaRPr lang="en-US"/>
        </a:p>
      </dgm:t>
    </dgm:pt>
    <dgm:pt modelId="{8640F6EE-69CD-49A3-B140-92BF28889C51}" type="pres">
      <dgm:prSet presAssocID="{08AA5A24-6928-4274-9DF9-9E35C17E0045}" presName="root" presStyleCnt="0">
        <dgm:presLayoutVars>
          <dgm:dir/>
          <dgm:resizeHandles val="exact"/>
        </dgm:presLayoutVars>
      </dgm:prSet>
      <dgm:spPr/>
    </dgm:pt>
    <dgm:pt modelId="{E72A0629-B0B6-4463-8223-0CEFE997975B}" type="pres">
      <dgm:prSet presAssocID="{5C0A248E-AB54-4AC5-A54F-8739EE67FDC2}" presName="compNode" presStyleCnt="0"/>
      <dgm:spPr/>
    </dgm:pt>
    <dgm:pt modelId="{47D1F930-F942-4061-8A3D-5DA0ECCB5052}" type="pres">
      <dgm:prSet presAssocID="{5C0A248E-AB54-4AC5-A54F-8739EE67FD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196BB93-4336-450D-8F92-AB67BB3C11AF}" type="pres">
      <dgm:prSet presAssocID="{5C0A248E-AB54-4AC5-A54F-8739EE67FDC2}" presName="iconSpace" presStyleCnt="0"/>
      <dgm:spPr/>
    </dgm:pt>
    <dgm:pt modelId="{A9111F70-4EAE-4176-9140-E78CE8E311DA}" type="pres">
      <dgm:prSet presAssocID="{5C0A248E-AB54-4AC5-A54F-8739EE67FDC2}" presName="parTx" presStyleLbl="revTx" presStyleIdx="0" presStyleCnt="6">
        <dgm:presLayoutVars>
          <dgm:chMax val="0"/>
          <dgm:chPref val="0"/>
        </dgm:presLayoutVars>
      </dgm:prSet>
      <dgm:spPr/>
    </dgm:pt>
    <dgm:pt modelId="{FBAD16DA-838B-4205-BF25-3A88C31745C0}" type="pres">
      <dgm:prSet presAssocID="{5C0A248E-AB54-4AC5-A54F-8739EE67FDC2}" presName="txSpace" presStyleCnt="0"/>
      <dgm:spPr/>
    </dgm:pt>
    <dgm:pt modelId="{E8DE6EB3-6B32-46DE-B057-A1330F67165E}" type="pres">
      <dgm:prSet presAssocID="{5C0A248E-AB54-4AC5-A54F-8739EE67FDC2}" presName="desTx" presStyleLbl="revTx" presStyleIdx="1" presStyleCnt="6">
        <dgm:presLayoutVars/>
      </dgm:prSet>
      <dgm:spPr/>
    </dgm:pt>
    <dgm:pt modelId="{C2AB5074-3107-4D39-BD31-FCB5888FBDDF}" type="pres">
      <dgm:prSet presAssocID="{4A628892-B3B0-4EF4-8D1E-CFB34D027B19}" presName="sibTrans" presStyleCnt="0"/>
      <dgm:spPr/>
    </dgm:pt>
    <dgm:pt modelId="{F6B94A11-58CB-44A6-A888-529BFD494D61}" type="pres">
      <dgm:prSet presAssocID="{F190888B-48C2-4FAD-B06F-7AE7FED1660B}" presName="compNode" presStyleCnt="0"/>
      <dgm:spPr/>
    </dgm:pt>
    <dgm:pt modelId="{BCA73F8C-F94C-4F79-AFC0-E7A17FDF41ED}" type="pres">
      <dgm:prSet presAssocID="{F190888B-48C2-4FAD-B06F-7AE7FED166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2717843-F250-4CB0-BE47-0DF203B4B5C3}" type="pres">
      <dgm:prSet presAssocID="{F190888B-48C2-4FAD-B06F-7AE7FED1660B}" presName="iconSpace" presStyleCnt="0"/>
      <dgm:spPr/>
    </dgm:pt>
    <dgm:pt modelId="{8DA44FF5-F3F5-44E0-BF89-D710E5FDF175}" type="pres">
      <dgm:prSet presAssocID="{F190888B-48C2-4FAD-B06F-7AE7FED1660B}" presName="parTx" presStyleLbl="revTx" presStyleIdx="2" presStyleCnt="6">
        <dgm:presLayoutVars>
          <dgm:chMax val="0"/>
          <dgm:chPref val="0"/>
        </dgm:presLayoutVars>
      </dgm:prSet>
      <dgm:spPr/>
    </dgm:pt>
    <dgm:pt modelId="{8E316E32-811D-4ED7-B274-84E56263A25C}" type="pres">
      <dgm:prSet presAssocID="{F190888B-48C2-4FAD-B06F-7AE7FED1660B}" presName="txSpace" presStyleCnt="0"/>
      <dgm:spPr/>
    </dgm:pt>
    <dgm:pt modelId="{D9770166-EF2F-4AE8-A1DC-CC1556A9D36F}" type="pres">
      <dgm:prSet presAssocID="{F190888B-48C2-4FAD-B06F-7AE7FED1660B}" presName="desTx" presStyleLbl="revTx" presStyleIdx="3" presStyleCnt="6">
        <dgm:presLayoutVars/>
      </dgm:prSet>
      <dgm:spPr/>
    </dgm:pt>
    <dgm:pt modelId="{8E9F1A10-892C-449A-982C-C951210F19B2}" type="pres">
      <dgm:prSet presAssocID="{A29F69A8-527B-4323-AED5-946547B31D75}" presName="sibTrans" presStyleCnt="0"/>
      <dgm:spPr/>
    </dgm:pt>
    <dgm:pt modelId="{5E90F9EF-6B66-4D17-B595-2FAA48265A20}" type="pres">
      <dgm:prSet presAssocID="{4E731003-C998-4ECA-80FF-56FE988B8460}" presName="compNode" presStyleCnt="0"/>
      <dgm:spPr/>
    </dgm:pt>
    <dgm:pt modelId="{63BF0D1A-5F91-4A4C-99B2-E00E490BBFE0}" type="pres">
      <dgm:prSet presAssocID="{4E731003-C998-4ECA-80FF-56FE988B84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 outline"/>
        </a:ext>
      </dgm:extLst>
    </dgm:pt>
    <dgm:pt modelId="{714F793A-BB37-4A8F-A51D-B676E9C0A314}" type="pres">
      <dgm:prSet presAssocID="{4E731003-C998-4ECA-80FF-56FE988B8460}" presName="iconSpace" presStyleCnt="0"/>
      <dgm:spPr/>
    </dgm:pt>
    <dgm:pt modelId="{E88A5856-FAA3-417E-9F58-1AE97464243E}" type="pres">
      <dgm:prSet presAssocID="{4E731003-C998-4ECA-80FF-56FE988B8460}" presName="parTx" presStyleLbl="revTx" presStyleIdx="4" presStyleCnt="6">
        <dgm:presLayoutVars>
          <dgm:chMax val="0"/>
          <dgm:chPref val="0"/>
        </dgm:presLayoutVars>
      </dgm:prSet>
      <dgm:spPr/>
    </dgm:pt>
    <dgm:pt modelId="{441784A2-B61E-4739-B166-D4DD8D9DC07C}" type="pres">
      <dgm:prSet presAssocID="{4E731003-C998-4ECA-80FF-56FE988B8460}" presName="txSpace" presStyleCnt="0"/>
      <dgm:spPr/>
    </dgm:pt>
    <dgm:pt modelId="{A309C451-EC90-4362-BFF9-B98538E4BF08}" type="pres">
      <dgm:prSet presAssocID="{4E731003-C998-4ECA-80FF-56FE988B8460}" presName="desTx" presStyleLbl="revTx" presStyleIdx="5" presStyleCnt="6">
        <dgm:presLayoutVars/>
      </dgm:prSet>
      <dgm:spPr/>
    </dgm:pt>
  </dgm:ptLst>
  <dgm:cxnLst>
    <dgm:cxn modelId="{C66FCE2F-38B4-4489-A16E-65FABB54157A}" type="presOf" srcId="{D8A2EACA-6B2E-45DF-813A-997377E659D3}" destId="{D9770166-EF2F-4AE8-A1DC-CC1556A9D36F}" srcOrd="0" destOrd="0" presId="urn:microsoft.com/office/officeart/2018/5/layout/CenteredIconLabelDescriptionList"/>
    <dgm:cxn modelId="{3AC5AC37-19A6-40E5-A379-47FB9F294A85}" type="presOf" srcId="{720515E1-B5E2-4D03-B222-320752F9EEE5}" destId="{E8DE6EB3-6B32-46DE-B057-A1330F67165E}" srcOrd="0" destOrd="1" presId="urn:microsoft.com/office/officeart/2018/5/layout/CenteredIconLabelDescriptionList"/>
    <dgm:cxn modelId="{8B6CAE45-D2C6-4D45-AEC7-FB2BEE23ED26}" srcId="{F190888B-48C2-4FAD-B06F-7AE7FED1660B}" destId="{D8A2EACA-6B2E-45DF-813A-997377E659D3}" srcOrd="0" destOrd="0" parTransId="{1FF960BB-4A8A-44D6-8C9D-81E00485EF12}" sibTransId="{8B5AD322-2BC7-4538-8B8C-9B54139399B3}"/>
    <dgm:cxn modelId="{B8680F4C-DC86-4AC7-9604-C8D20FFA74E5}" srcId="{08AA5A24-6928-4274-9DF9-9E35C17E0045}" destId="{5C0A248E-AB54-4AC5-A54F-8739EE67FDC2}" srcOrd="0" destOrd="0" parTransId="{0482D561-620F-4E96-A706-86E0EA1F6524}" sibTransId="{4A628892-B3B0-4EF4-8D1E-CFB34D027B19}"/>
    <dgm:cxn modelId="{71729267-2A58-4716-9EA1-D88C19D5CC34}" type="presOf" srcId="{F190888B-48C2-4FAD-B06F-7AE7FED1660B}" destId="{8DA44FF5-F3F5-44E0-BF89-D710E5FDF175}" srcOrd="0" destOrd="0" presId="urn:microsoft.com/office/officeart/2018/5/layout/CenteredIconLabelDescriptionList"/>
    <dgm:cxn modelId="{922F9694-43C3-4950-B231-1237CCA432AF}" type="presOf" srcId="{4E731003-C998-4ECA-80FF-56FE988B8460}" destId="{E88A5856-FAA3-417E-9F58-1AE97464243E}" srcOrd="0" destOrd="0" presId="urn:microsoft.com/office/officeart/2018/5/layout/CenteredIconLabelDescriptionList"/>
    <dgm:cxn modelId="{A22DBE97-74A1-4C0B-A51F-F200567B48DC}" srcId="{08AA5A24-6928-4274-9DF9-9E35C17E0045}" destId="{4E731003-C998-4ECA-80FF-56FE988B8460}" srcOrd="2" destOrd="0" parTransId="{3DFB2A8E-1575-4625-A1A7-79481E5EEADD}" sibTransId="{456CA358-A7FE-40EB-890F-8F79F751EC3D}"/>
    <dgm:cxn modelId="{A6FB3EA5-7145-4952-ABC6-314F40AD6EC9}" srcId="{F190888B-48C2-4FAD-B06F-7AE7FED1660B}" destId="{71957AD8-37C2-463C-B190-F1DFEBB8B2EF}" srcOrd="1" destOrd="0" parTransId="{CE40D4DE-41F7-4C47-9D8A-C6202E595710}" sibTransId="{E6EA7FB9-6E2B-4997-BFAE-124F4A562922}"/>
    <dgm:cxn modelId="{299421A9-A61C-480E-9964-D78E92E1684B}" type="presOf" srcId="{3255B060-5FE6-4770-A1C9-ED11CF2A5A94}" destId="{E8DE6EB3-6B32-46DE-B057-A1330F67165E}" srcOrd="0" destOrd="0" presId="urn:microsoft.com/office/officeart/2018/5/layout/CenteredIconLabelDescriptionList"/>
    <dgm:cxn modelId="{6EA624B8-A051-4517-995A-00C222DF081B}" type="presOf" srcId="{5C0A248E-AB54-4AC5-A54F-8739EE67FDC2}" destId="{A9111F70-4EAE-4176-9140-E78CE8E311DA}" srcOrd="0" destOrd="0" presId="urn:microsoft.com/office/officeart/2018/5/layout/CenteredIconLabelDescriptionList"/>
    <dgm:cxn modelId="{C12F84B9-D947-47B0-A2BA-A8FC892441EF}" srcId="{4E731003-C998-4ECA-80FF-56FE988B8460}" destId="{0F1A1D46-4BA1-47DC-8769-B65E429E3AB6}" srcOrd="0" destOrd="0" parTransId="{4C564916-1986-406B-8B9F-80E254F929EA}" sibTransId="{7FE04DA4-E8D6-40D6-BA64-041B14299F9E}"/>
    <dgm:cxn modelId="{03014EC4-9F9F-4DA9-B6E1-0E25B3AB834C}" type="presOf" srcId="{71957AD8-37C2-463C-B190-F1DFEBB8B2EF}" destId="{D9770166-EF2F-4AE8-A1DC-CC1556A9D36F}" srcOrd="0" destOrd="1" presId="urn:microsoft.com/office/officeart/2018/5/layout/CenteredIconLabelDescriptionList"/>
    <dgm:cxn modelId="{4FE500C7-9C8F-42D7-B3FB-8BFB89B52D95}" srcId="{08AA5A24-6928-4274-9DF9-9E35C17E0045}" destId="{F190888B-48C2-4FAD-B06F-7AE7FED1660B}" srcOrd="1" destOrd="0" parTransId="{FD8082CC-3F82-4732-B972-97FD50EB1876}" sibTransId="{A29F69A8-527B-4323-AED5-946547B31D75}"/>
    <dgm:cxn modelId="{FB7055CF-8930-4D0F-9790-1972848A0B7F}" type="presOf" srcId="{0F1A1D46-4BA1-47DC-8769-B65E429E3AB6}" destId="{A309C451-EC90-4362-BFF9-B98538E4BF08}" srcOrd="0" destOrd="0" presId="urn:microsoft.com/office/officeart/2018/5/layout/CenteredIconLabelDescriptionList"/>
    <dgm:cxn modelId="{7F20B9DE-F65E-439A-9ADF-28D8063B99F1}" srcId="{5C0A248E-AB54-4AC5-A54F-8739EE67FDC2}" destId="{3255B060-5FE6-4770-A1C9-ED11CF2A5A94}" srcOrd="0" destOrd="0" parTransId="{08CDDC93-AA28-469A-9A5A-4FC1809E5F5C}" sibTransId="{50908A2E-E1BC-4EF4-ADA3-98554D7990B4}"/>
    <dgm:cxn modelId="{BB9967EF-C775-4373-B28B-FAF043B0D93E}" type="presOf" srcId="{08AA5A24-6928-4274-9DF9-9E35C17E0045}" destId="{8640F6EE-69CD-49A3-B140-92BF28889C51}" srcOrd="0" destOrd="0" presId="urn:microsoft.com/office/officeart/2018/5/layout/CenteredIconLabelDescriptionList"/>
    <dgm:cxn modelId="{61FF6FF0-D9D3-4D10-BE26-A74C8ABFF00B}" srcId="{5C0A248E-AB54-4AC5-A54F-8739EE67FDC2}" destId="{720515E1-B5E2-4D03-B222-320752F9EEE5}" srcOrd="1" destOrd="0" parTransId="{D5397D06-4C2F-4251-8A1B-1C680F50F5D5}" sibTransId="{33CE37BF-846C-4E1B-AD6C-CED7AEA7FF84}"/>
    <dgm:cxn modelId="{34B92C48-2F28-4F44-B87B-E4FC610BC043}" type="presParOf" srcId="{8640F6EE-69CD-49A3-B140-92BF28889C51}" destId="{E72A0629-B0B6-4463-8223-0CEFE997975B}" srcOrd="0" destOrd="0" presId="urn:microsoft.com/office/officeart/2018/5/layout/CenteredIconLabelDescriptionList"/>
    <dgm:cxn modelId="{9063B702-BA60-45E6-9C49-364D63725D90}" type="presParOf" srcId="{E72A0629-B0B6-4463-8223-0CEFE997975B}" destId="{47D1F930-F942-4061-8A3D-5DA0ECCB5052}" srcOrd="0" destOrd="0" presId="urn:microsoft.com/office/officeart/2018/5/layout/CenteredIconLabelDescriptionList"/>
    <dgm:cxn modelId="{32728E4A-31CA-49E2-B1E9-B8B21D171456}" type="presParOf" srcId="{E72A0629-B0B6-4463-8223-0CEFE997975B}" destId="{5196BB93-4336-450D-8F92-AB67BB3C11AF}" srcOrd="1" destOrd="0" presId="urn:microsoft.com/office/officeart/2018/5/layout/CenteredIconLabelDescriptionList"/>
    <dgm:cxn modelId="{9F231DCB-6845-4704-B988-A296C4A18090}" type="presParOf" srcId="{E72A0629-B0B6-4463-8223-0CEFE997975B}" destId="{A9111F70-4EAE-4176-9140-E78CE8E311DA}" srcOrd="2" destOrd="0" presId="urn:microsoft.com/office/officeart/2018/5/layout/CenteredIconLabelDescriptionList"/>
    <dgm:cxn modelId="{CDC23377-D854-444F-92A3-F7571AEBCB27}" type="presParOf" srcId="{E72A0629-B0B6-4463-8223-0CEFE997975B}" destId="{FBAD16DA-838B-4205-BF25-3A88C31745C0}" srcOrd="3" destOrd="0" presId="urn:microsoft.com/office/officeart/2018/5/layout/CenteredIconLabelDescriptionList"/>
    <dgm:cxn modelId="{1AAFD2BD-58FD-4BEA-8B28-A556B95145FC}" type="presParOf" srcId="{E72A0629-B0B6-4463-8223-0CEFE997975B}" destId="{E8DE6EB3-6B32-46DE-B057-A1330F67165E}" srcOrd="4" destOrd="0" presId="urn:microsoft.com/office/officeart/2018/5/layout/CenteredIconLabelDescriptionList"/>
    <dgm:cxn modelId="{011A26A0-34D8-43C5-934C-F953B4C65DBA}" type="presParOf" srcId="{8640F6EE-69CD-49A3-B140-92BF28889C51}" destId="{C2AB5074-3107-4D39-BD31-FCB5888FBDDF}" srcOrd="1" destOrd="0" presId="urn:microsoft.com/office/officeart/2018/5/layout/CenteredIconLabelDescriptionList"/>
    <dgm:cxn modelId="{3C0F99B7-913E-47D5-B10A-F8271A392319}" type="presParOf" srcId="{8640F6EE-69CD-49A3-B140-92BF28889C51}" destId="{F6B94A11-58CB-44A6-A888-529BFD494D61}" srcOrd="2" destOrd="0" presId="urn:microsoft.com/office/officeart/2018/5/layout/CenteredIconLabelDescriptionList"/>
    <dgm:cxn modelId="{F2B46F85-1630-4EA0-81FA-745852FAD1C1}" type="presParOf" srcId="{F6B94A11-58CB-44A6-A888-529BFD494D61}" destId="{BCA73F8C-F94C-4F79-AFC0-E7A17FDF41ED}" srcOrd="0" destOrd="0" presId="urn:microsoft.com/office/officeart/2018/5/layout/CenteredIconLabelDescriptionList"/>
    <dgm:cxn modelId="{05F91F35-5C61-490D-8EE0-FB55FABD861D}" type="presParOf" srcId="{F6B94A11-58CB-44A6-A888-529BFD494D61}" destId="{62717843-F250-4CB0-BE47-0DF203B4B5C3}" srcOrd="1" destOrd="0" presId="urn:microsoft.com/office/officeart/2018/5/layout/CenteredIconLabelDescriptionList"/>
    <dgm:cxn modelId="{DB7C4048-3662-4B6C-A94C-EB46B959874B}" type="presParOf" srcId="{F6B94A11-58CB-44A6-A888-529BFD494D61}" destId="{8DA44FF5-F3F5-44E0-BF89-D710E5FDF175}" srcOrd="2" destOrd="0" presId="urn:microsoft.com/office/officeart/2018/5/layout/CenteredIconLabelDescriptionList"/>
    <dgm:cxn modelId="{B58CDEC8-56A8-4E0D-8D07-E16E1904A439}" type="presParOf" srcId="{F6B94A11-58CB-44A6-A888-529BFD494D61}" destId="{8E316E32-811D-4ED7-B274-84E56263A25C}" srcOrd="3" destOrd="0" presId="urn:microsoft.com/office/officeart/2018/5/layout/CenteredIconLabelDescriptionList"/>
    <dgm:cxn modelId="{B609E034-F886-4EFE-9428-778D83836E01}" type="presParOf" srcId="{F6B94A11-58CB-44A6-A888-529BFD494D61}" destId="{D9770166-EF2F-4AE8-A1DC-CC1556A9D36F}" srcOrd="4" destOrd="0" presId="urn:microsoft.com/office/officeart/2018/5/layout/CenteredIconLabelDescriptionList"/>
    <dgm:cxn modelId="{889F04EC-18C9-41BF-BE8D-5ACF503391C2}" type="presParOf" srcId="{8640F6EE-69CD-49A3-B140-92BF28889C51}" destId="{8E9F1A10-892C-449A-982C-C951210F19B2}" srcOrd="3" destOrd="0" presId="urn:microsoft.com/office/officeart/2018/5/layout/CenteredIconLabelDescriptionList"/>
    <dgm:cxn modelId="{7811318E-5885-48ED-968F-1AAD39C5D6E6}" type="presParOf" srcId="{8640F6EE-69CD-49A3-B140-92BF28889C51}" destId="{5E90F9EF-6B66-4D17-B595-2FAA48265A20}" srcOrd="4" destOrd="0" presId="urn:microsoft.com/office/officeart/2018/5/layout/CenteredIconLabelDescriptionList"/>
    <dgm:cxn modelId="{0B71E53B-12FD-4CD7-BE7D-B62F7140E40E}" type="presParOf" srcId="{5E90F9EF-6B66-4D17-B595-2FAA48265A20}" destId="{63BF0D1A-5F91-4A4C-99B2-E00E490BBFE0}" srcOrd="0" destOrd="0" presId="urn:microsoft.com/office/officeart/2018/5/layout/CenteredIconLabelDescriptionList"/>
    <dgm:cxn modelId="{7011F2DB-6E9E-4F02-9DF5-6854C879D080}" type="presParOf" srcId="{5E90F9EF-6B66-4D17-B595-2FAA48265A20}" destId="{714F793A-BB37-4A8F-A51D-B676E9C0A314}" srcOrd="1" destOrd="0" presId="urn:microsoft.com/office/officeart/2018/5/layout/CenteredIconLabelDescriptionList"/>
    <dgm:cxn modelId="{B5EFD9EE-E978-4679-8F76-9EF0E7255952}" type="presParOf" srcId="{5E90F9EF-6B66-4D17-B595-2FAA48265A20}" destId="{E88A5856-FAA3-417E-9F58-1AE97464243E}" srcOrd="2" destOrd="0" presId="urn:microsoft.com/office/officeart/2018/5/layout/CenteredIconLabelDescriptionList"/>
    <dgm:cxn modelId="{2FFCADCA-9442-497C-8C91-3C6964B0FAB2}" type="presParOf" srcId="{5E90F9EF-6B66-4D17-B595-2FAA48265A20}" destId="{441784A2-B61E-4739-B166-D4DD8D9DC07C}" srcOrd="3" destOrd="0" presId="urn:microsoft.com/office/officeart/2018/5/layout/CenteredIconLabelDescriptionList"/>
    <dgm:cxn modelId="{6937F4DF-FED7-4D73-A977-A3768F5235C6}" type="presParOf" srcId="{5E90F9EF-6B66-4D17-B595-2FAA48265A20}" destId="{A309C451-EC90-4362-BFF9-B98538E4BF0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6D34AD-7E98-43C0-8CED-28CD5D244E50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1EE49CA-0D0D-46C5-9475-5780F9DCDFFD}">
      <dgm:prSet/>
      <dgm:spPr/>
      <dgm:t>
        <a:bodyPr/>
        <a:lstStyle/>
        <a:p>
          <a:r>
            <a:rPr lang="en-US" b="0" i="0" baseline="0"/>
            <a:t>What are three goals / outcomes that you would like to see from this academic year?</a:t>
          </a:r>
          <a:endParaRPr lang="en-US"/>
        </a:p>
      </dgm:t>
    </dgm:pt>
    <dgm:pt modelId="{481D4065-2BE6-4373-A1B1-96DA4CD67FFF}" type="parTrans" cxnId="{9F6F2FA0-E70B-475B-8BE1-F34490C7192B}">
      <dgm:prSet/>
      <dgm:spPr/>
      <dgm:t>
        <a:bodyPr/>
        <a:lstStyle/>
        <a:p>
          <a:endParaRPr lang="en-US"/>
        </a:p>
      </dgm:t>
    </dgm:pt>
    <dgm:pt modelId="{7AB65F16-8560-4066-9521-2189805ECEBC}" type="sibTrans" cxnId="{9F6F2FA0-E70B-475B-8BE1-F34490C7192B}">
      <dgm:prSet/>
      <dgm:spPr/>
      <dgm:t>
        <a:bodyPr/>
        <a:lstStyle/>
        <a:p>
          <a:endParaRPr lang="en-US"/>
        </a:p>
      </dgm:t>
    </dgm:pt>
    <dgm:pt modelId="{EBFD75E2-C75B-4DEE-A7EA-4D0C17E55EF6}">
      <dgm:prSet/>
      <dgm:spPr/>
      <dgm:t>
        <a:bodyPr/>
        <a:lstStyle/>
        <a:p>
          <a:r>
            <a:rPr lang="en-US" b="0" i="0" baseline="0" dirty="0"/>
            <a:t>Regarding your professional career, what steps have you taken to create a strong community within a team while accomplishing a task or goal?</a:t>
          </a:r>
          <a:endParaRPr lang="en-US" dirty="0"/>
        </a:p>
      </dgm:t>
    </dgm:pt>
    <dgm:pt modelId="{8857BA66-2D89-4883-9DD7-7C77D79F94EC}" type="parTrans" cxnId="{6460075B-2E25-4DE8-AAB5-987C4975DF00}">
      <dgm:prSet/>
      <dgm:spPr/>
      <dgm:t>
        <a:bodyPr/>
        <a:lstStyle/>
        <a:p>
          <a:endParaRPr lang="en-US"/>
        </a:p>
      </dgm:t>
    </dgm:pt>
    <dgm:pt modelId="{DC9E2F99-C099-4835-ABCC-7B4892755511}" type="sibTrans" cxnId="{6460075B-2E25-4DE8-AAB5-987C4975DF00}">
      <dgm:prSet/>
      <dgm:spPr/>
      <dgm:t>
        <a:bodyPr/>
        <a:lstStyle/>
        <a:p>
          <a:endParaRPr lang="en-US"/>
        </a:p>
      </dgm:t>
    </dgm:pt>
    <dgm:pt modelId="{04E78A03-1A96-4361-8955-8251CCEF2651}" type="pres">
      <dgm:prSet presAssocID="{9C6D34AD-7E98-43C0-8CED-28CD5D244E50}" presName="root" presStyleCnt="0">
        <dgm:presLayoutVars>
          <dgm:dir/>
          <dgm:resizeHandles val="exact"/>
        </dgm:presLayoutVars>
      </dgm:prSet>
      <dgm:spPr/>
    </dgm:pt>
    <dgm:pt modelId="{7BDF3067-7F2B-4D2C-AC4E-F36DFC770B48}" type="pres">
      <dgm:prSet presAssocID="{C1EE49CA-0D0D-46C5-9475-5780F9DCDFFD}" presName="compNode" presStyleCnt="0"/>
      <dgm:spPr/>
    </dgm:pt>
    <dgm:pt modelId="{FEE62A35-11AC-4C1D-891A-474BDE871A84}" type="pres">
      <dgm:prSet presAssocID="{C1EE49CA-0D0D-46C5-9475-5780F9DCDFF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4D4D6BD2-99DE-4339-9D6D-65509662037E}" type="pres">
      <dgm:prSet presAssocID="{C1EE49CA-0D0D-46C5-9475-5780F9DCDFFD}" presName="spaceRect" presStyleCnt="0"/>
      <dgm:spPr/>
    </dgm:pt>
    <dgm:pt modelId="{DBFBAC89-E6AB-49FD-B2C4-B95C4B517970}" type="pres">
      <dgm:prSet presAssocID="{C1EE49CA-0D0D-46C5-9475-5780F9DCDFFD}" presName="textRect" presStyleLbl="revTx" presStyleIdx="0" presStyleCnt="2">
        <dgm:presLayoutVars>
          <dgm:chMax val="1"/>
          <dgm:chPref val="1"/>
        </dgm:presLayoutVars>
      </dgm:prSet>
      <dgm:spPr/>
    </dgm:pt>
    <dgm:pt modelId="{FB1DFF05-29F2-4D43-9BFB-85A584C2D3C7}" type="pres">
      <dgm:prSet presAssocID="{7AB65F16-8560-4066-9521-2189805ECEBC}" presName="sibTrans" presStyleCnt="0"/>
      <dgm:spPr/>
    </dgm:pt>
    <dgm:pt modelId="{FF50F78D-BA7C-4C58-AA37-BA312358C3D4}" type="pres">
      <dgm:prSet presAssocID="{EBFD75E2-C75B-4DEE-A7EA-4D0C17E55EF6}" presName="compNode" presStyleCnt="0"/>
      <dgm:spPr/>
    </dgm:pt>
    <dgm:pt modelId="{7A655BD8-28D8-437B-A5AB-88609C8FE71A}" type="pres">
      <dgm:prSet presAssocID="{EBFD75E2-C75B-4DEE-A7EA-4D0C17E55EF6}" presName="iconRect" presStyleLbl="node1" presStyleIdx="1" presStyleCnt="2" custLinFactX="-38912" custLinFactY="90340" custLinFactNeighborX="-100000" custLinFactNeighborY="100000"/>
      <dgm:spPr>
        <a:noFill/>
        <a:ln>
          <a:noFill/>
        </a:ln>
      </dgm:spPr>
    </dgm:pt>
    <dgm:pt modelId="{5D6C9E68-D1C1-4F4E-BD19-F6FD70F46D82}" type="pres">
      <dgm:prSet presAssocID="{EBFD75E2-C75B-4DEE-A7EA-4D0C17E55EF6}" presName="spaceRect" presStyleCnt="0"/>
      <dgm:spPr/>
    </dgm:pt>
    <dgm:pt modelId="{42E8D129-6CD0-4273-BDB0-7CEC74413FC1}" type="pres">
      <dgm:prSet presAssocID="{EBFD75E2-C75B-4DEE-A7EA-4D0C17E55EF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9EBB46-E3C7-4E13-A2C2-71D82486488C}" type="presOf" srcId="{C1EE49CA-0D0D-46C5-9475-5780F9DCDFFD}" destId="{DBFBAC89-E6AB-49FD-B2C4-B95C4B517970}" srcOrd="0" destOrd="0" presId="urn:microsoft.com/office/officeart/2018/2/layout/IconLabelList"/>
    <dgm:cxn modelId="{D004D652-C5E7-4647-AF07-CD156EF50DE2}" type="presOf" srcId="{EBFD75E2-C75B-4DEE-A7EA-4D0C17E55EF6}" destId="{42E8D129-6CD0-4273-BDB0-7CEC74413FC1}" srcOrd="0" destOrd="0" presId="urn:microsoft.com/office/officeart/2018/2/layout/IconLabelList"/>
    <dgm:cxn modelId="{6460075B-2E25-4DE8-AAB5-987C4975DF00}" srcId="{9C6D34AD-7E98-43C0-8CED-28CD5D244E50}" destId="{EBFD75E2-C75B-4DEE-A7EA-4D0C17E55EF6}" srcOrd="1" destOrd="0" parTransId="{8857BA66-2D89-4883-9DD7-7C77D79F94EC}" sibTransId="{DC9E2F99-C099-4835-ABCC-7B4892755511}"/>
    <dgm:cxn modelId="{9F6F2FA0-E70B-475B-8BE1-F34490C7192B}" srcId="{9C6D34AD-7E98-43C0-8CED-28CD5D244E50}" destId="{C1EE49CA-0D0D-46C5-9475-5780F9DCDFFD}" srcOrd="0" destOrd="0" parTransId="{481D4065-2BE6-4373-A1B1-96DA4CD67FFF}" sibTransId="{7AB65F16-8560-4066-9521-2189805ECEBC}"/>
    <dgm:cxn modelId="{872463B1-0AA7-455A-9AC9-6EE2A80D86C4}" type="presOf" srcId="{9C6D34AD-7E98-43C0-8CED-28CD5D244E50}" destId="{04E78A03-1A96-4361-8955-8251CCEF2651}" srcOrd="0" destOrd="0" presId="urn:microsoft.com/office/officeart/2018/2/layout/IconLabelList"/>
    <dgm:cxn modelId="{93132D83-C1A5-48B7-8A2B-953F2EE92A05}" type="presParOf" srcId="{04E78A03-1A96-4361-8955-8251CCEF2651}" destId="{7BDF3067-7F2B-4D2C-AC4E-F36DFC770B48}" srcOrd="0" destOrd="0" presId="urn:microsoft.com/office/officeart/2018/2/layout/IconLabelList"/>
    <dgm:cxn modelId="{EA674A64-7752-4457-BCB4-6E6609BB609C}" type="presParOf" srcId="{7BDF3067-7F2B-4D2C-AC4E-F36DFC770B48}" destId="{FEE62A35-11AC-4C1D-891A-474BDE871A84}" srcOrd="0" destOrd="0" presId="urn:microsoft.com/office/officeart/2018/2/layout/IconLabelList"/>
    <dgm:cxn modelId="{962744DC-0E61-4CA7-85A0-39047E173BE9}" type="presParOf" srcId="{7BDF3067-7F2B-4D2C-AC4E-F36DFC770B48}" destId="{4D4D6BD2-99DE-4339-9D6D-65509662037E}" srcOrd="1" destOrd="0" presId="urn:microsoft.com/office/officeart/2018/2/layout/IconLabelList"/>
    <dgm:cxn modelId="{E4864651-5947-4A01-9CC6-48C48BD4FC1F}" type="presParOf" srcId="{7BDF3067-7F2B-4D2C-AC4E-F36DFC770B48}" destId="{DBFBAC89-E6AB-49FD-B2C4-B95C4B517970}" srcOrd="2" destOrd="0" presId="urn:microsoft.com/office/officeart/2018/2/layout/IconLabelList"/>
    <dgm:cxn modelId="{2026B5A4-6215-4029-B231-89E21BC71423}" type="presParOf" srcId="{04E78A03-1A96-4361-8955-8251CCEF2651}" destId="{FB1DFF05-29F2-4D43-9BFB-85A584C2D3C7}" srcOrd="1" destOrd="0" presId="urn:microsoft.com/office/officeart/2018/2/layout/IconLabelList"/>
    <dgm:cxn modelId="{0372DF31-BD5D-4979-936E-B0A442106697}" type="presParOf" srcId="{04E78A03-1A96-4361-8955-8251CCEF2651}" destId="{FF50F78D-BA7C-4C58-AA37-BA312358C3D4}" srcOrd="2" destOrd="0" presId="urn:microsoft.com/office/officeart/2018/2/layout/IconLabelList"/>
    <dgm:cxn modelId="{A0A39780-BB45-4DBE-8F0C-7D0A9E1856AB}" type="presParOf" srcId="{FF50F78D-BA7C-4C58-AA37-BA312358C3D4}" destId="{7A655BD8-28D8-437B-A5AB-88609C8FE71A}" srcOrd="0" destOrd="0" presId="urn:microsoft.com/office/officeart/2018/2/layout/IconLabelList"/>
    <dgm:cxn modelId="{4314F33B-C0A6-4770-9E63-4425D731D783}" type="presParOf" srcId="{FF50F78D-BA7C-4C58-AA37-BA312358C3D4}" destId="{5D6C9E68-D1C1-4F4E-BD19-F6FD70F46D82}" srcOrd="1" destOrd="0" presId="urn:microsoft.com/office/officeart/2018/2/layout/IconLabelList"/>
    <dgm:cxn modelId="{201C5095-1D61-43F2-804A-3566C2D17C99}" type="presParOf" srcId="{FF50F78D-BA7C-4C58-AA37-BA312358C3D4}" destId="{42E8D129-6CD0-4273-BDB0-7CEC74413F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306D68-5806-4FB6-9BD3-77D3F9AFFCFD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5B0C9B-9525-426C-A827-C1E02B5FC513}">
      <dgm:prSet/>
      <dgm:spPr/>
      <dgm:t>
        <a:bodyPr/>
        <a:lstStyle/>
        <a:p>
          <a:r>
            <a:rPr lang="en-US" b="0" i="0" baseline="0"/>
            <a:t>TA Introductions</a:t>
          </a:r>
          <a:endParaRPr lang="en-US"/>
        </a:p>
      </dgm:t>
    </dgm:pt>
    <dgm:pt modelId="{05355805-232F-47CF-BA28-D4B625574F40}" type="parTrans" cxnId="{3E4D250D-9007-44A2-88FD-81A065C66BC8}">
      <dgm:prSet/>
      <dgm:spPr/>
      <dgm:t>
        <a:bodyPr/>
        <a:lstStyle/>
        <a:p>
          <a:endParaRPr lang="en-US"/>
        </a:p>
      </dgm:t>
    </dgm:pt>
    <dgm:pt modelId="{A878E108-C61D-43E5-8A43-DF4360BE1FE8}" type="sibTrans" cxnId="{3E4D250D-9007-44A2-88FD-81A065C66BC8}">
      <dgm:prSet/>
      <dgm:spPr/>
      <dgm:t>
        <a:bodyPr/>
        <a:lstStyle/>
        <a:p>
          <a:endParaRPr lang="en-US"/>
        </a:p>
      </dgm:t>
    </dgm:pt>
    <dgm:pt modelId="{E92C1DC8-2207-4B1E-8D1E-1F45B4F3C888}">
      <dgm:prSet/>
      <dgm:spPr/>
      <dgm:t>
        <a:bodyPr/>
        <a:lstStyle/>
        <a:p>
          <a:r>
            <a:rPr lang="en-US" b="0" i="0" baseline="0"/>
            <a:t>Expectations</a:t>
          </a:r>
          <a:endParaRPr lang="en-US"/>
        </a:p>
      </dgm:t>
    </dgm:pt>
    <dgm:pt modelId="{37916A46-F990-449B-9CCB-9A90544449B0}" type="parTrans" cxnId="{EFE20C13-CF23-46D0-985D-13EF8597BA22}">
      <dgm:prSet/>
      <dgm:spPr/>
      <dgm:t>
        <a:bodyPr/>
        <a:lstStyle/>
        <a:p>
          <a:endParaRPr lang="en-US"/>
        </a:p>
      </dgm:t>
    </dgm:pt>
    <dgm:pt modelId="{D4AED0DA-A82F-4452-AE86-131B76BC6756}" type="sibTrans" cxnId="{EFE20C13-CF23-46D0-985D-13EF8597BA22}">
      <dgm:prSet/>
      <dgm:spPr/>
      <dgm:t>
        <a:bodyPr/>
        <a:lstStyle/>
        <a:p>
          <a:endParaRPr lang="en-US"/>
        </a:p>
      </dgm:t>
    </dgm:pt>
    <dgm:pt modelId="{A4339031-2DA9-41A9-8754-2FE4D20329DE}" type="pres">
      <dgm:prSet presAssocID="{4A306D68-5806-4FB6-9BD3-77D3F9AFFCFD}" presName="root" presStyleCnt="0">
        <dgm:presLayoutVars>
          <dgm:dir/>
          <dgm:resizeHandles val="exact"/>
        </dgm:presLayoutVars>
      </dgm:prSet>
      <dgm:spPr/>
    </dgm:pt>
    <dgm:pt modelId="{2102CBCB-B49C-458C-918D-5FD5B5DC98A0}" type="pres">
      <dgm:prSet presAssocID="{EF5B0C9B-9525-426C-A827-C1E02B5FC513}" presName="compNode" presStyleCnt="0"/>
      <dgm:spPr/>
    </dgm:pt>
    <dgm:pt modelId="{71FBE113-A4C4-41D4-8056-8EBEACC0D9C9}" type="pres">
      <dgm:prSet presAssocID="{EF5B0C9B-9525-426C-A827-C1E02B5FC5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356D7E-161B-4617-AF36-8A2EA6AB2F75}" type="pres">
      <dgm:prSet presAssocID="{EF5B0C9B-9525-426C-A827-C1E02B5FC513}" presName="spaceRect" presStyleCnt="0"/>
      <dgm:spPr/>
    </dgm:pt>
    <dgm:pt modelId="{642AF476-8565-4B21-B687-B5C8EDFC35F5}" type="pres">
      <dgm:prSet presAssocID="{EF5B0C9B-9525-426C-A827-C1E02B5FC513}" presName="textRect" presStyleLbl="revTx" presStyleIdx="0" presStyleCnt="2">
        <dgm:presLayoutVars>
          <dgm:chMax val="1"/>
          <dgm:chPref val="1"/>
        </dgm:presLayoutVars>
      </dgm:prSet>
      <dgm:spPr/>
    </dgm:pt>
    <dgm:pt modelId="{D563CFBC-B382-4C74-9E75-021D5ADBE448}" type="pres">
      <dgm:prSet presAssocID="{A878E108-C61D-43E5-8A43-DF4360BE1FE8}" presName="sibTrans" presStyleCnt="0"/>
      <dgm:spPr/>
    </dgm:pt>
    <dgm:pt modelId="{9A30F037-1B0F-40CB-BFC9-48CFEC923DE7}" type="pres">
      <dgm:prSet presAssocID="{E92C1DC8-2207-4B1E-8D1E-1F45B4F3C888}" presName="compNode" presStyleCnt="0"/>
      <dgm:spPr/>
    </dgm:pt>
    <dgm:pt modelId="{D9490415-622B-4773-9DEA-0205E8083A47}" type="pres">
      <dgm:prSet presAssocID="{E92C1DC8-2207-4B1E-8D1E-1F45B4F3C8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D4E507B-6455-4EBA-8E28-6CB8C5BE1F2A}" type="pres">
      <dgm:prSet presAssocID="{E92C1DC8-2207-4B1E-8D1E-1F45B4F3C888}" presName="spaceRect" presStyleCnt="0"/>
      <dgm:spPr/>
    </dgm:pt>
    <dgm:pt modelId="{F261F5AE-9E4C-4E64-A4FC-931DA525F341}" type="pres">
      <dgm:prSet presAssocID="{E92C1DC8-2207-4B1E-8D1E-1F45B4F3C8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4D250D-9007-44A2-88FD-81A065C66BC8}" srcId="{4A306D68-5806-4FB6-9BD3-77D3F9AFFCFD}" destId="{EF5B0C9B-9525-426C-A827-C1E02B5FC513}" srcOrd="0" destOrd="0" parTransId="{05355805-232F-47CF-BA28-D4B625574F40}" sibTransId="{A878E108-C61D-43E5-8A43-DF4360BE1FE8}"/>
    <dgm:cxn modelId="{EFE20C13-CF23-46D0-985D-13EF8597BA22}" srcId="{4A306D68-5806-4FB6-9BD3-77D3F9AFFCFD}" destId="{E92C1DC8-2207-4B1E-8D1E-1F45B4F3C888}" srcOrd="1" destOrd="0" parTransId="{37916A46-F990-449B-9CCB-9A90544449B0}" sibTransId="{D4AED0DA-A82F-4452-AE86-131B76BC6756}"/>
    <dgm:cxn modelId="{68D9743D-8A8A-49CB-89E3-13299326A7B1}" type="presOf" srcId="{E92C1DC8-2207-4B1E-8D1E-1F45B4F3C888}" destId="{F261F5AE-9E4C-4E64-A4FC-931DA525F341}" srcOrd="0" destOrd="0" presId="urn:microsoft.com/office/officeart/2018/2/layout/IconLabelList"/>
    <dgm:cxn modelId="{E9E82E9B-4367-4017-8D55-1CA6D0DFDEA6}" type="presOf" srcId="{4A306D68-5806-4FB6-9BD3-77D3F9AFFCFD}" destId="{A4339031-2DA9-41A9-8754-2FE4D20329DE}" srcOrd="0" destOrd="0" presId="urn:microsoft.com/office/officeart/2018/2/layout/IconLabelList"/>
    <dgm:cxn modelId="{3E7ED3EB-03DD-497F-9C55-8B0FD862491A}" type="presOf" srcId="{EF5B0C9B-9525-426C-A827-C1E02B5FC513}" destId="{642AF476-8565-4B21-B687-B5C8EDFC35F5}" srcOrd="0" destOrd="0" presId="urn:microsoft.com/office/officeart/2018/2/layout/IconLabelList"/>
    <dgm:cxn modelId="{6B867205-C502-4669-B906-56F9D51606AE}" type="presParOf" srcId="{A4339031-2DA9-41A9-8754-2FE4D20329DE}" destId="{2102CBCB-B49C-458C-918D-5FD5B5DC98A0}" srcOrd="0" destOrd="0" presId="urn:microsoft.com/office/officeart/2018/2/layout/IconLabelList"/>
    <dgm:cxn modelId="{90EEE591-1F62-4517-81C3-914BE39DC1B8}" type="presParOf" srcId="{2102CBCB-B49C-458C-918D-5FD5B5DC98A0}" destId="{71FBE113-A4C4-41D4-8056-8EBEACC0D9C9}" srcOrd="0" destOrd="0" presId="urn:microsoft.com/office/officeart/2018/2/layout/IconLabelList"/>
    <dgm:cxn modelId="{BDFBBAF8-9BDF-4579-92DD-57BDE94095A2}" type="presParOf" srcId="{2102CBCB-B49C-458C-918D-5FD5B5DC98A0}" destId="{BB356D7E-161B-4617-AF36-8A2EA6AB2F75}" srcOrd="1" destOrd="0" presId="urn:microsoft.com/office/officeart/2018/2/layout/IconLabelList"/>
    <dgm:cxn modelId="{00D012C8-4F1C-4B59-A03C-412C57A5C00A}" type="presParOf" srcId="{2102CBCB-B49C-458C-918D-5FD5B5DC98A0}" destId="{642AF476-8565-4B21-B687-B5C8EDFC35F5}" srcOrd="2" destOrd="0" presId="urn:microsoft.com/office/officeart/2018/2/layout/IconLabelList"/>
    <dgm:cxn modelId="{81124F75-EB52-4F1A-A132-4F18558C9FD8}" type="presParOf" srcId="{A4339031-2DA9-41A9-8754-2FE4D20329DE}" destId="{D563CFBC-B382-4C74-9E75-021D5ADBE448}" srcOrd="1" destOrd="0" presId="urn:microsoft.com/office/officeart/2018/2/layout/IconLabelList"/>
    <dgm:cxn modelId="{CBDCA1D9-8922-47FD-B01F-D86988C592DA}" type="presParOf" srcId="{A4339031-2DA9-41A9-8754-2FE4D20329DE}" destId="{9A30F037-1B0F-40CB-BFC9-48CFEC923DE7}" srcOrd="2" destOrd="0" presId="urn:microsoft.com/office/officeart/2018/2/layout/IconLabelList"/>
    <dgm:cxn modelId="{A9ADEE26-D928-4B4D-8B80-9D2FFBAA1708}" type="presParOf" srcId="{9A30F037-1B0F-40CB-BFC9-48CFEC923DE7}" destId="{D9490415-622B-4773-9DEA-0205E8083A47}" srcOrd="0" destOrd="0" presId="urn:microsoft.com/office/officeart/2018/2/layout/IconLabelList"/>
    <dgm:cxn modelId="{3B5B7A53-C8A5-4A4E-AA09-96E2D99EB7D1}" type="presParOf" srcId="{9A30F037-1B0F-40CB-BFC9-48CFEC923DE7}" destId="{3D4E507B-6455-4EBA-8E28-6CB8C5BE1F2A}" srcOrd="1" destOrd="0" presId="urn:microsoft.com/office/officeart/2018/2/layout/IconLabelList"/>
    <dgm:cxn modelId="{B2A3D023-189A-41B7-ABBF-6D3C5CC4EE97}" type="presParOf" srcId="{9A30F037-1B0F-40CB-BFC9-48CFEC923DE7}" destId="{F261F5AE-9E4C-4E64-A4FC-931DA525F3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31639-9746-4FF3-ACAF-8BEB53B0B181}">
      <dsp:nvSpPr>
        <dsp:cNvPr id="0" name=""/>
        <dsp:cNvSpPr/>
      </dsp:nvSpPr>
      <dsp:spPr>
        <a:xfrm>
          <a:off x="1042513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954B4-6877-4839-B092-AE8F257D7C50}">
      <dsp:nvSpPr>
        <dsp:cNvPr id="0" name=""/>
        <dsp:cNvSpPr/>
      </dsp:nvSpPr>
      <dsp:spPr>
        <a:xfrm>
          <a:off x="0" y="290569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Sharing</a:t>
          </a:r>
        </a:p>
      </dsp:txBody>
      <dsp:txXfrm>
        <a:off x="0" y="2905698"/>
        <a:ext cx="3279174" cy="720000"/>
      </dsp:txXfrm>
    </dsp:sp>
    <dsp:sp modelId="{0BC5C900-CE2E-4C89-AAE1-1E99157C70F2}">
      <dsp:nvSpPr>
        <dsp:cNvPr id="0" name=""/>
        <dsp:cNvSpPr/>
      </dsp:nvSpPr>
      <dsp:spPr>
        <a:xfrm>
          <a:off x="3345041" y="955609"/>
          <a:ext cx="1475628" cy="1475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DF88-0334-4E36-80CD-F8F4BBF76DAF}">
      <dsp:nvSpPr>
        <dsp:cNvPr id="0" name=""/>
        <dsp:cNvSpPr/>
      </dsp:nvSpPr>
      <dsp:spPr>
        <a:xfrm>
          <a:off x="2567394" y="291500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Agile</a:t>
          </a:r>
        </a:p>
      </dsp:txBody>
      <dsp:txXfrm>
        <a:off x="2567394" y="2915008"/>
        <a:ext cx="3279174" cy="720000"/>
      </dsp:txXfrm>
    </dsp:sp>
    <dsp:sp modelId="{CCF63BE1-007D-4087-99D9-8409572C45B2}">
      <dsp:nvSpPr>
        <dsp:cNvPr id="0" name=""/>
        <dsp:cNvSpPr/>
      </dsp:nvSpPr>
      <dsp:spPr>
        <a:xfrm>
          <a:off x="8390776" y="967886"/>
          <a:ext cx="1475628" cy="1475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C3EF6-DF48-4CBC-A2EE-480177E9CA66}">
      <dsp:nvSpPr>
        <dsp:cNvPr id="0" name=""/>
        <dsp:cNvSpPr/>
      </dsp:nvSpPr>
      <dsp:spPr>
        <a:xfrm>
          <a:off x="7754884" y="3010364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Community Building</a:t>
          </a:r>
        </a:p>
      </dsp:txBody>
      <dsp:txXfrm>
        <a:off x="7754884" y="3010364"/>
        <a:ext cx="327917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1F930-F942-4061-8A3D-5DA0ECCB5052}">
      <dsp:nvSpPr>
        <dsp:cNvPr id="0" name=""/>
        <dsp:cNvSpPr/>
      </dsp:nvSpPr>
      <dsp:spPr>
        <a:xfrm>
          <a:off x="1094192" y="685715"/>
          <a:ext cx="1176820" cy="117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11F70-4EAE-4176-9140-E78CE8E311DA}">
      <dsp:nvSpPr>
        <dsp:cNvPr id="0" name=""/>
        <dsp:cNvSpPr/>
      </dsp:nvSpPr>
      <dsp:spPr>
        <a:xfrm>
          <a:off x="1431" y="199511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 baseline="0"/>
            <a:t>Product Owner</a:t>
          </a:r>
          <a:endParaRPr lang="en-US" sz="3600" kern="1200"/>
        </a:p>
      </dsp:txBody>
      <dsp:txXfrm>
        <a:off x="1431" y="1995116"/>
        <a:ext cx="3362343" cy="504351"/>
      </dsp:txXfrm>
    </dsp:sp>
    <dsp:sp modelId="{E8DE6EB3-6B32-46DE-B057-A1330F67165E}">
      <dsp:nvSpPr>
        <dsp:cNvPr id="0" name=""/>
        <dsp:cNvSpPr/>
      </dsp:nvSpPr>
      <dsp:spPr>
        <a:xfrm>
          <a:off x="1431" y="2561134"/>
          <a:ext cx="3362343" cy="120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Corporate Partner Mentor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The expert of the project, has a focused understanding of consumer needs, domain application, and business specifications</a:t>
          </a:r>
          <a:endParaRPr lang="en-US" sz="1700" kern="1200"/>
        </a:p>
      </dsp:txBody>
      <dsp:txXfrm>
        <a:off x="1431" y="2561134"/>
        <a:ext cx="3362343" cy="1207856"/>
      </dsp:txXfrm>
    </dsp:sp>
    <dsp:sp modelId="{BCA73F8C-F94C-4F79-AFC0-E7A17FDF41ED}">
      <dsp:nvSpPr>
        <dsp:cNvPr id="0" name=""/>
        <dsp:cNvSpPr/>
      </dsp:nvSpPr>
      <dsp:spPr>
        <a:xfrm>
          <a:off x="5044946" y="685715"/>
          <a:ext cx="1176820" cy="117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44FF5-F3F5-44E0-BF89-D710E5FDF175}">
      <dsp:nvSpPr>
        <dsp:cNvPr id="0" name=""/>
        <dsp:cNvSpPr/>
      </dsp:nvSpPr>
      <dsp:spPr>
        <a:xfrm>
          <a:off x="3952185" y="199511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 baseline="0"/>
            <a:t>Scrum Master</a:t>
          </a:r>
          <a:endParaRPr lang="en-US" sz="3600" kern="1200"/>
        </a:p>
      </dsp:txBody>
      <dsp:txXfrm>
        <a:off x="3952185" y="1995116"/>
        <a:ext cx="3362343" cy="504351"/>
      </dsp:txXfrm>
    </dsp:sp>
    <dsp:sp modelId="{D9770166-EF2F-4AE8-A1DC-CC1556A9D36F}">
      <dsp:nvSpPr>
        <dsp:cNvPr id="0" name=""/>
        <dsp:cNvSpPr/>
      </dsp:nvSpPr>
      <dsp:spPr>
        <a:xfrm>
          <a:off x="3952185" y="2561134"/>
          <a:ext cx="3362343" cy="120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Teaching Assistant (TA)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The Bridge between the mentor and the students. They are the project managers, and they establish agile management to the students</a:t>
          </a:r>
          <a:endParaRPr lang="en-US" sz="1700" kern="1200"/>
        </a:p>
      </dsp:txBody>
      <dsp:txXfrm>
        <a:off x="3952185" y="2561134"/>
        <a:ext cx="3362343" cy="1207856"/>
      </dsp:txXfrm>
    </dsp:sp>
    <dsp:sp modelId="{63BF0D1A-5F91-4A4C-99B2-E00E490BBFE0}">
      <dsp:nvSpPr>
        <dsp:cNvPr id="0" name=""/>
        <dsp:cNvSpPr/>
      </dsp:nvSpPr>
      <dsp:spPr>
        <a:xfrm>
          <a:off x="8995700" y="685715"/>
          <a:ext cx="1176820" cy="117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A5856-FAA3-417E-9F58-1AE97464243E}">
      <dsp:nvSpPr>
        <dsp:cNvPr id="0" name=""/>
        <dsp:cNvSpPr/>
      </dsp:nvSpPr>
      <dsp:spPr>
        <a:xfrm>
          <a:off x="7902939" y="199511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 baseline="0" dirty="0"/>
            <a:t>Developers</a:t>
          </a:r>
          <a:endParaRPr lang="en-US" sz="3600" kern="1200" dirty="0"/>
        </a:p>
      </dsp:txBody>
      <dsp:txXfrm>
        <a:off x="7902939" y="1995116"/>
        <a:ext cx="3362343" cy="504351"/>
      </dsp:txXfrm>
    </dsp:sp>
    <dsp:sp modelId="{A309C451-EC90-4362-BFF9-B98538E4BF08}">
      <dsp:nvSpPr>
        <dsp:cNvPr id="0" name=""/>
        <dsp:cNvSpPr/>
      </dsp:nvSpPr>
      <dsp:spPr>
        <a:xfrm>
          <a:off x="7902939" y="2561134"/>
          <a:ext cx="3362343" cy="120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Students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The primary contributors to the project and perform the actions necessary to work towards the project goal</a:t>
          </a:r>
          <a:endParaRPr lang="en-US" sz="1700" kern="1200" dirty="0"/>
        </a:p>
      </dsp:txBody>
      <dsp:txXfrm>
        <a:off x="7902939" y="2561134"/>
        <a:ext cx="3362343" cy="1207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62A35-11AC-4C1D-891A-474BDE871A84}">
      <dsp:nvSpPr>
        <dsp:cNvPr id="0" name=""/>
        <dsp:cNvSpPr/>
      </dsp:nvSpPr>
      <dsp:spPr>
        <a:xfrm>
          <a:off x="2123357" y="660175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BAC89-E6AB-49FD-B2C4-B95C4B517970}">
      <dsp:nvSpPr>
        <dsp:cNvPr id="0" name=""/>
        <dsp:cNvSpPr/>
      </dsp:nvSpPr>
      <dsp:spPr>
        <a:xfrm>
          <a:off x="935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What are three goals / outcomes that you would like to see from this academic year?</a:t>
          </a:r>
          <a:endParaRPr lang="en-US" sz="1600" kern="1200"/>
        </a:p>
      </dsp:txBody>
      <dsp:txXfrm>
        <a:off x="935357" y="3074530"/>
        <a:ext cx="4320000" cy="720000"/>
      </dsp:txXfrm>
    </dsp:sp>
    <dsp:sp modelId="{7A655BD8-28D8-437B-A5AB-88609C8FE71A}">
      <dsp:nvSpPr>
        <dsp:cNvPr id="0" name=""/>
        <dsp:cNvSpPr/>
      </dsp:nvSpPr>
      <dsp:spPr>
        <a:xfrm>
          <a:off x="4498907" y="2510706"/>
          <a:ext cx="1944000" cy="1944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8D129-6CD0-4273-BDB0-7CEC74413FC1}">
      <dsp:nvSpPr>
        <dsp:cNvPr id="0" name=""/>
        <dsp:cNvSpPr/>
      </dsp:nvSpPr>
      <dsp:spPr>
        <a:xfrm>
          <a:off x="6011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Regarding your professional career, what steps have you taken to create a strong community within a team while accomplishing a task or goal?</a:t>
          </a:r>
          <a:endParaRPr lang="en-US" sz="1600" kern="1200" dirty="0"/>
        </a:p>
      </dsp:txBody>
      <dsp:txXfrm>
        <a:off x="6011357" y="307453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BE113-A4C4-41D4-8056-8EBEACC0D9C9}">
      <dsp:nvSpPr>
        <dsp:cNvPr id="0" name=""/>
        <dsp:cNvSpPr/>
      </dsp:nvSpPr>
      <dsp:spPr>
        <a:xfrm>
          <a:off x="2123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AF476-8565-4B21-B687-B5C8EDFC35F5}">
      <dsp:nvSpPr>
        <dsp:cNvPr id="0" name=""/>
        <dsp:cNvSpPr/>
      </dsp:nvSpPr>
      <dsp:spPr>
        <a:xfrm>
          <a:off x="935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TA Introductions</a:t>
          </a:r>
          <a:endParaRPr lang="en-US" sz="5000" kern="1200"/>
        </a:p>
      </dsp:txBody>
      <dsp:txXfrm>
        <a:off x="935357" y="3074530"/>
        <a:ext cx="4320000" cy="720000"/>
      </dsp:txXfrm>
    </dsp:sp>
    <dsp:sp modelId="{D9490415-622B-4773-9DEA-0205E8083A47}">
      <dsp:nvSpPr>
        <dsp:cNvPr id="0" name=""/>
        <dsp:cNvSpPr/>
      </dsp:nvSpPr>
      <dsp:spPr>
        <a:xfrm>
          <a:off x="7199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1F5AE-9E4C-4E64-A4FC-931DA525F341}">
      <dsp:nvSpPr>
        <dsp:cNvPr id="0" name=""/>
        <dsp:cNvSpPr/>
      </dsp:nvSpPr>
      <dsp:spPr>
        <a:xfrm>
          <a:off x="6011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Expectations</a:t>
          </a:r>
          <a:endParaRPr lang="en-US" sz="5000" kern="1200"/>
        </a:p>
      </dsp:txBody>
      <dsp:txXfrm>
        <a:off x="6011357" y="307453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ac.purdue.edu/compute/anv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Meeting #2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BDCD-BC38-D4A8-A210-EA02F261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datamine@purdue.edu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2B0-C94F-3690-1BFA-71D4A59D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latin typeface="+mj-lt"/>
              </a:rPr>
              <a:t>Year at a Glance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5D70-4364-A8E7-8A40-57114D242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latin typeface="+mn-lt"/>
              </a:rPr>
              <a:t>The Data Mine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ear at a Glance - The Data Mine Corporate Partners Program">
            <a:extLst>
              <a:ext uri="{FF2B5EF4-FFF2-40B4-BE49-F238E27FC236}">
                <a16:creationId xmlns:a16="http://schemas.microsoft.com/office/drawing/2014/main" id="{1FBB22E8-8501-9BBC-67C4-40D14CB871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-2" b="1153"/>
          <a:stretch/>
        </p:blipFill>
        <p:spPr bwMode="auto">
          <a:xfrm>
            <a:off x="4654296" y="748490"/>
            <a:ext cx="7214616" cy="53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1668B-6A71-4F4F-D4D7-FAC4A28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Meeting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4769-C19A-21E0-DD3A-D7A3E2F99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7F630-BDBC-E742-8353-18D7A1A21C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FA604E91-38A5-DFD5-54C7-A69938F213AE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51196734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B24B3-E00D-FDD8-8C16-37BA848E1FA9}"/>
              </a:ext>
            </a:extLst>
          </p:cNvPr>
          <p:cNvSpPr txBox="1"/>
          <p:nvPr/>
        </p:nvSpPr>
        <p:spPr>
          <a:xfrm>
            <a:off x="6096000" y="4391241"/>
            <a:ext cx="2126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Goals</a:t>
            </a:r>
          </a:p>
        </p:txBody>
      </p:sp>
      <p:sp>
        <p:nvSpPr>
          <p:cNvPr id="10" name="Rectangle 9" descr="Graduation Cap">
            <a:extLst>
              <a:ext uri="{FF2B5EF4-FFF2-40B4-BE49-F238E27FC236}">
                <a16:creationId xmlns:a16="http://schemas.microsoft.com/office/drawing/2014/main" id="{299E6A7F-7144-C8E1-B7A5-54019CC8194C}"/>
              </a:ext>
            </a:extLst>
          </p:cNvPr>
          <p:cNvSpPr/>
          <p:nvPr/>
        </p:nvSpPr>
        <p:spPr>
          <a:xfrm>
            <a:off x="6096000" y="2457000"/>
            <a:ext cx="1594852" cy="1584058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0C898A-2FF1-8C4F-2A46-D38038719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important to consider the following questions: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data are you using?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will the students access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ways to share data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Purdue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Data Mine utilizes a high performance computing cluster (HPC) on campus know as </a:t>
            </a:r>
            <a:r>
              <a:rPr lang="en-US" b="1" dirty="0"/>
              <a:t>Anvil</a:t>
            </a:r>
            <a:r>
              <a:rPr lang="en-US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Anvil looks like a website that the students navigate on their computer. From there they choose the number of resources and time required and launch a </a:t>
            </a:r>
            <a:r>
              <a:rPr lang="en-US" dirty="0" err="1"/>
              <a:t>Jupyter</a:t>
            </a:r>
            <a:r>
              <a:rPr lang="en-US" dirty="0"/>
              <a:t> Lab session. This gives the students access to all the code and data that’s stored on the HPC for their specific group project.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Mentors can receive access to Anvil to upload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learn more about Anvil, please visit the </a:t>
            </a:r>
            <a:r>
              <a:rPr lang="en-US" dirty="0">
                <a:hlinkClick r:id="rId3"/>
              </a:rPr>
              <a:t>Anvil information page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Company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Company laptops, virtual machines (VMs),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78F80-6BC8-D8EA-208F-A29E2BADC6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FF3AF-A01B-69B1-AA42-A5835740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Agile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EF613-ECEE-D1E0-E9EF-AF5C4893A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C504FF88-4E10-9087-1B47-2459C4049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589629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29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um Model">
            <a:extLst>
              <a:ext uri="{FF2B5EF4-FFF2-40B4-BE49-F238E27FC236}">
                <a16:creationId xmlns:a16="http://schemas.microsoft.com/office/drawing/2014/main" id="{39C8B3C1-16EA-18E7-694F-1E0A72C74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54" b="-1"/>
          <a:stretch/>
        </p:blipFill>
        <p:spPr bwMode="auto">
          <a:xfrm>
            <a:off x="446313" y="1543323"/>
            <a:ext cx="5458727" cy="43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Agile</a:t>
            </a:r>
          </a:p>
        </p:txBody>
      </p:sp>
      <p:pic>
        <p:nvPicPr>
          <p:cNvPr id="15" name="Picture 14" descr="A table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2B6210E4-8915-F26F-C69B-4DD3970B7D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3" r="1" b="1"/>
          <a:stretch/>
        </p:blipFill>
        <p:spPr>
          <a:xfrm>
            <a:off x="6286962" y="1543323"/>
            <a:ext cx="5458727" cy="4317728"/>
          </a:xfrm>
          <a:prstGeom prst="rect">
            <a:avLst/>
          </a:pr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FDD21F-2734-902A-2D28-7BBDA20E5A7B}"/>
              </a:ext>
            </a:extLst>
          </p:cNvPr>
          <p:cNvSpPr txBox="1"/>
          <p:nvPr/>
        </p:nvSpPr>
        <p:spPr>
          <a:xfrm>
            <a:off x="6615953" y="6290433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/agile/</a:t>
            </a:r>
          </a:p>
        </p:txBody>
      </p:sp>
    </p:spTree>
    <p:extLst>
      <p:ext uri="{BB962C8B-B14F-4D97-AF65-F5344CB8AC3E}">
        <p14:creationId xmlns:p14="http://schemas.microsoft.com/office/powerpoint/2010/main" val="16964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09347F-A68C-112F-E4A5-B7BBE3B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35F2EB-740B-BD22-FE09-DD5706B71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Mine</a:t>
            </a:r>
          </a:p>
        </p:txBody>
      </p:sp>
      <p:sp>
        <p:nvSpPr>
          <p:cNvPr id="105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ake the pain away with a Kanban Board!">
            <a:extLst>
              <a:ext uri="{FF2B5EF4-FFF2-40B4-BE49-F238E27FC236}">
                <a16:creationId xmlns:a16="http://schemas.microsoft.com/office/drawing/2014/main" id="{21AEFCA5-B585-6D05-9A3E-48475A07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05808"/>
            <a:ext cx="7214616" cy="441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F94AD81-C362-0EEC-C931-46664B22B2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Goals / Outcomes &amp; Community Building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9" name="Text Placeholder 5">
            <a:extLst>
              <a:ext uri="{FF2B5EF4-FFF2-40B4-BE49-F238E27FC236}">
                <a16:creationId xmlns:a16="http://schemas.microsoft.com/office/drawing/2014/main" id="{B0CFE212-0812-7399-F6FA-2B1215742694}"/>
              </a:ext>
            </a:extLst>
          </p:cNvPr>
          <p:cNvGraphicFramePr/>
          <p:nvPr/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 descr="Group">
            <a:extLst>
              <a:ext uri="{FF2B5EF4-FFF2-40B4-BE49-F238E27FC236}">
                <a16:creationId xmlns:a16="http://schemas.microsoft.com/office/drawing/2014/main" id="{05B67D0F-9C93-BCC7-C549-2508F8FADFDE}"/>
              </a:ext>
            </a:extLst>
          </p:cNvPr>
          <p:cNvSpPr/>
          <p:nvPr/>
        </p:nvSpPr>
        <p:spPr>
          <a:xfrm>
            <a:off x="7712765" y="2396252"/>
            <a:ext cx="1848679" cy="183781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46C839-D3A0-636C-D971-868C770A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Meeting #3 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81D7E7-9C88-E1A1-FBC5-EB3B9C161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800B-CD1A-861F-FF05-A0D4FB0E0A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124C5C4-E3BE-E03A-8E90-9A7A22FBE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719621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78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7F8518-0786-4241-9955-5A8DAADF5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6656b4d-3fa0-4709-acfb-d5e813445d1e"/>
    <ds:schemaRef ds:uri="37af3f4b-4b66-46f9-8456-831d9bc3e73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3026</TotalTime>
  <Words>345</Words>
  <Application>Microsoft Macintosh PowerPoint</Application>
  <PresentationFormat>Widescreen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Wingdings</vt:lpstr>
      <vt:lpstr>Franklin Gothic Medium</vt:lpstr>
      <vt:lpstr>Franklin Gothic Medium Cond</vt:lpstr>
      <vt:lpstr>Acumin Pro</vt:lpstr>
      <vt:lpstr>Franklin Gothic Book</vt:lpstr>
      <vt:lpstr>Acumin Pro Condensed Semibold</vt:lpstr>
      <vt:lpstr>Arial</vt:lpstr>
      <vt:lpstr>Acumin Pro Semibold</vt:lpstr>
      <vt:lpstr>Acumin Pro Medium</vt:lpstr>
      <vt:lpstr>Calibri</vt:lpstr>
      <vt:lpstr>Office Theme</vt:lpstr>
      <vt:lpstr>Summer Onboarding</vt:lpstr>
      <vt:lpstr>Year at a Glance</vt:lpstr>
      <vt:lpstr>Meeting Agenda</vt:lpstr>
      <vt:lpstr>Data Sharing</vt:lpstr>
      <vt:lpstr>Agile</vt:lpstr>
      <vt:lpstr>Agile</vt:lpstr>
      <vt:lpstr>Agile </vt:lpstr>
      <vt:lpstr>Goals / Outcomes &amp; Community Building</vt:lpstr>
      <vt:lpstr>Meeting #3 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Onboarding</dc:title>
  <dc:creator>Nicholas Christian Lenfestey</dc:creator>
  <cp:lastModifiedBy>Nicholas Christian Lenfestey</cp:lastModifiedBy>
  <cp:revision>4</cp:revision>
  <dcterms:created xsi:type="dcterms:W3CDTF">2024-04-16T17:17:35Z</dcterms:created>
  <dcterms:modified xsi:type="dcterms:W3CDTF">2024-05-06T13:48:23Z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