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4"/>
  </p:notesMasterIdLst>
  <p:sldIdLst>
    <p:sldId id="267" r:id="rId5"/>
    <p:sldId id="295" r:id="rId6"/>
    <p:sldId id="302" r:id="rId7"/>
    <p:sldId id="300" r:id="rId8"/>
    <p:sldId id="303" r:id="rId9"/>
    <p:sldId id="304" r:id="rId10"/>
    <p:sldId id="296" r:id="rId11"/>
    <p:sldId id="305" r:id="rId12"/>
    <p:sldId id="277" r:id="rId13"/>
  </p:sldIdLst>
  <p:sldSz cx="12192000" cy="6858000"/>
  <p:notesSz cx="6858000" cy="9144000"/>
  <p:embeddedFontLst>
    <p:embeddedFont>
      <p:font typeface="Acumin Pro" panose="020B0504020202020204" pitchFamily="34" charset="77"/>
      <p:regular r:id="rId15"/>
      <p:bold r:id="rId16"/>
      <p:italic r:id="rId17"/>
      <p:boldItalic r:id="rId18"/>
    </p:embeddedFont>
    <p:embeddedFont>
      <p:font typeface="Acumin Pro Condensed Semibold" panose="020B0706020202020204" pitchFamily="34" charset="77"/>
      <p:regular r:id="rId19"/>
      <p:bold r:id="rId20"/>
      <p:italic r:id="rId21"/>
      <p:boldItalic r:id="rId22"/>
    </p:embeddedFont>
    <p:embeddedFont>
      <p:font typeface="Acumin Pro Medium" panose="020F0502020204030204" pitchFamily="34" charset="0"/>
      <p:regular r:id="rId23"/>
      <p:italic r:id="rId24"/>
    </p:embeddedFont>
    <p:embeddedFont>
      <p:font typeface="Acumin Pro Semibold" panose="020B0704020202020204" pitchFamily="34" charset="77"/>
      <p:regular r:id="rId25"/>
      <p:bold r:id="rId26"/>
      <p:italic r:id="rId27"/>
      <p:boldItalic r:id="rId28"/>
    </p:embeddedFont>
    <p:embeddedFont>
      <p:font typeface="Franklin Gothic Book" panose="020B0503020102020204" pitchFamily="34" charset="0"/>
      <p:regular r:id="rId29"/>
      <p:italic r:id="rId30"/>
    </p:embeddedFont>
    <p:embeddedFont>
      <p:font typeface="Franklin Gothic Medium" panose="020B0603020102020204" pitchFamily="34" charset="0"/>
      <p:regular r:id="rId31"/>
      <p:italic r:id="rId32"/>
    </p:embeddedFont>
    <p:embeddedFont>
      <p:font typeface="Franklin Gothic Medium Cond" panose="020B0606030402020204" pitchFamily="3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9"/>
    <p:restoredTop sz="95687"/>
  </p:normalViewPr>
  <p:slideViewPr>
    <p:cSldViewPr snapToGrid="0">
      <p:cViewPr varScale="1">
        <p:scale>
          <a:sx n="111" d="100"/>
          <a:sy n="111" d="100"/>
        </p:scale>
        <p:origin x="840" y="192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06D68-5806-4FB6-9BD3-77D3F9AFFCFD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5B0C9B-9525-426C-A827-C1E02B5FC513}">
      <dgm:prSet/>
      <dgm:spPr/>
      <dgm:t>
        <a:bodyPr/>
        <a:lstStyle/>
        <a:p>
          <a:r>
            <a:rPr lang="en-US" b="0" i="0" baseline="0"/>
            <a:t>TA Introductions</a:t>
          </a:r>
          <a:endParaRPr lang="en-US"/>
        </a:p>
      </dgm:t>
    </dgm:pt>
    <dgm:pt modelId="{05355805-232F-47CF-BA28-D4B625574F40}" type="parTrans" cxnId="{3E4D250D-9007-44A2-88FD-81A065C66BC8}">
      <dgm:prSet/>
      <dgm:spPr/>
      <dgm:t>
        <a:bodyPr/>
        <a:lstStyle/>
        <a:p>
          <a:endParaRPr lang="en-US"/>
        </a:p>
      </dgm:t>
    </dgm:pt>
    <dgm:pt modelId="{A878E108-C61D-43E5-8A43-DF4360BE1FE8}" type="sibTrans" cxnId="{3E4D250D-9007-44A2-88FD-81A065C66BC8}">
      <dgm:prSet/>
      <dgm:spPr/>
      <dgm:t>
        <a:bodyPr/>
        <a:lstStyle/>
        <a:p>
          <a:endParaRPr lang="en-US"/>
        </a:p>
      </dgm:t>
    </dgm:pt>
    <dgm:pt modelId="{E92C1DC8-2207-4B1E-8D1E-1F45B4F3C888}">
      <dgm:prSet/>
      <dgm:spPr/>
      <dgm:t>
        <a:bodyPr/>
        <a:lstStyle/>
        <a:p>
          <a:r>
            <a:rPr lang="en-US" b="0" i="0" baseline="0"/>
            <a:t>Expectations</a:t>
          </a:r>
          <a:endParaRPr lang="en-US"/>
        </a:p>
      </dgm:t>
    </dgm:pt>
    <dgm:pt modelId="{37916A46-F990-449B-9CCB-9A90544449B0}" type="parTrans" cxnId="{EFE20C13-CF23-46D0-985D-13EF8597BA22}">
      <dgm:prSet/>
      <dgm:spPr/>
      <dgm:t>
        <a:bodyPr/>
        <a:lstStyle/>
        <a:p>
          <a:endParaRPr lang="en-US"/>
        </a:p>
      </dgm:t>
    </dgm:pt>
    <dgm:pt modelId="{D4AED0DA-A82F-4452-AE86-131B76BC6756}" type="sibTrans" cxnId="{EFE20C13-CF23-46D0-985D-13EF8597BA22}">
      <dgm:prSet/>
      <dgm:spPr/>
      <dgm:t>
        <a:bodyPr/>
        <a:lstStyle/>
        <a:p>
          <a:endParaRPr lang="en-US"/>
        </a:p>
      </dgm:t>
    </dgm:pt>
    <dgm:pt modelId="{A4339031-2DA9-41A9-8754-2FE4D20329DE}" type="pres">
      <dgm:prSet presAssocID="{4A306D68-5806-4FB6-9BD3-77D3F9AFFCFD}" presName="root" presStyleCnt="0">
        <dgm:presLayoutVars>
          <dgm:dir/>
          <dgm:resizeHandles val="exact"/>
        </dgm:presLayoutVars>
      </dgm:prSet>
      <dgm:spPr/>
    </dgm:pt>
    <dgm:pt modelId="{2102CBCB-B49C-458C-918D-5FD5B5DC98A0}" type="pres">
      <dgm:prSet presAssocID="{EF5B0C9B-9525-426C-A827-C1E02B5FC513}" presName="compNode" presStyleCnt="0"/>
      <dgm:spPr/>
    </dgm:pt>
    <dgm:pt modelId="{71FBE113-A4C4-41D4-8056-8EBEACC0D9C9}" type="pres">
      <dgm:prSet presAssocID="{EF5B0C9B-9525-426C-A827-C1E02B5FC51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BB356D7E-161B-4617-AF36-8A2EA6AB2F75}" type="pres">
      <dgm:prSet presAssocID="{EF5B0C9B-9525-426C-A827-C1E02B5FC513}" presName="spaceRect" presStyleCnt="0"/>
      <dgm:spPr/>
    </dgm:pt>
    <dgm:pt modelId="{642AF476-8565-4B21-B687-B5C8EDFC35F5}" type="pres">
      <dgm:prSet presAssocID="{EF5B0C9B-9525-426C-A827-C1E02B5FC513}" presName="textRect" presStyleLbl="revTx" presStyleIdx="0" presStyleCnt="2">
        <dgm:presLayoutVars>
          <dgm:chMax val="1"/>
          <dgm:chPref val="1"/>
        </dgm:presLayoutVars>
      </dgm:prSet>
      <dgm:spPr/>
    </dgm:pt>
    <dgm:pt modelId="{D563CFBC-B382-4C74-9E75-021D5ADBE448}" type="pres">
      <dgm:prSet presAssocID="{A878E108-C61D-43E5-8A43-DF4360BE1FE8}" presName="sibTrans" presStyleCnt="0"/>
      <dgm:spPr/>
    </dgm:pt>
    <dgm:pt modelId="{9A30F037-1B0F-40CB-BFC9-48CFEC923DE7}" type="pres">
      <dgm:prSet presAssocID="{E92C1DC8-2207-4B1E-8D1E-1F45B4F3C888}" presName="compNode" presStyleCnt="0"/>
      <dgm:spPr/>
    </dgm:pt>
    <dgm:pt modelId="{D9490415-622B-4773-9DEA-0205E8083A47}" type="pres">
      <dgm:prSet presAssocID="{E92C1DC8-2207-4B1E-8D1E-1F45B4F3C8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4E507B-6455-4EBA-8E28-6CB8C5BE1F2A}" type="pres">
      <dgm:prSet presAssocID="{E92C1DC8-2207-4B1E-8D1E-1F45B4F3C888}" presName="spaceRect" presStyleCnt="0"/>
      <dgm:spPr/>
    </dgm:pt>
    <dgm:pt modelId="{F261F5AE-9E4C-4E64-A4FC-931DA525F341}" type="pres">
      <dgm:prSet presAssocID="{E92C1DC8-2207-4B1E-8D1E-1F45B4F3C8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E4D250D-9007-44A2-88FD-81A065C66BC8}" srcId="{4A306D68-5806-4FB6-9BD3-77D3F9AFFCFD}" destId="{EF5B0C9B-9525-426C-A827-C1E02B5FC513}" srcOrd="0" destOrd="0" parTransId="{05355805-232F-47CF-BA28-D4B625574F40}" sibTransId="{A878E108-C61D-43E5-8A43-DF4360BE1FE8}"/>
    <dgm:cxn modelId="{EFE20C13-CF23-46D0-985D-13EF8597BA22}" srcId="{4A306D68-5806-4FB6-9BD3-77D3F9AFFCFD}" destId="{E92C1DC8-2207-4B1E-8D1E-1F45B4F3C888}" srcOrd="1" destOrd="0" parTransId="{37916A46-F990-449B-9CCB-9A90544449B0}" sibTransId="{D4AED0DA-A82F-4452-AE86-131B76BC6756}"/>
    <dgm:cxn modelId="{68D9743D-8A8A-49CB-89E3-13299326A7B1}" type="presOf" srcId="{E92C1DC8-2207-4B1E-8D1E-1F45B4F3C888}" destId="{F261F5AE-9E4C-4E64-A4FC-931DA525F341}" srcOrd="0" destOrd="0" presId="urn:microsoft.com/office/officeart/2018/2/layout/IconLabelList"/>
    <dgm:cxn modelId="{E9E82E9B-4367-4017-8D55-1CA6D0DFDEA6}" type="presOf" srcId="{4A306D68-5806-4FB6-9BD3-77D3F9AFFCFD}" destId="{A4339031-2DA9-41A9-8754-2FE4D20329DE}" srcOrd="0" destOrd="0" presId="urn:microsoft.com/office/officeart/2018/2/layout/IconLabelList"/>
    <dgm:cxn modelId="{3E7ED3EB-03DD-497F-9C55-8B0FD862491A}" type="presOf" srcId="{EF5B0C9B-9525-426C-A827-C1E02B5FC513}" destId="{642AF476-8565-4B21-B687-B5C8EDFC35F5}" srcOrd="0" destOrd="0" presId="urn:microsoft.com/office/officeart/2018/2/layout/IconLabelList"/>
    <dgm:cxn modelId="{6B867205-C502-4669-B906-56F9D51606AE}" type="presParOf" srcId="{A4339031-2DA9-41A9-8754-2FE4D20329DE}" destId="{2102CBCB-B49C-458C-918D-5FD5B5DC98A0}" srcOrd="0" destOrd="0" presId="urn:microsoft.com/office/officeart/2018/2/layout/IconLabelList"/>
    <dgm:cxn modelId="{90EEE591-1F62-4517-81C3-914BE39DC1B8}" type="presParOf" srcId="{2102CBCB-B49C-458C-918D-5FD5B5DC98A0}" destId="{71FBE113-A4C4-41D4-8056-8EBEACC0D9C9}" srcOrd="0" destOrd="0" presId="urn:microsoft.com/office/officeart/2018/2/layout/IconLabelList"/>
    <dgm:cxn modelId="{BDFBBAF8-9BDF-4579-92DD-57BDE94095A2}" type="presParOf" srcId="{2102CBCB-B49C-458C-918D-5FD5B5DC98A0}" destId="{BB356D7E-161B-4617-AF36-8A2EA6AB2F75}" srcOrd="1" destOrd="0" presId="urn:microsoft.com/office/officeart/2018/2/layout/IconLabelList"/>
    <dgm:cxn modelId="{00D012C8-4F1C-4B59-A03C-412C57A5C00A}" type="presParOf" srcId="{2102CBCB-B49C-458C-918D-5FD5B5DC98A0}" destId="{642AF476-8565-4B21-B687-B5C8EDFC35F5}" srcOrd="2" destOrd="0" presId="urn:microsoft.com/office/officeart/2018/2/layout/IconLabelList"/>
    <dgm:cxn modelId="{81124F75-EB52-4F1A-A132-4F18558C9FD8}" type="presParOf" srcId="{A4339031-2DA9-41A9-8754-2FE4D20329DE}" destId="{D563CFBC-B382-4C74-9E75-021D5ADBE448}" srcOrd="1" destOrd="0" presId="urn:microsoft.com/office/officeart/2018/2/layout/IconLabelList"/>
    <dgm:cxn modelId="{CBDCA1D9-8922-47FD-B01F-D86988C592DA}" type="presParOf" srcId="{A4339031-2DA9-41A9-8754-2FE4D20329DE}" destId="{9A30F037-1B0F-40CB-BFC9-48CFEC923DE7}" srcOrd="2" destOrd="0" presId="urn:microsoft.com/office/officeart/2018/2/layout/IconLabelList"/>
    <dgm:cxn modelId="{A9ADEE26-D928-4B4D-8B80-9D2FFBAA1708}" type="presParOf" srcId="{9A30F037-1B0F-40CB-BFC9-48CFEC923DE7}" destId="{D9490415-622B-4773-9DEA-0205E8083A47}" srcOrd="0" destOrd="0" presId="urn:microsoft.com/office/officeart/2018/2/layout/IconLabelList"/>
    <dgm:cxn modelId="{3B5B7A53-C8A5-4A4E-AA09-96E2D99EB7D1}" type="presParOf" srcId="{9A30F037-1B0F-40CB-BFC9-48CFEC923DE7}" destId="{3D4E507B-6455-4EBA-8E28-6CB8C5BE1F2A}" srcOrd="1" destOrd="0" presId="urn:microsoft.com/office/officeart/2018/2/layout/IconLabelList"/>
    <dgm:cxn modelId="{B2A3D023-189A-41B7-ABBF-6D3C5CC4EE97}" type="presParOf" srcId="{9A30F037-1B0F-40CB-BFC9-48CFEC923DE7}" destId="{F261F5AE-9E4C-4E64-A4FC-931DA525F34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D2E635-0755-452C-9D6A-B51E3140490C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C85B2D8-1C42-4362-B9FC-BF0A1CB8FD59}">
      <dgm:prSet/>
      <dgm:spPr/>
      <dgm:t>
        <a:bodyPr/>
        <a:lstStyle/>
        <a:p>
          <a:pPr>
            <a:defRPr b="1"/>
          </a:pPr>
          <a:r>
            <a:rPr lang="en-US" b="0" i="0" baseline="0"/>
            <a:t>Name </a:t>
          </a:r>
          <a:endParaRPr lang="en-US"/>
        </a:p>
      </dgm:t>
    </dgm:pt>
    <dgm:pt modelId="{D37BF777-7296-47B0-A8D0-11723F6F8873}" type="parTrans" cxnId="{D47B7233-DA66-4246-BBC2-70BEAF030E80}">
      <dgm:prSet/>
      <dgm:spPr/>
      <dgm:t>
        <a:bodyPr/>
        <a:lstStyle/>
        <a:p>
          <a:endParaRPr lang="en-US"/>
        </a:p>
      </dgm:t>
    </dgm:pt>
    <dgm:pt modelId="{1C212022-D9D4-4202-8420-BEB3F2A08967}" type="sibTrans" cxnId="{D47B7233-DA66-4246-BBC2-70BEAF030E80}">
      <dgm:prSet/>
      <dgm:spPr/>
      <dgm:t>
        <a:bodyPr/>
        <a:lstStyle/>
        <a:p>
          <a:endParaRPr lang="en-US"/>
        </a:p>
      </dgm:t>
    </dgm:pt>
    <dgm:pt modelId="{FEB20470-0059-4A84-8814-C59343B2E238}">
      <dgm:prSet/>
      <dgm:spPr/>
      <dgm:t>
        <a:bodyPr/>
        <a:lstStyle/>
        <a:p>
          <a:pPr>
            <a:defRPr b="1"/>
          </a:pPr>
          <a:r>
            <a:rPr lang="en-US" b="0" i="0" baseline="0"/>
            <a:t>Role at organization and how many years at company</a:t>
          </a:r>
          <a:endParaRPr lang="en-US"/>
        </a:p>
      </dgm:t>
    </dgm:pt>
    <dgm:pt modelId="{73DE148E-3B94-4F82-B2DC-7E6E048408B4}" type="parTrans" cxnId="{A6126E88-AB1E-436C-9DA6-1BC699975BAE}">
      <dgm:prSet/>
      <dgm:spPr/>
      <dgm:t>
        <a:bodyPr/>
        <a:lstStyle/>
        <a:p>
          <a:endParaRPr lang="en-US"/>
        </a:p>
      </dgm:t>
    </dgm:pt>
    <dgm:pt modelId="{8A4AB11D-7F9C-4B68-A413-58E2F9C8E131}" type="sibTrans" cxnId="{A6126E88-AB1E-436C-9DA6-1BC699975BAE}">
      <dgm:prSet/>
      <dgm:spPr/>
      <dgm:t>
        <a:bodyPr/>
        <a:lstStyle/>
        <a:p>
          <a:endParaRPr lang="en-US"/>
        </a:p>
      </dgm:t>
    </dgm:pt>
    <dgm:pt modelId="{EB14A30A-4FB1-4128-B600-882C6591B24F}">
      <dgm:prSet/>
      <dgm:spPr/>
      <dgm:t>
        <a:bodyPr/>
        <a:lstStyle/>
        <a:p>
          <a:r>
            <a:rPr lang="en-US" b="0" i="0" baseline="0"/>
            <a:t>TA: Major and Year</a:t>
          </a:r>
          <a:endParaRPr lang="en-US"/>
        </a:p>
      </dgm:t>
    </dgm:pt>
    <dgm:pt modelId="{60CDA7D3-FAA4-4FD0-9DBB-8412896AB4E3}" type="parTrans" cxnId="{A2624724-D75E-4282-B025-3D77D0006346}">
      <dgm:prSet/>
      <dgm:spPr/>
      <dgm:t>
        <a:bodyPr/>
        <a:lstStyle/>
        <a:p>
          <a:endParaRPr lang="en-US"/>
        </a:p>
      </dgm:t>
    </dgm:pt>
    <dgm:pt modelId="{B9423C4D-7770-46CC-939F-4344D204B848}" type="sibTrans" cxnId="{A2624724-D75E-4282-B025-3D77D0006346}">
      <dgm:prSet/>
      <dgm:spPr/>
      <dgm:t>
        <a:bodyPr/>
        <a:lstStyle/>
        <a:p>
          <a:endParaRPr lang="en-US"/>
        </a:p>
      </dgm:t>
    </dgm:pt>
    <dgm:pt modelId="{1A312E2E-80E3-4749-898E-9F1FB6CA76AC}">
      <dgm:prSet/>
      <dgm:spPr/>
      <dgm:t>
        <a:bodyPr/>
        <a:lstStyle/>
        <a:p>
          <a:r>
            <a:rPr lang="en-US" b="0" i="0" baseline="0"/>
            <a:t>Prior TDM experience if applicable</a:t>
          </a:r>
          <a:endParaRPr lang="en-US"/>
        </a:p>
      </dgm:t>
    </dgm:pt>
    <dgm:pt modelId="{BC32E8D2-9C1E-4794-B670-304EDDB54B6F}" type="parTrans" cxnId="{6779861B-8571-4D25-88BE-F58790DCF643}">
      <dgm:prSet/>
      <dgm:spPr/>
      <dgm:t>
        <a:bodyPr/>
        <a:lstStyle/>
        <a:p>
          <a:endParaRPr lang="en-US"/>
        </a:p>
      </dgm:t>
    </dgm:pt>
    <dgm:pt modelId="{6258AA90-6409-43F4-87E2-2F4490361836}" type="sibTrans" cxnId="{6779861B-8571-4D25-88BE-F58790DCF643}">
      <dgm:prSet/>
      <dgm:spPr/>
      <dgm:t>
        <a:bodyPr/>
        <a:lstStyle/>
        <a:p>
          <a:endParaRPr lang="en-US"/>
        </a:p>
      </dgm:t>
    </dgm:pt>
    <dgm:pt modelId="{A1AE8918-54D8-4545-B614-130265B843CB}">
      <dgm:prSet/>
      <dgm:spPr/>
      <dgm:t>
        <a:bodyPr/>
        <a:lstStyle/>
        <a:p>
          <a:pPr>
            <a:defRPr b="1"/>
          </a:pPr>
          <a:r>
            <a:rPr lang="en-US" b="0" i="0" baseline="0"/>
            <a:t>What is one thing that you are looking forward to this fall?</a:t>
          </a:r>
          <a:endParaRPr lang="en-US"/>
        </a:p>
      </dgm:t>
    </dgm:pt>
    <dgm:pt modelId="{04699AB5-FACD-4596-8D90-B7F977E8ED16}" type="parTrans" cxnId="{888A6770-FD2A-4913-8C89-69A7571214AD}">
      <dgm:prSet/>
      <dgm:spPr/>
      <dgm:t>
        <a:bodyPr/>
        <a:lstStyle/>
        <a:p>
          <a:endParaRPr lang="en-US"/>
        </a:p>
      </dgm:t>
    </dgm:pt>
    <dgm:pt modelId="{F5A4BDA3-DEA7-4E45-A4B3-F0BA28E7A041}" type="sibTrans" cxnId="{888A6770-FD2A-4913-8C89-69A7571214AD}">
      <dgm:prSet/>
      <dgm:spPr/>
      <dgm:t>
        <a:bodyPr/>
        <a:lstStyle/>
        <a:p>
          <a:endParaRPr lang="en-US"/>
        </a:p>
      </dgm:t>
    </dgm:pt>
    <dgm:pt modelId="{180AFF46-360B-44F5-B8EA-C94065D17FE1}" type="pres">
      <dgm:prSet presAssocID="{E2D2E635-0755-452C-9D6A-B51E3140490C}" presName="root" presStyleCnt="0">
        <dgm:presLayoutVars>
          <dgm:dir/>
          <dgm:resizeHandles val="exact"/>
        </dgm:presLayoutVars>
      </dgm:prSet>
      <dgm:spPr/>
    </dgm:pt>
    <dgm:pt modelId="{D0CFC21B-9C7C-4BD3-9D10-4012D993FB20}" type="pres">
      <dgm:prSet presAssocID="{3C85B2D8-1C42-4362-B9FC-BF0A1CB8FD59}" presName="compNode" presStyleCnt="0"/>
      <dgm:spPr/>
    </dgm:pt>
    <dgm:pt modelId="{2642C09F-97A6-4576-AF38-889A56D7741A}" type="pres">
      <dgm:prSet presAssocID="{3C85B2D8-1C42-4362-B9FC-BF0A1CB8FD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0D9A49A-6899-4108-A352-01C6E42B56BC}" type="pres">
      <dgm:prSet presAssocID="{3C85B2D8-1C42-4362-B9FC-BF0A1CB8FD59}" presName="iconSpace" presStyleCnt="0"/>
      <dgm:spPr/>
    </dgm:pt>
    <dgm:pt modelId="{250F2CCA-6F33-4D1E-A00A-77F1C9592D28}" type="pres">
      <dgm:prSet presAssocID="{3C85B2D8-1C42-4362-B9FC-BF0A1CB8FD59}" presName="parTx" presStyleLbl="revTx" presStyleIdx="0" presStyleCnt="6">
        <dgm:presLayoutVars>
          <dgm:chMax val="0"/>
          <dgm:chPref val="0"/>
        </dgm:presLayoutVars>
      </dgm:prSet>
      <dgm:spPr/>
    </dgm:pt>
    <dgm:pt modelId="{FBE23323-80AA-419B-A227-749956DF77E7}" type="pres">
      <dgm:prSet presAssocID="{3C85B2D8-1C42-4362-B9FC-BF0A1CB8FD59}" presName="txSpace" presStyleCnt="0"/>
      <dgm:spPr/>
    </dgm:pt>
    <dgm:pt modelId="{33C3D65E-981D-4DEF-AD6E-C7F2E11F4B72}" type="pres">
      <dgm:prSet presAssocID="{3C85B2D8-1C42-4362-B9FC-BF0A1CB8FD59}" presName="desTx" presStyleLbl="revTx" presStyleIdx="1" presStyleCnt="6">
        <dgm:presLayoutVars/>
      </dgm:prSet>
      <dgm:spPr/>
    </dgm:pt>
    <dgm:pt modelId="{1531882A-B28B-4705-9534-1A28B4F1FF57}" type="pres">
      <dgm:prSet presAssocID="{1C212022-D9D4-4202-8420-BEB3F2A08967}" presName="sibTrans" presStyleCnt="0"/>
      <dgm:spPr/>
    </dgm:pt>
    <dgm:pt modelId="{C42EED04-8833-44B2-8D26-871CCD8883C6}" type="pres">
      <dgm:prSet presAssocID="{FEB20470-0059-4A84-8814-C59343B2E238}" presName="compNode" presStyleCnt="0"/>
      <dgm:spPr/>
    </dgm:pt>
    <dgm:pt modelId="{82711F5F-F175-4262-A2D2-833EC2A00427}" type="pres">
      <dgm:prSet presAssocID="{FEB20470-0059-4A84-8814-C59343B2E2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5BFFE73-79B9-47BC-9C40-AC5282084229}" type="pres">
      <dgm:prSet presAssocID="{FEB20470-0059-4A84-8814-C59343B2E238}" presName="iconSpace" presStyleCnt="0"/>
      <dgm:spPr/>
    </dgm:pt>
    <dgm:pt modelId="{20ACF498-2B1C-4189-B2DC-F284E5A639D0}" type="pres">
      <dgm:prSet presAssocID="{FEB20470-0059-4A84-8814-C59343B2E238}" presName="parTx" presStyleLbl="revTx" presStyleIdx="2" presStyleCnt="6">
        <dgm:presLayoutVars>
          <dgm:chMax val="0"/>
          <dgm:chPref val="0"/>
        </dgm:presLayoutVars>
      </dgm:prSet>
      <dgm:spPr/>
    </dgm:pt>
    <dgm:pt modelId="{E4D5B916-35E8-4F14-A5AA-3A9376307A7C}" type="pres">
      <dgm:prSet presAssocID="{FEB20470-0059-4A84-8814-C59343B2E238}" presName="txSpace" presStyleCnt="0"/>
      <dgm:spPr/>
    </dgm:pt>
    <dgm:pt modelId="{848A59DA-DEF8-4345-8678-0DA8D851D242}" type="pres">
      <dgm:prSet presAssocID="{FEB20470-0059-4A84-8814-C59343B2E238}" presName="desTx" presStyleLbl="revTx" presStyleIdx="3" presStyleCnt="6">
        <dgm:presLayoutVars/>
      </dgm:prSet>
      <dgm:spPr/>
    </dgm:pt>
    <dgm:pt modelId="{353B6E7E-CEAE-4BE3-84DA-31D1C930B009}" type="pres">
      <dgm:prSet presAssocID="{8A4AB11D-7F9C-4B68-A413-58E2F9C8E131}" presName="sibTrans" presStyleCnt="0"/>
      <dgm:spPr/>
    </dgm:pt>
    <dgm:pt modelId="{8D8B7F60-A8F9-480C-B1AA-125168E069B3}" type="pres">
      <dgm:prSet presAssocID="{A1AE8918-54D8-4545-B614-130265B843CB}" presName="compNode" presStyleCnt="0"/>
      <dgm:spPr/>
    </dgm:pt>
    <dgm:pt modelId="{C207D8FB-A85B-45FC-A710-E76D7125232C}" type="pres">
      <dgm:prSet presAssocID="{A1AE8918-54D8-4545-B614-130265B843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B1B7064-B136-4DD9-82E3-A54F3C69F6F3}" type="pres">
      <dgm:prSet presAssocID="{A1AE8918-54D8-4545-B614-130265B843CB}" presName="iconSpace" presStyleCnt="0"/>
      <dgm:spPr/>
    </dgm:pt>
    <dgm:pt modelId="{4019E336-4E61-41D8-BE2A-D6B8BBFE3607}" type="pres">
      <dgm:prSet presAssocID="{A1AE8918-54D8-4545-B614-130265B843CB}" presName="parTx" presStyleLbl="revTx" presStyleIdx="4" presStyleCnt="6">
        <dgm:presLayoutVars>
          <dgm:chMax val="0"/>
          <dgm:chPref val="0"/>
        </dgm:presLayoutVars>
      </dgm:prSet>
      <dgm:spPr/>
    </dgm:pt>
    <dgm:pt modelId="{2EC38D8D-0997-4250-86AA-FDA6776A1CA3}" type="pres">
      <dgm:prSet presAssocID="{A1AE8918-54D8-4545-B614-130265B843CB}" presName="txSpace" presStyleCnt="0"/>
      <dgm:spPr/>
    </dgm:pt>
    <dgm:pt modelId="{32D732AF-472E-4C56-8D62-7F3DB07B964B}" type="pres">
      <dgm:prSet presAssocID="{A1AE8918-54D8-4545-B614-130265B843CB}" presName="desTx" presStyleLbl="revTx" presStyleIdx="5" presStyleCnt="6">
        <dgm:presLayoutVars/>
      </dgm:prSet>
      <dgm:spPr/>
    </dgm:pt>
  </dgm:ptLst>
  <dgm:cxnLst>
    <dgm:cxn modelId="{6779861B-8571-4D25-88BE-F58790DCF643}" srcId="{FEB20470-0059-4A84-8814-C59343B2E238}" destId="{1A312E2E-80E3-4749-898E-9F1FB6CA76AC}" srcOrd="1" destOrd="0" parTransId="{BC32E8D2-9C1E-4794-B670-304EDDB54B6F}" sibTransId="{6258AA90-6409-43F4-87E2-2F4490361836}"/>
    <dgm:cxn modelId="{A2624724-D75E-4282-B025-3D77D0006346}" srcId="{FEB20470-0059-4A84-8814-C59343B2E238}" destId="{EB14A30A-4FB1-4128-B600-882C6591B24F}" srcOrd="0" destOrd="0" parTransId="{60CDA7D3-FAA4-4FD0-9DBB-8412896AB4E3}" sibTransId="{B9423C4D-7770-46CC-939F-4344D204B848}"/>
    <dgm:cxn modelId="{D47B7233-DA66-4246-BBC2-70BEAF030E80}" srcId="{E2D2E635-0755-452C-9D6A-B51E3140490C}" destId="{3C85B2D8-1C42-4362-B9FC-BF0A1CB8FD59}" srcOrd="0" destOrd="0" parTransId="{D37BF777-7296-47B0-A8D0-11723F6F8873}" sibTransId="{1C212022-D9D4-4202-8420-BEB3F2A08967}"/>
    <dgm:cxn modelId="{08A04B42-87D5-4200-87C4-25B030EAC825}" type="presOf" srcId="{FEB20470-0059-4A84-8814-C59343B2E238}" destId="{20ACF498-2B1C-4189-B2DC-F284E5A639D0}" srcOrd="0" destOrd="0" presId="urn:microsoft.com/office/officeart/2018/5/layout/CenteredIconLabelDescriptionList"/>
    <dgm:cxn modelId="{888A6770-FD2A-4913-8C89-69A7571214AD}" srcId="{E2D2E635-0755-452C-9D6A-B51E3140490C}" destId="{A1AE8918-54D8-4545-B614-130265B843CB}" srcOrd="2" destOrd="0" parTransId="{04699AB5-FACD-4596-8D90-B7F977E8ED16}" sibTransId="{F5A4BDA3-DEA7-4E45-A4B3-F0BA28E7A041}"/>
    <dgm:cxn modelId="{09DB4081-8C0B-4943-A105-76C2764E00F3}" type="presOf" srcId="{3C85B2D8-1C42-4362-B9FC-BF0A1CB8FD59}" destId="{250F2CCA-6F33-4D1E-A00A-77F1C9592D28}" srcOrd="0" destOrd="0" presId="urn:microsoft.com/office/officeart/2018/5/layout/CenteredIconLabelDescriptionList"/>
    <dgm:cxn modelId="{EE1B0C88-3B4C-4675-9E25-CAFA4C7D61F7}" type="presOf" srcId="{E2D2E635-0755-452C-9D6A-B51E3140490C}" destId="{180AFF46-360B-44F5-B8EA-C94065D17FE1}" srcOrd="0" destOrd="0" presId="urn:microsoft.com/office/officeart/2018/5/layout/CenteredIconLabelDescriptionList"/>
    <dgm:cxn modelId="{A6126E88-AB1E-436C-9DA6-1BC699975BAE}" srcId="{E2D2E635-0755-452C-9D6A-B51E3140490C}" destId="{FEB20470-0059-4A84-8814-C59343B2E238}" srcOrd="1" destOrd="0" parTransId="{73DE148E-3B94-4F82-B2DC-7E6E048408B4}" sibTransId="{8A4AB11D-7F9C-4B68-A413-58E2F9C8E131}"/>
    <dgm:cxn modelId="{D616909A-7AD1-4899-B4B1-853BFD7076FA}" type="presOf" srcId="{A1AE8918-54D8-4545-B614-130265B843CB}" destId="{4019E336-4E61-41D8-BE2A-D6B8BBFE3607}" srcOrd="0" destOrd="0" presId="urn:microsoft.com/office/officeart/2018/5/layout/CenteredIconLabelDescriptionList"/>
    <dgm:cxn modelId="{9FBA8FA3-5FDA-40C8-8E8F-FE0210D93432}" type="presOf" srcId="{1A312E2E-80E3-4749-898E-9F1FB6CA76AC}" destId="{848A59DA-DEF8-4345-8678-0DA8D851D242}" srcOrd="0" destOrd="1" presId="urn:microsoft.com/office/officeart/2018/5/layout/CenteredIconLabelDescriptionList"/>
    <dgm:cxn modelId="{C83FA9E9-0149-497E-A6D3-97B634800EA1}" type="presOf" srcId="{EB14A30A-4FB1-4128-B600-882C6591B24F}" destId="{848A59DA-DEF8-4345-8678-0DA8D851D242}" srcOrd="0" destOrd="0" presId="urn:microsoft.com/office/officeart/2018/5/layout/CenteredIconLabelDescriptionList"/>
    <dgm:cxn modelId="{CFB1A82F-FD7C-4266-8E20-E436C7348AAF}" type="presParOf" srcId="{180AFF46-360B-44F5-B8EA-C94065D17FE1}" destId="{D0CFC21B-9C7C-4BD3-9D10-4012D993FB20}" srcOrd="0" destOrd="0" presId="urn:microsoft.com/office/officeart/2018/5/layout/CenteredIconLabelDescriptionList"/>
    <dgm:cxn modelId="{8E5DA92F-28E3-4265-B576-427DADF96E69}" type="presParOf" srcId="{D0CFC21B-9C7C-4BD3-9D10-4012D993FB20}" destId="{2642C09F-97A6-4576-AF38-889A56D7741A}" srcOrd="0" destOrd="0" presId="urn:microsoft.com/office/officeart/2018/5/layout/CenteredIconLabelDescriptionList"/>
    <dgm:cxn modelId="{01978390-9241-4365-A83E-258C7E0F006D}" type="presParOf" srcId="{D0CFC21B-9C7C-4BD3-9D10-4012D993FB20}" destId="{00D9A49A-6899-4108-A352-01C6E42B56BC}" srcOrd="1" destOrd="0" presId="urn:microsoft.com/office/officeart/2018/5/layout/CenteredIconLabelDescriptionList"/>
    <dgm:cxn modelId="{34B15CEB-E185-49DE-8F59-3310849CC381}" type="presParOf" srcId="{D0CFC21B-9C7C-4BD3-9D10-4012D993FB20}" destId="{250F2CCA-6F33-4D1E-A00A-77F1C9592D28}" srcOrd="2" destOrd="0" presId="urn:microsoft.com/office/officeart/2018/5/layout/CenteredIconLabelDescriptionList"/>
    <dgm:cxn modelId="{5A6A3CF6-4050-481D-9685-25529573CE5C}" type="presParOf" srcId="{D0CFC21B-9C7C-4BD3-9D10-4012D993FB20}" destId="{FBE23323-80AA-419B-A227-749956DF77E7}" srcOrd="3" destOrd="0" presId="urn:microsoft.com/office/officeart/2018/5/layout/CenteredIconLabelDescriptionList"/>
    <dgm:cxn modelId="{3D04A027-5F9B-4B54-B94B-D29015FAB92E}" type="presParOf" srcId="{D0CFC21B-9C7C-4BD3-9D10-4012D993FB20}" destId="{33C3D65E-981D-4DEF-AD6E-C7F2E11F4B72}" srcOrd="4" destOrd="0" presId="urn:microsoft.com/office/officeart/2018/5/layout/CenteredIconLabelDescriptionList"/>
    <dgm:cxn modelId="{17361351-599B-410C-B491-2A479ABFC3BD}" type="presParOf" srcId="{180AFF46-360B-44F5-B8EA-C94065D17FE1}" destId="{1531882A-B28B-4705-9534-1A28B4F1FF57}" srcOrd="1" destOrd="0" presId="urn:microsoft.com/office/officeart/2018/5/layout/CenteredIconLabelDescriptionList"/>
    <dgm:cxn modelId="{C9DACDD4-4FC7-42BE-ADCC-22554770599B}" type="presParOf" srcId="{180AFF46-360B-44F5-B8EA-C94065D17FE1}" destId="{C42EED04-8833-44B2-8D26-871CCD8883C6}" srcOrd="2" destOrd="0" presId="urn:microsoft.com/office/officeart/2018/5/layout/CenteredIconLabelDescriptionList"/>
    <dgm:cxn modelId="{7B10A96B-C27C-4EF4-BC00-CD2E0EFF1CD2}" type="presParOf" srcId="{C42EED04-8833-44B2-8D26-871CCD8883C6}" destId="{82711F5F-F175-4262-A2D2-833EC2A00427}" srcOrd="0" destOrd="0" presId="urn:microsoft.com/office/officeart/2018/5/layout/CenteredIconLabelDescriptionList"/>
    <dgm:cxn modelId="{F568F7C8-7DBF-4325-8789-28FE139B26BB}" type="presParOf" srcId="{C42EED04-8833-44B2-8D26-871CCD8883C6}" destId="{05BFFE73-79B9-47BC-9C40-AC5282084229}" srcOrd="1" destOrd="0" presId="urn:microsoft.com/office/officeart/2018/5/layout/CenteredIconLabelDescriptionList"/>
    <dgm:cxn modelId="{416A75AB-46DF-40AC-A1EB-1D2C8E35093F}" type="presParOf" srcId="{C42EED04-8833-44B2-8D26-871CCD8883C6}" destId="{20ACF498-2B1C-4189-B2DC-F284E5A639D0}" srcOrd="2" destOrd="0" presId="urn:microsoft.com/office/officeart/2018/5/layout/CenteredIconLabelDescriptionList"/>
    <dgm:cxn modelId="{FD7C0BE0-7220-42D7-B5E2-7CE234160E44}" type="presParOf" srcId="{C42EED04-8833-44B2-8D26-871CCD8883C6}" destId="{E4D5B916-35E8-4F14-A5AA-3A9376307A7C}" srcOrd="3" destOrd="0" presId="urn:microsoft.com/office/officeart/2018/5/layout/CenteredIconLabelDescriptionList"/>
    <dgm:cxn modelId="{D17F2852-A4CD-469C-B25B-FE3E430E0D25}" type="presParOf" srcId="{C42EED04-8833-44B2-8D26-871CCD8883C6}" destId="{848A59DA-DEF8-4345-8678-0DA8D851D242}" srcOrd="4" destOrd="0" presId="urn:microsoft.com/office/officeart/2018/5/layout/CenteredIconLabelDescriptionList"/>
    <dgm:cxn modelId="{8B66177A-70A1-4286-83BA-8DC33A5168A7}" type="presParOf" srcId="{180AFF46-360B-44F5-B8EA-C94065D17FE1}" destId="{353B6E7E-CEAE-4BE3-84DA-31D1C930B009}" srcOrd="3" destOrd="0" presId="urn:microsoft.com/office/officeart/2018/5/layout/CenteredIconLabelDescriptionList"/>
    <dgm:cxn modelId="{F920CC07-6EE3-4693-9B8A-81F683F1515C}" type="presParOf" srcId="{180AFF46-360B-44F5-B8EA-C94065D17FE1}" destId="{8D8B7F60-A8F9-480C-B1AA-125168E069B3}" srcOrd="4" destOrd="0" presId="urn:microsoft.com/office/officeart/2018/5/layout/CenteredIconLabelDescriptionList"/>
    <dgm:cxn modelId="{3641A3F7-0D65-4108-89C3-5D612C3881B7}" type="presParOf" srcId="{8D8B7F60-A8F9-480C-B1AA-125168E069B3}" destId="{C207D8FB-A85B-45FC-A710-E76D7125232C}" srcOrd="0" destOrd="0" presId="urn:microsoft.com/office/officeart/2018/5/layout/CenteredIconLabelDescriptionList"/>
    <dgm:cxn modelId="{DA51850C-EF45-48E4-9682-7DED2F48415E}" type="presParOf" srcId="{8D8B7F60-A8F9-480C-B1AA-125168E069B3}" destId="{4B1B7064-B136-4DD9-82E3-A54F3C69F6F3}" srcOrd="1" destOrd="0" presId="urn:microsoft.com/office/officeart/2018/5/layout/CenteredIconLabelDescriptionList"/>
    <dgm:cxn modelId="{03B9BE85-0BE4-48B7-B315-D63EAF866B85}" type="presParOf" srcId="{8D8B7F60-A8F9-480C-B1AA-125168E069B3}" destId="{4019E336-4E61-41D8-BE2A-D6B8BBFE3607}" srcOrd="2" destOrd="0" presId="urn:microsoft.com/office/officeart/2018/5/layout/CenteredIconLabelDescriptionList"/>
    <dgm:cxn modelId="{49417954-619F-49D4-9AF8-9CF03F7AEB92}" type="presParOf" srcId="{8D8B7F60-A8F9-480C-B1AA-125168E069B3}" destId="{2EC38D8D-0997-4250-86AA-FDA6776A1CA3}" srcOrd="3" destOrd="0" presId="urn:microsoft.com/office/officeart/2018/5/layout/CenteredIconLabelDescriptionList"/>
    <dgm:cxn modelId="{918924B3-A927-4D44-8FD3-F195A38FC811}" type="presParOf" srcId="{8D8B7F60-A8F9-480C-B1AA-125168E069B3}" destId="{32D732AF-472E-4C56-8D62-7F3DB07B96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2FB8CB-283F-4F42-AEA4-ED832AE248D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62CAEE-4676-4EAC-8910-A10DA64F3B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specific responsibilities do you want the TA to focus on for the project?</a:t>
          </a:r>
        </a:p>
      </dgm:t>
    </dgm:pt>
    <dgm:pt modelId="{03965765-572D-45CC-A144-7FC3499ECFD5}" type="parTrans" cxnId="{D7BEE3B5-4122-46CD-85F0-A1B085B1AD8B}">
      <dgm:prSet/>
      <dgm:spPr/>
      <dgm:t>
        <a:bodyPr/>
        <a:lstStyle/>
        <a:p>
          <a:endParaRPr lang="en-US"/>
        </a:p>
      </dgm:t>
    </dgm:pt>
    <dgm:pt modelId="{96605FFE-AD39-442D-96A9-8966CD94BAF1}" type="sibTrans" cxnId="{D7BEE3B5-4122-46CD-85F0-A1B085B1AD8B}">
      <dgm:prSet/>
      <dgm:spPr/>
      <dgm:t>
        <a:bodyPr/>
        <a:lstStyle/>
        <a:p>
          <a:endParaRPr lang="en-US"/>
        </a:p>
      </dgm:t>
    </dgm:pt>
    <dgm:pt modelId="{BA4751EA-54E8-4A84-8E83-EC7347D9E0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Are there any materials for the TA to review prior to the start of the academic year?</a:t>
          </a:r>
        </a:p>
      </dgm:t>
    </dgm:pt>
    <dgm:pt modelId="{59A9987F-CEA0-4654-9312-428AF0F3CC18}" type="parTrans" cxnId="{AA00FF84-D114-45D1-9EA1-B5437A04F4D5}">
      <dgm:prSet/>
      <dgm:spPr/>
      <dgm:t>
        <a:bodyPr/>
        <a:lstStyle/>
        <a:p>
          <a:endParaRPr lang="en-US"/>
        </a:p>
      </dgm:t>
    </dgm:pt>
    <dgm:pt modelId="{7BA764D4-9584-4CF8-8A26-E586102E840D}" type="sibTrans" cxnId="{AA00FF84-D114-45D1-9EA1-B5437A04F4D5}">
      <dgm:prSet/>
      <dgm:spPr/>
      <dgm:t>
        <a:bodyPr/>
        <a:lstStyle/>
        <a:p>
          <a:endParaRPr lang="en-US"/>
        </a:p>
      </dgm:t>
    </dgm:pt>
    <dgm:pt modelId="{4F93FE42-85CD-499F-A0A6-68E3DA0AC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from the company can you train the TA on so they can pass their learnings to the team? (i.e., Company Culture, Technical Skills, Internal Documentation)</a:t>
          </a:r>
        </a:p>
      </dgm:t>
    </dgm:pt>
    <dgm:pt modelId="{92A53212-C91B-4E79-A8F6-BFD14E20FCF7}" type="parTrans" cxnId="{E783B28F-06C9-4A7C-A991-B3D80DE7AF0A}">
      <dgm:prSet/>
      <dgm:spPr/>
      <dgm:t>
        <a:bodyPr/>
        <a:lstStyle/>
        <a:p>
          <a:endParaRPr lang="en-US"/>
        </a:p>
      </dgm:t>
    </dgm:pt>
    <dgm:pt modelId="{F1A7F43A-D93A-410E-95D7-AE2B93C88758}" type="sibTrans" cxnId="{E783B28F-06C9-4A7C-A991-B3D80DE7AF0A}">
      <dgm:prSet/>
      <dgm:spPr/>
      <dgm:t>
        <a:bodyPr/>
        <a:lstStyle/>
        <a:p>
          <a:endParaRPr lang="en-US"/>
        </a:p>
      </dgm:t>
    </dgm:pt>
    <dgm:pt modelId="{28C483A9-4C42-4057-B194-1C1CFBF4CB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can the TA create a bridge from the student team to the corporate partner mentors?</a:t>
          </a:r>
        </a:p>
      </dgm:t>
    </dgm:pt>
    <dgm:pt modelId="{6A38A248-8C3D-4426-B7F5-F93E8E6D5F9D}" type="parTrans" cxnId="{9ECB8E4F-4D21-40F8-8513-AE7715500DDB}">
      <dgm:prSet/>
      <dgm:spPr/>
      <dgm:t>
        <a:bodyPr/>
        <a:lstStyle/>
        <a:p>
          <a:endParaRPr lang="en-US"/>
        </a:p>
      </dgm:t>
    </dgm:pt>
    <dgm:pt modelId="{7D0A97BA-A5F5-4CD7-B36A-E2CBA6C0B7AE}" type="sibTrans" cxnId="{9ECB8E4F-4D21-40F8-8513-AE7715500DDB}">
      <dgm:prSet/>
      <dgm:spPr/>
      <dgm:t>
        <a:bodyPr/>
        <a:lstStyle/>
        <a:p>
          <a:endParaRPr lang="en-US"/>
        </a:p>
      </dgm:t>
    </dgm:pt>
    <dgm:pt modelId="{0826053B-133F-B547-998F-7F85D8B4EF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do you, as the mentor, want to communicate to the team outside the weekly meetings? (Email, MS Teams, etc.)</a:t>
          </a:r>
        </a:p>
      </dgm:t>
    </dgm:pt>
    <dgm:pt modelId="{A99165EE-FD6A-814D-B879-25BB0AD04E92}" type="parTrans" cxnId="{CBF32FAC-190E-8540-BED0-C939460F29F4}">
      <dgm:prSet/>
      <dgm:spPr/>
      <dgm:t>
        <a:bodyPr/>
        <a:lstStyle/>
        <a:p>
          <a:endParaRPr lang="en-US"/>
        </a:p>
      </dgm:t>
    </dgm:pt>
    <dgm:pt modelId="{F77A4AA9-A840-1141-986F-1EF8521DD173}" type="sibTrans" cxnId="{CBF32FAC-190E-8540-BED0-C939460F29F4}">
      <dgm:prSet/>
      <dgm:spPr/>
      <dgm:t>
        <a:bodyPr/>
        <a:lstStyle/>
        <a:p>
          <a:endParaRPr lang="en-US"/>
        </a:p>
      </dgm:t>
    </dgm:pt>
    <dgm:pt modelId="{37AF4EA7-9CB0-4213-BAB1-26BEE7A292AA}" type="pres">
      <dgm:prSet presAssocID="{C12FB8CB-283F-4F42-AEA4-ED832AE248D3}" presName="root" presStyleCnt="0">
        <dgm:presLayoutVars>
          <dgm:dir/>
          <dgm:resizeHandles val="exact"/>
        </dgm:presLayoutVars>
      </dgm:prSet>
      <dgm:spPr/>
    </dgm:pt>
    <dgm:pt modelId="{1177788C-0152-4EA8-8EDB-B2AA04905167}" type="pres">
      <dgm:prSet presAssocID="{C362CAEE-4676-4EAC-8910-A10DA64F3BD4}" presName="compNode" presStyleCnt="0"/>
      <dgm:spPr/>
    </dgm:pt>
    <dgm:pt modelId="{0BB6623A-5ED6-420C-AEAB-1DA902F4275A}" type="pres">
      <dgm:prSet presAssocID="{C362CAEE-4676-4EAC-8910-A10DA64F3BD4}" presName="bgRect" presStyleLbl="bgShp" presStyleIdx="0" presStyleCnt="5"/>
      <dgm:spPr/>
    </dgm:pt>
    <dgm:pt modelId="{BF986325-9CA9-4057-8236-9CA98B1EB0D6}" type="pres">
      <dgm:prSet presAssocID="{C362CAEE-4676-4EAC-8910-A10DA64F3B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638AD8F-E749-4B3D-A56D-09220CAAEDAD}" type="pres">
      <dgm:prSet presAssocID="{C362CAEE-4676-4EAC-8910-A10DA64F3BD4}" presName="spaceRect" presStyleCnt="0"/>
      <dgm:spPr/>
    </dgm:pt>
    <dgm:pt modelId="{CDB2B1D4-A5EF-48CA-90F2-616F2C14F631}" type="pres">
      <dgm:prSet presAssocID="{C362CAEE-4676-4EAC-8910-A10DA64F3BD4}" presName="parTx" presStyleLbl="revTx" presStyleIdx="0" presStyleCnt="5">
        <dgm:presLayoutVars>
          <dgm:chMax val="0"/>
          <dgm:chPref val="0"/>
        </dgm:presLayoutVars>
      </dgm:prSet>
      <dgm:spPr/>
    </dgm:pt>
    <dgm:pt modelId="{99119939-CB48-4E0E-8DDE-B37ED5BC4227}" type="pres">
      <dgm:prSet presAssocID="{96605FFE-AD39-442D-96A9-8966CD94BAF1}" presName="sibTrans" presStyleCnt="0"/>
      <dgm:spPr/>
    </dgm:pt>
    <dgm:pt modelId="{6646CD88-4DD3-4390-95A9-A699DBE32993}" type="pres">
      <dgm:prSet presAssocID="{BA4751EA-54E8-4A84-8E83-EC7347D9E0C7}" presName="compNode" presStyleCnt="0"/>
      <dgm:spPr/>
    </dgm:pt>
    <dgm:pt modelId="{AAC84B01-DAB7-414D-8C4B-2863B6C038C5}" type="pres">
      <dgm:prSet presAssocID="{BA4751EA-54E8-4A84-8E83-EC7347D9E0C7}" presName="bgRect" presStyleLbl="bgShp" presStyleIdx="1" presStyleCnt="5"/>
      <dgm:spPr/>
    </dgm:pt>
    <dgm:pt modelId="{FD3BEC6C-7113-4673-BE2A-6508EE6F147A}" type="pres">
      <dgm:prSet presAssocID="{BA4751EA-54E8-4A84-8E83-EC7347D9E0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utline"/>
        </a:ext>
      </dgm:extLst>
    </dgm:pt>
    <dgm:pt modelId="{6AFF17AC-6DC1-45BB-9A8D-543E84E0FB9C}" type="pres">
      <dgm:prSet presAssocID="{BA4751EA-54E8-4A84-8E83-EC7347D9E0C7}" presName="spaceRect" presStyleCnt="0"/>
      <dgm:spPr/>
    </dgm:pt>
    <dgm:pt modelId="{3AC06628-2374-43A2-9136-343022115954}" type="pres">
      <dgm:prSet presAssocID="{BA4751EA-54E8-4A84-8E83-EC7347D9E0C7}" presName="parTx" presStyleLbl="revTx" presStyleIdx="1" presStyleCnt="5">
        <dgm:presLayoutVars>
          <dgm:chMax val="0"/>
          <dgm:chPref val="0"/>
        </dgm:presLayoutVars>
      </dgm:prSet>
      <dgm:spPr/>
    </dgm:pt>
    <dgm:pt modelId="{66AD4855-C392-4343-91CB-10D0B04A9960}" type="pres">
      <dgm:prSet presAssocID="{7BA764D4-9584-4CF8-8A26-E586102E840D}" presName="sibTrans" presStyleCnt="0"/>
      <dgm:spPr/>
    </dgm:pt>
    <dgm:pt modelId="{E19750B0-2DA5-461C-A934-C90EB9B17F9D}" type="pres">
      <dgm:prSet presAssocID="{4F93FE42-85CD-499F-A0A6-68E3DA0AC83F}" presName="compNode" presStyleCnt="0"/>
      <dgm:spPr/>
    </dgm:pt>
    <dgm:pt modelId="{94EC966D-FE34-4658-99EB-5ACFD5F27DE7}" type="pres">
      <dgm:prSet presAssocID="{4F93FE42-85CD-499F-A0A6-68E3DA0AC83F}" presName="bgRect" presStyleLbl="bgShp" presStyleIdx="2" presStyleCnt="5"/>
      <dgm:spPr/>
    </dgm:pt>
    <dgm:pt modelId="{C3345087-4E6F-4033-AB8D-9D4E2A6712A6}" type="pres">
      <dgm:prSet presAssocID="{4F93FE42-85CD-499F-A0A6-68E3DA0AC83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 with solid fill"/>
        </a:ext>
      </dgm:extLst>
    </dgm:pt>
    <dgm:pt modelId="{712C499D-491D-40F3-864E-B9D65643DF58}" type="pres">
      <dgm:prSet presAssocID="{4F93FE42-85CD-499F-A0A6-68E3DA0AC83F}" presName="spaceRect" presStyleCnt="0"/>
      <dgm:spPr/>
    </dgm:pt>
    <dgm:pt modelId="{9D71910B-26E4-44A4-AE9A-972D3F3A0FFD}" type="pres">
      <dgm:prSet presAssocID="{4F93FE42-85CD-499F-A0A6-68E3DA0AC83F}" presName="parTx" presStyleLbl="revTx" presStyleIdx="2" presStyleCnt="5">
        <dgm:presLayoutVars>
          <dgm:chMax val="0"/>
          <dgm:chPref val="0"/>
        </dgm:presLayoutVars>
      </dgm:prSet>
      <dgm:spPr/>
    </dgm:pt>
    <dgm:pt modelId="{D3C99D2B-94BB-4B00-BCB2-66291BB53AE3}" type="pres">
      <dgm:prSet presAssocID="{F1A7F43A-D93A-410E-95D7-AE2B93C88758}" presName="sibTrans" presStyleCnt="0"/>
      <dgm:spPr/>
    </dgm:pt>
    <dgm:pt modelId="{1D260347-4904-4239-9234-C1C5495CC6C0}" type="pres">
      <dgm:prSet presAssocID="{28C483A9-4C42-4057-B194-1C1CFBF4CB55}" presName="compNode" presStyleCnt="0"/>
      <dgm:spPr/>
    </dgm:pt>
    <dgm:pt modelId="{B95B0D09-2A16-443C-BD5B-290BD36CB3DC}" type="pres">
      <dgm:prSet presAssocID="{28C483A9-4C42-4057-B194-1C1CFBF4CB55}" presName="bgRect" presStyleLbl="bgShp" presStyleIdx="3" presStyleCnt="5"/>
      <dgm:spPr/>
    </dgm:pt>
    <dgm:pt modelId="{29AE544F-FEB5-40AB-81EB-A62F5D9D40DC}" type="pres">
      <dgm:prSet presAssocID="{28C483A9-4C42-4057-B194-1C1CFBF4CB5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5A2C7BF-E4A9-4869-B76E-3B1003B93716}" type="pres">
      <dgm:prSet presAssocID="{28C483A9-4C42-4057-B194-1C1CFBF4CB55}" presName="spaceRect" presStyleCnt="0"/>
      <dgm:spPr/>
    </dgm:pt>
    <dgm:pt modelId="{21CA1E28-4DA4-4497-AB83-779899D94BBF}" type="pres">
      <dgm:prSet presAssocID="{28C483A9-4C42-4057-B194-1C1CFBF4CB55}" presName="parTx" presStyleLbl="revTx" presStyleIdx="3" presStyleCnt="5">
        <dgm:presLayoutVars>
          <dgm:chMax val="0"/>
          <dgm:chPref val="0"/>
        </dgm:presLayoutVars>
      </dgm:prSet>
      <dgm:spPr/>
    </dgm:pt>
    <dgm:pt modelId="{C4613D05-D7F1-7A4E-8D7B-33F4A34D8DDA}" type="pres">
      <dgm:prSet presAssocID="{7D0A97BA-A5F5-4CD7-B36A-E2CBA6C0B7AE}" presName="sibTrans" presStyleCnt="0"/>
      <dgm:spPr/>
    </dgm:pt>
    <dgm:pt modelId="{DCC7F389-B52E-2C40-9FA5-97A80145ABE9}" type="pres">
      <dgm:prSet presAssocID="{0826053B-133F-B547-998F-7F85D8B4EFF0}" presName="compNode" presStyleCnt="0"/>
      <dgm:spPr/>
    </dgm:pt>
    <dgm:pt modelId="{B459E85C-62C5-9141-BD9D-F19648C04B4F}" type="pres">
      <dgm:prSet presAssocID="{0826053B-133F-B547-998F-7F85D8B4EFF0}" presName="bgRect" presStyleLbl="bgShp" presStyleIdx="4" presStyleCnt="5"/>
      <dgm:spPr/>
    </dgm:pt>
    <dgm:pt modelId="{AD2C4E15-80CC-BA4E-8F8B-DB25254BE00E}" type="pres">
      <dgm:prSet presAssocID="{0826053B-133F-B547-998F-7F85D8B4EF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 with solid fill"/>
        </a:ext>
      </dgm:extLst>
    </dgm:pt>
    <dgm:pt modelId="{5BFECF4F-28A5-7143-B9F6-FD7B33CF8B46}" type="pres">
      <dgm:prSet presAssocID="{0826053B-133F-B547-998F-7F85D8B4EFF0}" presName="spaceRect" presStyleCnt="0"/>
      <dgm:spPr/>
    </dgm:pt>
    <dgm:pt modelId="{97DC28ED-DB64-6E42-A608-D80F872251C4}" type="pres">
      <dgm:prSet presAssocID="{0826053B-133F-B547-998F-7F85D8B4EFF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4BBA39-DCC8-4E8D-8AC7-EB026FDCD3E5}" type="presOf" srcId="{C362CAEE-4676-4EAC-8910-A10DA64F3BD4}" destId="{CDB2B1D4-A5EF-48CA-90F2-616F2C14F631}" srcOrd="0" destOrd="0" presId="urn:microsoft.com/office/officeart/2018/2/layout/IconVerticalSolidList"/>
    <dgm:cxn modelId="{20F5F243-F31B-4C5F-8426-7FFAB1F0595D}" type="presOf" srcId="{BA4751EA-54E8-4A84-8E83-EC7347D9E0C7}" destId="{3AC06628-2374-43A2-9136-343022115954}" srcOrd="0" destOrd="0" presId="urn:microsoft.com/office/officeart/2018/2/layout/IconVerticalSolidList"/>
    <dgm:cxn modelId="{49CC734D-7B11-4F6D-B087-6BF0875109BD}" type="presOf" srcId="{28C483A9-4C42-4057-B194-1C1CFBF4CB55}" destId="{21CA1E28-4DA4-4497-AB83-779899D94BBF}" srcOrd="0" destOrd="0" presId="urn:microsoft.com/office/officeart/2018/2/layout/IconVerticalSolidList"/>
    <dgm:cxn modelId="{5551A54E-193D-46F4-8115-5662C394FF16}" type="presOf" srcId="{4F93FE42-85CD-499F-A0A6-68E3DA0AC83F}" destId="{9D71910B-26E4-44A4-AE9A-972D3F3A0FFD}" srcOrd="0" destOrd="0" presId="urn:microsoft.com/office/officeart/2018/2/layout/IconVerticalSolidList"/>
    <dgm:cxn modelId="{9ECB8E4F-4D21-40F8-8513-AE7715500DDB}" srcId="{C12FB8CB-283F-4F42-AEA4-ED832AE248D3}" destId="{28C483A9-4C42-4057-B194-1C1CFBF4CB55}" srcOrd="3" destOrd="0" parTransId="{6A38A248-8C3D-4426-B7F5-F93E8E6D5F9D}" sibTransId="{7D0A97BA-A5F5-4CD7-B36A-E2CBA6C0B7AE}"/>
    <dgm:cxn modelId="{04F08D6A-CC06-9241-BBB0-44D27F32CBCD}" type="presOf" srcId="{0826053B-133F-B547-998F-7F85D8B4EFF0}" destId="{97DC28ED-DB64-6E42-A608-D80F872251C4}" srcOrd="0" destOrd="0" presId="urn:microsoft.com/office/officeart/2018/2/layout/IconVerticalSolidList"/>
    <dgm:cxn modelId="{EE11F46A-2702-497A-9E0A-0DC7F3C783A4}" type="presOf" srcId="{C12FB8CB-283F-4F42-AEA4-ED832AE248D3}" destId="{37AF4EA7-9CB0-4213-BAB1-26BEE7A292AA}" srcOrd="0" destOrd="0" presId="urn:microsoft.com/office/officeart/2018/2/layout/IconVerticalSolidList"/>
    <dgm:cxn modelId="{AA00FF84-D114-45D1-9EA1-B5437A04F4D5}" srcId="{C12FB8CB-283F-4F42-AEA4-ED832AE248D3}" destId="{BA4751EA-54E8-4A84-8E83-EC7347D9E0C7}" srcOrd="1" destOrd="0" parTransId="{59A9987F-CEA0-4654-9312-428AF0F3CC18}" sibTransId="{7BA764D4-9584-4CF8-8A26-E586102E840D}"/>
    <dgm:cxn modelId="{E783B28F-06C9-4A7C-A991-B3D80DE7AF0A}" srcId="{C12FB8CB-283F-4F42-AEA4-ED832AE248D3}" destId="{4F93FE42-85CD-499F-A0A6-68E3DA0AC83F}" srcOrd="2" destOrd="0" parTransId="{92A53212-C91B-4E79-A8F6-BFD14E20FCF7}" sibTransId="{F1A7F43A-D93A-410E-95D7-AE2B93C88758}"/>
    <dgm:cxn modelId="{CBF32FAC-190E-8540-BED0-C939460F29F4}" srcId="{C12FB8CB-283F-4F42-AEA4-ED832AE248D3}" destId="{0826053B-133F-B547-998F-7F85D8B4EFF0}" srcOrd="4" destOrd="0" parTransId="{A99165EE-FD6A-814D-B879-25BB0AD04E92}" sibTransId="{F77A4AA9-A840-1141-986F-1EF8521DD173}"/>
    <dgm:cxn modelId="{D7BEE3B5-4122-46CD-85F0-A1B085B1AD8B}" srcId="{C12FB8CB-283F-4F42-AEA4-ED832AE248D3}" destId="{C362CAEE-4676-4EAC-8910-A10DA64F3BD4}" srcOrd="0" destOrd="0" parTransId="{03965765-572D-45CC-A144-7FC3499ECFD5}" sibTransId="{96605FFE-AD39-442D-96A9-8966CD94BAF1}"/>
    <dgm:cxn modelId="{8F784A79-B86C-4F59-9A42-1AC5832B5092}" type="presParOf" srcId="{37AF4EA7-9CB0-4213-BAB1-26BEE7A292AA}" destId="{1177788C-0152-4EA8-8EDB-B2AA04905167}" srcOrd="0" destOrd="0" presId="urn:microsoft.com/office/officeart/2018/2/layout/IconVerticalSolidList"/>
    <dgm:cxn modelId="{EA4DC27B-855C-404C-B37D-6CE6CF916310}" type="presParOf" srcId="{1177788C-0152-4EA8-8EDB-B2AA04905167}" destId="{0BB6623A-5ED6-420C-AEAB-1DA902F4275A}" srcOrd="0" destOrd="0" presId="urn:microsoft.com/office/officeart/2018/2/layout/IconVerticalSolidList"/>
    <dgm:cxn modelId="{5C077178-403E-4361-893A-124088983C4E}" type="presParOf" srcId="{1177788C-0152-4EA8-8EDB-B2AA04905167}" destId="{BF986325-9CA9-4057-8236-9CA98B1EB0D6}" srcOrd="1" destOrd="0" presId="urn:microsoft.com/office/officeart/2018/2/layout/IconVerticalSolidList"/>
    <dgm:cxn modelId="{4E950B41-ACCF-4665-8E4E-1B58BF95DDE2}" type="presParOf" srcId="{1177788C-0152-4EA8-8EDB-B2AA04905167}" destId="{2638AD8F-E749-4B3D-A56D-09220CAAEDAD}" srcOrd="2" destOrd="0" presId="urn:microsoft.com/office/officeart/2018/2/layout/IconVerticalSolidList"/>
    <dgm:cxn modelId="{07105BC1-955D-4AF5-8DA0-0FDA4EE3780B}" type="presParOf" srcId="{1177788C-0152-4EA8-8EDB-B2AA04905167}" destId="{CDB2B1D4-A5EF-48CA-90F2-616F2C14F631}" srcOrd="3" destOrd="0" presId="urn:microsoft.com/office/officeart/2018/2/layout/IconVerticalSolidList"/>
    <dgm:cxn modelId="{80289ED6-B17F-4527-8D67-9DBAD6ECC709}" type="presParOf" srcId="{37AF4EA7-9CB0-4213-BAB1-26BEE7A292AA}" destId="{99119939-CB48-4E0E-8DDE-B37ED5BC4227}" srcOrd="1" destOrd="0" presId="urn:microsoft.com/office/officeart/2018/2/layout/IconVerticalSolidList"/>
    <dgm:cxn modelId="{2860B38B-6307-4C0B-8531-3B29B054D969}" type="presParOf" srcId="{37AF4EA7-9CB0-4213-BAB1-26BEE7A292AA}" destId="{6646CD88-4DD3-4390-95A9-A699DBE32993}" srcOrd="2" destOrd="0" presId="urn:microsoft.com/office/officeart/2018/2/layout/IconVerticalSolidList"/>
    <dgm:cxn modelId="{F494839A-178E-46A1-A2F2-0B464DACA5E6}" type="presParOf" srcId="{6646CD88-4DD3-4390-95A9-A699DBE32993}" destId="{AAC84B01-DAB7-414D-8C4B-2863B6C038C5}" srcOrd="0" destOrd="0" presId="urn:microsoft.com/office/officeart/2018/2/layout/IconVerticalSolidList"/>
    <dgm:cxn modelId="{B0033739-D2B6-4713-9C03-72783545D960}" type="presParOf" srcId="{6646CD88-4DD3-4390-95A9-A699DBE32993}" destId="{FD3BEC6C-7113-4673-BE2A-6508EE6F147A}" srcOrd="1" destOrd="0" presId="urn:microsoft.com/office/officeart/2018/2/layout/IconVerticalSolidList"/>
    <dgm:cxn modelId="{4A09B949-7130-48F3-907D-8A1834FE4D96}" type="presParOf" srcId="{6646CD88-4DD3-4390-95A9-A699DBE32993}" destId="{6AFF17AC-6DC1-45BB-9A8D-543E84E0FB9C}" srcOrd="2" destOrd="0" presId="urn:microsoft.com/office/officeart/2018/2/layout/IconVerticalSolidList"/>
    <dgm:cxn modelId="{467026B5-88D8-4161-9D17-8AB7B97C5D79}" type="presParOf" srcId="{6646CD88-4DD3-4390-95A9-A699DBE32993}" destId="{3AC06628-2374-43A2-9136-343022115954}" srcOrd="3" destOrd="0" presId="urn:microsoft.com/office/officeart/2018/2/layout/IconVerticalSolidList"/>
    <dgm:cxn modelId="{8B720AE3-9D7A-4449-BF5D-CD25191661DB}" type="presParOf" srcId="{37AF4EA7-9CB0-4213-BAB1-26BEE7A292AA}" destId="{66AD4855-C392-4343-91CB-10D0B04A9960}" srcOrd="3" destOrd="0" presId="urn:microsoft.com/office/officeart/2018/2/layout/IconVerticalSolidList"/>
    <dgm:cxn modelId="{D3463BA3-7BCD-4F40-8B43-0304024CC434}" type="presParOf" srcId="{37AF4EA7-9CB0-4213-BAB1-26BEE7A292AA}" destId="{E19750B0-2DA5-461C-A934-C90EB9B17F9D}" srcOrd="4" destOrd="0" presId="urn:microsoft.com/office/officeart/2018/2/layout/IconVerticalSolidList"/>
    <dgm:cxn modelId="{3A3CE768-8C38-4389-9F03-7B6245369137}" type="presParOf" srcId="{E19750B0-2DA5-461C-A934-C90EB9B17F9D}" destId="{94EC966D-FE34-4658-99EB-5ACFD5F27DE7}" srcOrd="0" destOrd="0" presId="urn:microsoft.com/office/officeart/2018/2/layout/IconVerticalSolidList"/>
    <dgm:cxn modelId="{83C7C034-880D-41F1-87FF-14CDFE624139}" type="presParOf" srcId="{E19750B0-2DA5-461C-A934-C90EB9B17F9D}" destId="{C3345087-4E6F-4033-AB8D-9D4E2A6712A6}" srcOrd="1" destOrd="0" presId="urn:microsoft.com/office/officeart/2018/2/layout/IconVerticalSolidList"/>
    <dgm:cxn modelId="{09C520DA-56C5-4A1C-B7FC-9591B7E5C6C5}" type="presParOf" srcId="{E19750B0-2DA5-461C-A934-C90EB9B17F9D}" destId="{712C499D-491D-40F3-864E-B9D65643DF58}" srcOrd="2" destOrd="0" presId="urn:microsoft.com/office/officeart/2018/2/layout/IconVerticalSolidList"/>
    <dgm:cxn modelId="{D4ADBB61-652B-4620-8094-D577C714F412}" type="presParOf" srcId="{E19750B0-2DA5-461C-A934-C90EB9B17F9D}" destId="{9D71910B-26E4-44A4-AE9A-972D3F3A0FFD}" srcOrd="3" destOrd="0" presId="urn:microsoft.com/office/officeart/2018/2/layout/IconVerticalSolidList"/>
    <dgm:cxn modelId="{4BDD52F0-03DD-45D9-964F-DA70678645A7}" type="presParOf" srcId="{37AF4EA7-9CB0-4213-BAB1-26BEE7A292AA}" destId="{D3C99D2B-94BB-4B00-BCB2-66291BB53AE3}" srcOrd="5" destOrd="0" presId="urn:microsoft.com/office/officeart/2018/2/layout/IconVerticalSolidList"/>
    <dgm:cxn modelId="{588F58A5-E1C6-4326-81FA-BC47193EBEEA}" type="presParOf" srcId="{37AF4EA7-9CB0-4213-BAB1-26BEE7A292AA}" destId="{1D260347-4904-4239-9234-C1C5495CC6C0}" srcOrd="6" destOrd="0" presId="urn:microsoft.com/office/officeart/2018/2/layout/IconVerticalSolidList"/>
    <dgm:cxn modelId="{978D3DA5-A12D-4E82-A174-69E88ADA7775}" type="presParOf" srcId="{1D260347-4904-4239-9234-C1C5495CC6C0}" destId="{B95B0D09-2A16-443C-BD5B-290BD36CB3DC}" srcOrd="0" destOrd="0" presId="urn:microsoft.com/office/officeart/2018/2/layout/IconVerticalSolidList"/>
    <dgm:cxn modelId="{51D87664-3311-4071-BC70-5C9C72A8BBCD}" type="presParOf" srcId="{1D260347-4904-4239-9234-C1C5495CC6C0}" destId="{29AE544F-FEB5-40AB-81EB-A62F5D9D40DC}" srcOrd="1" destOrd="0" presId="urn:microsoft.com/office/officeart/2018/2/layout/IconVerticalSolidList"/>
    <dgm:cxn modelId="{FFEC00D2-3567-4AF6-B78B-6AFD2C8FB1F2}" type="presParOf" srcId="{1D260347-4904-4239-9234-C1C5495CC6C0}" destId="{C5A2C7BF-E4A9-4869-B76E-3B1003B93716}" srcOrd="2" destOrd="0" presId="urn:microsoft.com/office/officeart/2018/2/layout/IconVerticalSolidList"/>
    <dgm:cxn modelId="{082A6328-FC9E-424B-AC62-3D36EAA5E85E}" type="presParOf" srcId="{1D260347-4904-4239-9234-C1C5495CC6C0}" destId="{21CA1E28-4DA4-4497-AB83-779899D94BBF}" srcOrd="3" destOrd="0" presId="urn:microsoft.com/office/officeart/2018/2/layout/IconVerticalSolidList"/>
    <dgm:cxn modelId="{FAC055A7-FDA2-814D-8B18-4B8BC5E023BD}" type="presParOf" srcId="{37AF4EA7-9CB0-4213-BAB1-26BEE7A292AA}" destId="{C4613D05-D7F1-7A4E-8D7B-33F4A34D8DDA}" srcOrd="7" destOrd="0" presId="urn:microsoft.com/office/officeart/2018/2/layout/IconVerticalSolidList"/>
    <dgm:cxn modelId="{E9086E73-8579-B34C-9AA3-D7B182259464}" type="presParOf" srcId="{37AF4EA7-9CB0-4213-BAB1-26BEE7A292AA}" destId="{DCC7F389-B52E-2C40-9FA5-97A80145ABE9}" srcOrd="8" destOrd="0" presId="urn:microsoft.com/office/officeart/2018/2/layout/IconVerticalSolidList"/>
    <dgm:cxn modelId="{C6138D9F-A72C-8849-84EC-BB7F26F2FA35}" type="presParOf" srcId="{DCC7F389-B52E-2C40-9FA5-97A80145ABE9}" destId="{B459E85C-62C5-9141-BD9D-F19648C04B4F}" srcOrd="0" destOrd="0" presId="urn:microsoft.com/office/officeart/2018/2/layout/IconVerticalSolidList"/>
    <dgm:cxn modelId="{3E62474E-6725-E845-97D1-35AA1621250D}" type="presParOf" srcId="{DCC7F389-B52E-2C40-9FA5-97A80145ABE9}" destId="{AD2C4E15-80CC-BA4E-8F8B-DB25254BE00E}" srcOrd="1" destOrd="0" presId="urn:microsoft.com/office/officeart/2018/2/layout/IconVerticalSolidList"/>
    <dgm:cxn modelId="{ED36A66E-54B8-7B49-8424-3E2E58943B92}" type="presParOf" srcId="{DCC7F389-B52E-2C40-9FA5-97A80145ABE9}" destId="{5BFECF4F-28A5-7143-B9F6-FD7B33CF8B46}" srcOrd="2" destOrd="0" presId="urn:microsoft.com/office/officeart/2018/2/layout/IconVerticalSolidList"/>
    <dgm:cxn modelId="{1D1B1D43-8126-C349-AF91-83AB08CBEFDC}" type="presParOf" srcId="{DCC7F389-B52E-2C40-9FA5-97A80145ABE9}" destId="{97DC28ED-DB64-6E42-A608-D80F872251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FBE113-A4C4-41D4-8056-8EBEACC0D9C9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2AF476-8565-4B21-B687-B5C8EDFC35F5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TA Introductions</a:t>
          </a:r>
          <a:endParaRPr lang="en-US" sz="5000" kern="1200"/>
        </a:p>
      </dsp:txBody>
      <dsp:txXfrm>
        <a:off x="935357" y="3074530"/>
        <a:ext cx="4320000" cy="720000"/>
      </dsp:txXfrm>
    </dsp:sp>
    <dsp:sp modelId="{D9490415-622B-4773-9DEA-0205E8083A47}">
      <dsp:nvSpPr>
        <dsp:cNvPr id="0" name=""/>
        <dsp:cNvSpPr/>
      </dsp:nvSpPr>
      <dsp:spPr>
        <a:xfrm>
          <a:off x="7199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1F5AE-9E4C-4E64-A4FC-931DA525F341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b="0" i="0" kern="1200" baseline="0"/>
            <a:t>Expectations</a:t>
          </a:r>
          <a:endParaRPr lang="en-US" sz="5000" kern="1200"/>
        </a:p>
      </dsp:txBody>
      <dsp:txXfrm>
        <a:off x="6011357" y="307453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2C09F-97A6-4576-AF38-889A56D7741A}">
      <dsp:nvSpPr>
        <dsp:cNvPr id="0" name=""/>
        <dsp:cNvSpPr/>
      </dsp:nvSpPr>
      <dsp:spPr>
        <a:xfrm>
          <a:off x="1094192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0F2CCA-6F33-4D1E-A00A-77F1C9592D28}">
      <dsp:nvSpPr>
        <dsp:cNvPr id="0" name=""/>
        <dsp:cNvSpPr/>
      </dsp:nvSpPr>
      <dsp:spPr>
        <a:xfrm>
          <a:off x="1431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Name </a:t>
          </a:r>
          <a:endParaRPr lang="en-US" sz="1900" kern="1200"/>
        </a:p>
      </dsp:txBody>
      <dsp:txXfrm>
        <a:off x="1431" y="2367286"/>
        <a:ext cx="3362343" cy="504351"/>
      </dsp:txXfrm>
    </dsp:sp>
    <dsp:sp modelId="{33C3D65E-981D-4DEF-AD6E-C7F2E11F4B72}">
      <dsp:nvSpPr>
        <dsp:cNvPr id="0" name=""/>
        <dsp:cNvSpPr/>
      </dsp:nvSpPr>
      <dsp:spPr>
        <a:xfrm>
          <a:off x="1431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11F5F-F175-4262-A2D2-833EC2A00427}">
      <dsp:nvSpPr>
        <dsp:cNvPr id="0" name=""/>
        <dsp:cNvSpPr/>
      </dsp:nvSpPr>
      <dsp:spPr>
        <a:xfrm>
          <a:off x="5044946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CF498-2B1C-4189-B2DC-F284E5A639D0}">
      <dsp:nvSpPr>
        <dsp:cNvPr id="0" name=""/>
        <dsp:cNvSpPr/>
      </dsp:nvSpPr>
      <dsp:spPr>
        <a:xfrm>
          <a:off x="3952185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Role at organization and how many years at company</a:t>
          </a:r>
          <a:endParaRPr lang="en-US" sz="1900" kern="1200"/>
        </a:p>
      </dsp:txBody>
      <dsp:txXfrm>
        <a:off x="3952185" y="2367286"/>
        <a:ext cx="3362343" cy="504351"/>
      </dsp:txXfrm>
    </dsp:sp>
    <dsp:sp modelId="{848A59DA-DEF8-4345-8678-0DA8D851D242}">
      <dsp:nvSpPr>
        <dsp:cNvPr id="0" name=""/>
        <dsp:cNvSpPr/>
      </dsp:nvSpPr>
      <dsp:spPr>
        <a:xfrm>
          <a:off x="3952185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TA: Major and Year</a:t>
          </a:r>
          <a:endParaRPr lang="en-US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Prior TDM experience if applicable</a:t>
          </a:r>
          <a:endParaRPr lang="en-US" sz="1400" kern="1200"/>
        </a:p>
      </dsp:txBody>
      <dsp:txXfrm>
        <a:off x="3952185" y="2917016"/>
        <a:ext cx="3362343" cy="444785"/>
      </dsp:txXfrm>
    </dsp:sp>
    <dsp:sp modelId="{C207D8FB-A85B-45FC-A710-E76D7125232C}">
      <dsp:nvSpPr>
        <dsp:cNvPr id="0" name=""/>
        <dsp:cNvSpPr/>
      </dsp:nvSpPr>
      <dsp:spPr>
        <a:xfrm>
          <a:off x="8995700" y="1092903"/>
          <a:ext cx="1176820" cy="11768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19E336-4E61-41D8-BE2A-D6B8BBFE3607}">
      <dsp:nvSpPr>
        <dsp:cNvPr id="0" name=""/>
        <dsp:cNvSpPr/>
      </dsp:nvSpPr>
      <dsp:spPr>
        <a:xfrm>
          <a:off x="7902939" y="2367286"/>
          <a:ext cx="3362343" cy="504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0" i="0" kern="1200" baseline="0"/>
            <a:t>What is one thing that you are looking forward to this fall?</a:t>
          </a:r>
          <a:endParaRPr lang="en-US" sz="1900" kern="1200"/>
        </a:p>
      </dsp:txBody>
      <dsp:txXfrm>
        <a:off x="7902939" y="2367286"/>
        <a:ext cx="3362343" cy="504351"/>
      </dsp:txXfrm>
    </dsp:sp>
    <dsp:sp modelId="{32D732AF-472E-4C56-8D62-7F3DB07B964B}">
      <dsp:nvSpPr>
        <dsp:cNvPr id="0" name=""/>
        <dsp:cNvSpPr/>
      </dsp:nvSpPr>
      <dsp:spPr>
        <a:xfrm>
          <a:off x="7902939" y="2917016"/>
          <a:ext cx="3362343" cy="4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6623A-5ED6-420C-AEAB-1DA902F4275A}">
      <dsp:nvSpPr>
        <dsp:cNvPr id="0" name=""/>
        <dsp:cNvSpPr/>
      </dsp:nvSpPr>
      <dsp:spPr>
        <a:xfrm>
          <a:off x="0" y="4227"/>
          <a:ext cx="6662927" cy="9005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986325-9CA9-4057-8236-9CA98B1EB0D6}">
      <dsp:nvSpPr>
        <dsp:cNvPr id="0" name=""/>
        <dsp:cNvSpPr/>
      </dsp:nvSpPr>
      <dsp:spPr>
        <a:xfrm>
          <a:off x="272417" y="206852"/>
          <a:ext cx="495305" cy="4953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B1D4-A5EF-48CA-90F2-616F2C14F631}">
      <dsp:nvSpPr>
        <dsp:cNvPr id="0" name=""/>
        <dsp:cNvSpPr/>
      </dsp:nvSpPr>
      <dsp:spPr>
        <a:xfrm>
          <a:off x="1040141" y="4227"/>
          <a:ext cx="5622785" cy="900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09" tIns="95309" rIns="95309" bIns="953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specific responsibilities do you want the TA to focus on for the project?</a:t>
          </a:r>
        </a:p>
      </dsp:txBody>
      <dsp:txXfrm>
        <a:off x="1040141" y="4227"/>
        <a:ext cx="5622785" cy="900555"/>
      </dsp:txXfrm>
    </dsp:sp>
    <dsp:sp modelId="{AAC84B01-DAB7-414D-8C4B-2863B6C038C5}">
      <dsp:nvSpPr>
        <dsp:cNvPr id="0" name=""/>
        <dsp:cNvSpPr/>
      </dsp:nvSpPr>
      <dsp:spPr>
        <a:xfrm>
          <a:off x="0" y="1129922"/>
          <a:ext cx="6662927" cy="9005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BEC6C-7113-4673-BE2A-6508EE6F147A}">
      <dsp:nvSpPr>
        <dsp:cNvPr id="0" name=""/>
        <dsp:cNvSpPr/>
      </dsp:nvSpPr>
      <dsp:spPr>
        <a:xfrm>
          <a:off x="272417" y="1332547"/>
          <a:ext cx="495305" cy="4953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06628-2374-43A2-9136-343022115954}">
      <dsp:nvSpPr>
        <dsp:cNvPr id="0" name=""/>
        <dsp:cNvSpPr/>
      </dsp:nvSpPr>
      <dsp:spPr>
        <a:xfrm>
          <a:off x="1040141" y="1129922"/>
          <a:ext cx="5622785" cy="900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09" tIns="95309" rIns="95309" bIns="953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Are there any materials for the TA to review prior to the start of the academic year?</a:t>
          </a:r>
        </a:p>
      </dsp:txBody>
      <dsp:txXfrm>
        <a:off x="1040141" y="1129922"/>
        <a:ext cx="5622785" cy="900555"/>
      </dsp:txXfrm>
    </dsp:sp>
    <dsp:sp modelId="{94EC966D-FE34-4658-99EB-5ACFD5F27DE7}">
      <dsp:nvSpPr>
        <dsp:cNvPr id="0" name=""/>
        <dsp:cNvSpPr/>
      </dsp:nvSpPr>
      <dsp:spPr>
        <a:xfrm>
          <a:off x="0" y="2255616"/>
          <a:ext cx="6662927" cy="9005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45087-4E6F-4033-AB8D-9D4E2A6712A6}">
      <dsp:nvSpPr>
        <dsp:cNvPr id="0" name=""/>
        <dsp:cNvSpPr/>
      </dsp:nvSpPr>
      <dsp:spPr>
        <a:xfrm>
          <a:off x="272417" y="2458241"/>
          <a:ext cx="495305" cy="4953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1910B-26E4-44A4-AE9A-972D3F3A0FFD}">
      <dsp:nvSpPr>
        <dsp:cNvPr id="0" name=""/>
        <dsp:cNvSpPr/>
      </dsp:nvSpPr>
      <dsp:spPr>
        <a:xfrm>
          <a:off x="1040141" y="2255616"/>
          <a:ext cx="5622785" cy="900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09" tIns="95309" rIns="95309" bIns="953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What from the company can you train the TA on so they can pass their learnings to the team? (i.e., Company Culture, Technical Skills, Internal Documentation)</a:t>
          </a:r>
        </a:p>
      </dsp:txBody>
      <dsp:txXfrm>
        <a:off x="1040141" y="2255616"/>
        <a:ext cx="5622785" cy="900555"/>
      </dsp:txXfrm>
    </dsp:sp>
    <dsp:sp modelId="{B95B0D09-2A16-443C-BD5B-290BD36CB3DC}">
      <dsp:nvSpPr>
        <dsp:cNvPr id="0" name=""/>
        <dsp:cNvSpPr/>
      </dsp:nvSpPr>
      <dsp:spPr>
        <a:xfrm>
          <a:off x="0" y="3381310"/>
          <a:ext cx="6662927" cy="9005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E544F-FEB5-40AB-81EB-A62F5D9D40DC}">
      <dsp:nvSpPr>
        <dsp:cNvPr id="0" name=""/>
        <dsp:cNvSpPr/>
      </dsp:nvSpPr>
      <dsp:spPr>
        <a:xfrm>
          <a:off x="272417" y="3583935"/>
          <a:ext cx="495305" cy="4953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1E28-4DA4-4497-AB83-779899D94BBF}">
      <dsp:nvSpPr>
        <dsp:cNvPr id="0" name=""/>
        <dsp:cNvSpPr/>
      </dsp:nvSpPr>
      <dsp:spPr>
        <a:xfrm>
          <a:off x="1040141" y="3381310"/>
          <a:ext cx="5622785" cy="900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09" tIns="95309" rIns="95309" bIns="953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can the TA create a bridge from the student team to the corporate partner mentors?</a:t>
          </a:r>
        </a:p>
      </dsp:txBody>
      <dsp:txXfrm>
        <a:off x="1040141" y="3381310"/>
        <a:ext cx="5622785" cy="900555"/>
      </dsp:txXfrm>
    </dsp:sp>
    <dsp:sp modelId="{B459E85C-62C5-9141-BD9D-F19648C04B4F}">
      <dsp:nvSpPr>
        <dsp:cNvPr id="0" name=""/>
        <dsp:cNvSpPr/>
      </dsp:nvSpPr>
      <dsp:spPr>
        <a:xfrm>
          <a:off x="0" y="4507004"/>
          <a:ext cx="6662927" cy="9005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C4E15-80CC-BA4E-8F8B-DB25254BE00E}">
      <dsp:nvSpPr>
        <dsp:cNvPr id="0" name=""/>
        <dsp:cNvSpPr/>
      </dsp:nvSpPr>
      <dsp:spPr>
        <a:xfrm>
          <a:off x="272417" y="4709629"/>
          <a:ext cx="495305" cy="4953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C28ED-DB64-6E42-A608-D80F872251C4}">
      <dsp:nvSpPr>
        <dsp:cNvPr id="0" name=""/>
        <dsp:cNvSpPr/>
      </dsp:nvSpPr>
      <dsp:spPr>
        <a:xfrm>
          <a:off x="1040141" y="4507004"/>
          <a:ext cx="5622785" cy="9005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309" tIns="95309" rIns="95309" bIns="953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How do you, as the mentor, want to communicate to the team outside the weekly meetings? (Email, MS Teams, etc.)</a:t>
          </a:r>
        </a:p>
      </dsp:txBody>
      <dsp:txXfrm>
        <a:off x="1040141" y="4507004"/>
        <a:ext cx="5622785" cy="9005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5/6/24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511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6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#3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June/July 2024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2B0-C94F-3690-1BFA-71D4A59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+mj-lt"/>
              </a:rPr>
              <a:t>Year at a Glance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5D70-4364-A8E7-8A40-57114D242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latin typeface="+mn-lt"/>
              </a:rPr>
              <a:t>The Data Mine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ear at a Glance - The Data Mine Corporate Partners Program">
            <a:extLst>
              <a:ext uri="{FF2B5EF4-FFF2-40B4-BE49-F238E27FC236}">
                <a16:creationId xmlns:a16="http://schemas.microsoft.com/office/drawing/2014/main" id="{1FBB22E8-8501-9BBC-67C4-40D14CB871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-2" b="1153"/>
          <a:stretch/>
        </p:blipFill>
        <p:spPr bwMode="auto">
          <a:xfrm>
            <a:off x="4654296" y="748490"/>
            <a:ext cx="7214616" cy="5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46C839-D3A0-636C-D971-868C770A0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#3 Agenda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81D7E7-9C88-E1A1-FBC5-EB3B9C1614C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800B-CD1A-861F-FF05-A0D4FB0E0AB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124C5C4-E3BE-E03A-8E90-9A7A22FBEB02}"/>
              </a:ext>
            </a:extLst>
          </p:cNvPr>
          <p:cNvGraphicFramePr/>
          <p:nvPr/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0487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TA Introduction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8" name="Text Placeholder 5">
            <a:extLst>
              <a:ext uri="{FF2B5EF4-FFF2-40B4-BE49-F238E27FC236}">
                <a16:creationId xmlns:a16="http://schemas.microsoft.com/office/drawing/2014/main" id="{C6ECE821-D7A2-6628-F192-C73BF2FBD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181254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7939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C76BF-5F96-E132-DEDE-EC180F29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>
            <a:normAutofit/>
          </a:bodyPr>
          <a:lstStyle/>
          <a:p>
            <a:r>
              <a:rPr lang="en-US" dirty="0"/>
              <a:t>Setting Expectations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32FC91-0DC3-49C3-DD27-1A7EAB275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>
            <a:normAutofit/>
          </a:bodyPr>
          <a:lstStyle/>
          <a:p>
            <a:r>
              <a:rPr lang="en-US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70F1E-446C-9C8D-ABF7-674A802FEF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2B8E1F57-18D0-5014-2F73-07EFFC901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5912119"/>
              </p:ext>
            </p:extLst>
          </p:nvPr>
        </p:nvGraphicFramePr>
        <p:xfrm>
          <a:off x="5071871" y="457200"/>
          <a:ext cx="6662927" cy="541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79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12FE6E-86EE-7695-5D49-F4B54D1EA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Setting Expectations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BEC50-A28F-CAA0-E596-0F95274C1E8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/>
          <a:p>
            <a:r>
              <a:rPr lang="en-US" sz="1100"/>
              <a:t>It is encouraged that mentors and TAs use the summer months to prepare for the academic year.</a:t>
            </a:r>
          </a:p>
          <a:p>
            <a:endParaRPr lang="en-US" sz="1100"/>
          </a:p>
          <a:p>
            <a:r>
              <a:rPr lang="en-US" sz="1100"/>
              <a:t>During the summer months, mentors and TAs should consider planning all components of the project charter: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Semester and Project Goals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Project Schedule and Checkpoints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Team Composition and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Preparatory Readings and Exercises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Tools and Software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Data Sharing and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Scrum and Agile Trainings</a:t>
            </a:r>
          </a:p>
          <a:p>
            <a:r>
              <a:rPr lang="en-US" sz="1100"/>
              <a:t>Co-Piloting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The ultimate goal of the mentor and TA relationship should be, what we call co-piloting. By November, the student team, mentor, TA will ideally be comfortable with the project, agile, and The Data Mine course.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/>
              <a:t>TAs and Mentors will then Co-Pilot the project where the project management should feel consistent and scheduled </a:t>
            </a:r>
          </a:p>
        </p:txBody>
      </p:sp>
      <p:pic>
        <p:nvPicPr>
          <p:cNvPr id="6" name="Picture 2" descr="TA Engagement Timeline">
            <a:extLst>
              <a:ext uri="{FF2B5EF4-FFF2-40B4-BE49-F238E27FC236}">
                <a16:creationId xmlns:a16="http://schemas.microsoft.com/office/drawing/2014/main" id="{EA123340-D2A2-028D-84B7-8A50C6EF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157" y="2402429"/>
            <a:ext cx="5425643" cy="267212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4E643F-F1D0-F6F1-12D2-D75B82ABCF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DF025-4C69-10FC-CCB1-FB9958FD7A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861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rum Model">
            <a:extLst>
              <a:ext uri="{FF2B5EF4-FFF2-40B4-BE49-F238E27FC236}">
                <a16:creationId xmlns:a16="http://schemas.microsoft.com/office/drawing/2014/main" id="{39C8B3C1-16EA-18E7-694F-1E0A72C74E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54" b="-1"/>
          <a:stretch/>
        </p:blipFill>
        <p:spPr bwMode="auto">
          <a:xfrm>
            <a:off x="446313" y="1543323"/>
            <a:ext cx="5458727" cy="431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83115D7-6C74-6528-F23C-B81DEA42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Agile</a:t>
            </a:r>
          </a:p>
        </p:txBody>
      </p:sp>
      <p:pic>
        <p:nvPicPr>
          <p:cNvPr id="15" name="Picture 14" descr="A table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2B6210E4-8915-F26F-C69B-4DD3970B7D9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083" r="1" b="1"/>
          <a:stretch/>
        </p:blipFill>
        <p:spPr>
          <a:xfrm>
            <a:off x="6286962" y="1543323"/>
            <a:ext cx="5458727" cy="4317728"/>
          </a:xfrm>
          <a:prstGeom prst="rect">
            <a:avLst/>
          </a:prstGeom>
          <a:noFill/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E80EDF-A818-238F-8741-CAE4C25A65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0F8CE-5ADA-39BC-305A-AC9139015A8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FDD21F-2734-902A-2D28-7BBDA20E5A7B}"/>
              </a:ext>
            </a:extLst>
          </p:cNvPr>
          <p:cNvSpPr txBox="1"/>
          <p:nvPr/>
        </p:nvSpPr>
        <p:spPr>
          <a:xfrm>
            <a:off x="6615953" y="6290433"/>
            <a:ext cx="5118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/agile/</a:t>
            </a:r>
          </a:p>
        </p:txBody>
      </p:sp>
    </p:spTree>
    <p:extLst>
      <p:ext uri="{BB962C8B-B14F-4D97-AF65-F5344CB8AC3E}">
        <p14:creationId xmlns:p14="http://schemas.microsoft.com/office/powerpoint/2010/main" val="169645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Document outline">
            <a:extLst>
              <a:ext uri="{FF2B5EF4-FFF2-40B4-BE49-F238E27FC236}">
                <a16:creationId xmlns:a16="http://schemas.microsoft.com/office/drawing/2014/main" id="{7F511F28-41A8-BA34-384A-E02657A1AC47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5778" y="2288778"/>
            <a:ext cx="2280444" cy="22804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923DE14-9DDF-8F34-D512-E848F2B4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Meeting #4 Meeting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059BE-124B-2858-6361-3EE84EC0E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8DCCB-FC6F-D255-F252-D9622E89C1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DE8EE9-178F-BE34-06E3-C994BC033E7D}"/>
              </a:ext>
            </a:extLst>
          </p:cNvPr>
          <p:cNvSpPr txBox="1"/>
          <p:nvPr/>
        </p:nvSpPr>
        <p:spPr>
          <a:xfrm>
            <a:off x="3794760" y="4797822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Charter Review</a:t>
            </a:r>
          </a:p>
        </p:txBody>
      </p:sp>
    </p:spTree>
    <p:extLst>
      <p:ext uri="{BB962C8B-B14F-4D97-AF65-F5344CB8AC3E}">
        <p14:creationId xmlns:p14="http://schemas.microsoft.com/office/powerpoint/2010/main" val="4164463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datamine@purdue.edu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18592</TotalTime>
  <Words>350</Words>
  <Application>Microsoft Macintosh PowerPoint</Application>
  <PresentationFormat>Widescreen</PresentationFormat>
  <Paragraphs>55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Wingdings</vt:lpstr>
      <vt:lpstr>Franklin Gothic Medium</vt:lpstr>
      <vt:lpstr>Franklin Gothic Medium Cond</vt:lpstr>
      <vt:lpstr>Acumin Pro</vt:lpstr>
      <vt:lpstr>Franklin Gothic Book</vt:lpstr>
      <vt:lpstr>Acumin Pro Condensed Semibold</vt:lpstr>
      <vt:lpstr>Arial</vt:lpstr>
      <vt:lpstr>Acumin Pro Semibold</vt:lpstr>
      <vt:lpstr>Acumin Pro Medium</vt:lpstr>
      <vt:lpstr>Calibri</vt:lpstr>
      <vt:lpstr>Office Theme</vt:lpstr>
      <vt:lpstr>Summer Onboarding</vt:lpstr>
      <vt:lpstr>Year at a Glance</vt:lpstr>
      <vt:lpstr>Meeting #3 Agenda</vt:lpstr>
      <vt:lpstr>TA Introduction</vt:lpstr>
      <vt:lpstr>Setting Expectations</vt:lpstr>
      <vt:lpstr>Setting Expectations</vt:lpstr>
      <vt:lpstr>Agile</vt:lpstr>
      <vt:lpstr>Meeting #4 Meeting 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Onboarding</dc:title>
  <dc:creator>Nicholas Christian Lenfestey</dc:creator>
  <cp:lastModifiedBy>Nicholas Christian Lenfestey</cp:lastModifiedBy>
  <cp:revision>7</cp:revision>
  <dcterms:created xsi:type="dcterms:W3CDTF">2024-04-16T17:17:35Z</dcterms:created>
  <dcterms:modified xsi:type="dcterms:W3CDTF">2024-05-06T13:53:57Z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