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32918400" cy="21945600"/>
  <p:notesSz cx="6856413" cy="9083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1pPr>
    <a:lvl2pPr marL="279871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2pPr>
    <a:lvl3pPr marL="559741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3pPr>
    <a:lvl4pPr marL="839612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4pPr>
    <a:lvl5pPr marL="1119483" algn="l" rtl="0" eaLnBrk="0" fontAlgn="base" hangingPunct="0">
      <a:spcBef>
        <a:spcPct val="0"/>
      </a:spcBef>
      <a:spcAft>
        <a:spcPct val="0"/>
      </a:spcAft>
      <a:defRPr sz="1857" kern="1200">
        <a:solidFill>
          <a:schemeClr val="tx1"/>
        </a:solidFill>
        <a:latin typeface="Times" charset="0"/>
        <a:ea typeface="+mn-ea"/>
        <a:cs typeface="+mn-cs"/>
      </a:defRPr>
    </a:lvl5pPr>
    <a:lvl6pPr marL="1399354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6pPr>
    <a:lvl7pPr marL="1679225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7pPr>
    <a:lvl8pPr marL="1959096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8pPr>
    <a:lvl9pPr marL="2238966" algn="l" defTabSz="559741" rtl="0" eaLnBrk="1" latinLnBrk="0" hangingPunct="1">
      <a:defRPr sz="1857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40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  <p15:guide id="3" orient="horz" pos="2715" userDrawn="1">
          <p15:clr>
            <a:srgbClr val="A4A3A4"/>
          </p15:clr>
        </p15:guide>
        <p15:guide id="4" orient="horz" pos="3360" userDrawn="1">
          <p15:clr>
            <a:srgbClr val="A4A3A4"/>
          </p15:clr>
        </p15:guide>
        <p15:guide id="5" pos="20243" userDrawn="1">
          <p15:clr>
            <a:srgbClr val="A4A3A4"/>
          </p15:clr>
        </p15:guide>
        <p15:guide id="6" pos="10368" userDrawn="1">
          <p15:clr>
            <a:srgbClr val="A4A3A4"/>
          </p15:clr>
        </p15:guide>
        <p15:guide id="7" pos="494" userDrawn="1">
          <p15:clr>
            <a:srgbClr val="A4A3A4"/>
          </p15:clr>
        </p15:guide>
        <p15:guide id="8" pos="7241" userDrawn="1">
          <p15:clr>
            <a:srgbClr val="A4A3A4"/>
          </p15:clr>
        </p15:guide>
        <p15:guide id="9" pos="13577" userDrawn="1">
          <p15:clr>
            <a:srgbClr val="A4A3A4"/>
          </p15:clr>
        </p15:guide>
        <p15:guide id="10" pos="6820" userDrawn="1">
          <p15:clr>
            <a:srgbClr val="A4A3A4"/>
          </p15:clr>
        </p15:guide>
        <p15:guide id="11" pos="13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6F3E"/>
    <a:srgbClr val="555956"/>
    <a:srgbClr val="CFB991"/>
    <a:srgbClr val="4D4038"/>
    <a:srgbClr val="C28E0E"/>
    <a:srgbClr val="E4BD4B"/>
    <a:srgbClr val="AEAE2A"/>
    <a:srgbClr val="AC9302"/>
    <a:srgbClr val="FFEC7D"/>
    <a:srgbClr val="FFD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71" autoAdjust="0"/>
    <p:restoredTop sz="95820" autoAdjust="0"/>
  </p:normalViewPr>
  <p:slideViewPr>
    <p:cSldViewPr>
      <p:cViewPr>
        <p:scale>
          <a:sx n="46" d="100"/>
          <a:sy n="46" d="100"/>
        </p:scale>
        <p:origin x="-88" y="-696"/>
      </p:cViewPr>
      <p:guideLst>
        <p:guide orient="horz" pos="13440"/>
        <p:guide orient="horz" pos="384"/>
        <p:guide orient="horz" pos="2715"/>
        <p:guide orient="horz" pos="3360"/>
        <p:guide pos="20243"/>
        <p:guide pos="10368"/>
        <p:guide pos="494"/>
        <p:guide pos="7241"/>
        <p:guide pos="13577"/>
        <p:guide pos="6820"/>
        <p:guide pos="13988"/>
      </p:guideLst>
    </p:cSldViewPr>
  </p:slideViewPr>
  <p:outlineViewPr>
    <p:cViewPr>
      <p:scale>
        <a:sx n="33" d="100"/>
        <a:sy n="33" d="100"/>
      </p:scale>
      <p:origin x="21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3025" y="0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/>
          <a:lstStyle>
            <a:lvl1pPr algn="r">
              <a:defRPr sz="1200"/>
            </a:lvl1pPr>
          </a:lstStyle>
          <a:p>
            <a:pPr>
              <a:defRPr/>
            </a:pPr>
            <a:fld id="{55312424-2926-4AB7-91AC-1DD083E1C166}" type="datetimeFigureOut">
              <a:rPr lang="en-US"/>
              <a:pPr>
                <a:defRPr/>
              </a:pPr>
              <a:t>2/27/23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28063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3025" y="8628063"/>
            <a:ext cx="2971800" cy="454025"/>
          </a:xfrm>
          <a:prstGeom prst="rect">
            <a:avLst/>
          </a:prstGeom>
        </p:spPr>
        <p:txBody>
          <a:bodyPr vert="horz" lIns="91435" tIns="45717" rIns="91435" bIns="45717" rtlCol="0" anchor="b"/>
          <a:lstStyle>
            <a:lvl1pPr algn="r">
              <a:defRPr sz="1200"/>
            </a:lvl1pPr>
          </a:lstStyle>
          <a:p>
            <a:pPr>
              <a:defRPr/>
            </a:pPr>
            <a:fld id="{85DB37FC-2B99-4C3A-A8A1-AC8520B1D9C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5614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3025" y="0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>
            <a:lvl1pPr algn="r"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681038"/>
            <a:ext cx="5108575" cy="34067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14825"/>
            <a:ext cx="5484813" cy="4087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defTabSz="911170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3025" y="8628063"/>
            <a:ext cx="2971800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077" tIns="45539" rIns="91077" bIns="45539" numCol="1" anchor="b" anchorCtr="0" compatLnSpc="1">
            <a:prstTxWarp prst="textNoShape">
              <a:avLst/>
            </a:prstTxWarp>
          </a:bodyPr>
          <a:lstStyle>
            <a:lvl1pPr algn="r" defTabSz="911170">
              <a:defRPr sz="1200"/>
            </a:lvl1pPr>
          </a:lstStyle>
          <a:p>
            <a:pPr>
              <a:defRPr/>
            </a:pPr>
            <a:fld id="{63308A02-2483-4E2C-B0B1-AE739C42F0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66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1pPr>
    <a:lvl2pPr marL="279871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2pPr>
    <a:lvl3pPr marL="559741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3pPr>
    <a:lvl4pPr marL="839612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4pPr>
    <a:lvl5pPr marL="1119483" algn="l" rtl="0" eaLnBrk="0" fontAlgn="base" hangingPunct="0">
      <a:spcBef>
        <a:spcPct val="30000"/>
      </a:spcBef>
      <a:spcAft>
        <a:spcPct val="0"/>
      </a:spcAft>
      <a:defRPr sz="714" kern="1200">
        <a:solidFill>
          <a:schemeClr val="tx1"/>
        </a:solidFill>
        <a:latin typeface="Times" charset="0"/>
        <a:ea typeface="+mn-ea"/>
        <a:cs typeface="+mn-cs"/>
      </a:defRPr>
    </a:lvl5pPr>
    <a:lvl6pPr marL="1399354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6pPr>
    <a:lvl7pPr marL="1679225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7pPr>
    <a:lvl8pPr marL="1959096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8pPr>
    <a:lvl9pPr marL="2238966" algn="l" defTabSz="559741" rtl="0" eaLnBrk="1" latinLnBrk="0" hangingPunct="1">
      <a:defRPr sz="71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09638"/>
            <a:fld id="{02EFE8C2-2165-4FB6-8778-B9F6179E2D3C}" type="slidenum">
              <a:rPr lang="en-US" smtClean="0"/>
              <a:pPr defTabSz="909638"/>
              <a:t>1</a:t>
            </a:fld>
            <a:endParaRPr lang="en-US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73125" y="681038"/>
            <a:ext cx="5108575" cy="3406775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6817361"/>
            <a:ext cx="27980640" cy="470408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0" y="12435840"/>
            <a:ext cx="23042880" cy="56083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62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258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388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8517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3146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7775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2405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7034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C2F71C-4B08-4389-8F5D-0DF9D63B9394}" type="datetime1">
              <a:rPr lang="en-US"/>
              <a:pPr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1DFBD-49F5-40C5-A182-8881B4F014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2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44472D3-D9C5-45B8-A0FE-DA537DE4FE83}" type="datetime1">
              <a:rPr lang="en-US"/>
              <a:pPr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799DB9-24AD-47EA-ABB7-37CEA45DA2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81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852235" y="4216401"/>
            <a:ext cx="30363797" cy="898804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49419" y="4216401"/>
            <a:ext cx="90554174" cy="898804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7CDF5B8-3EEA-4690-AC98-82BFF2FBE4D2}" type="datetime1">
              <a:rPr lang="en-US"/>
              <a:pPr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5C55F9-2332-471C-930F-7ECB5F561CD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3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1054DBE-D131-4EDB-8641-C3A8C99CF218}" type="datetime1">
              <a:rPr lang="en-US"/>
              <a:pPr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66D559-988B-40AF-8D34-E803CC275EA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452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326" y="14102081"/>
            <a:ext cx="27980640" cy="4358640"/>
          </a:xfrm>
        </p:spPr>
        <p:txBody>
          <a:bodyPr anchor="t"/>
          <a:lstStyle>
            <a:lvl1pPr algn="l">
              <a:defRPr sz="1280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0326" y="9301485"/>
            <a:ext cx="27980640" cy="4800599"/>
          </a:xfrm>
        </p:spPr>
        <p:txBody>
          <a:bodyPr anchor="b"/>
          <a:lstStyle>
            <a:lvl1pPr marL="0" indent="0">
              <a:buNone/>
              <a:defRPr sz="6400">
                <a:solidFill>
                  <a:schemeClr val="tx1">
                    <a:tint val="75000"/>
                  </a:schemeClr>
                </a:solidFill>
              </a:defRPr>
            </a:lvl1pPr>
            <a:lvl2pPr marL="1462932" indent="0">
              <a:buNone/>
              <a:defRPr sz="5800">
                <a:solidFill>
                  <a:schemeClr val="tx1">
                    <a:tint val="75000"/>
                  </a:schemeClr>
                </a:solidFill>
              </a:defRPr>
            </a:lvl2pPr>
            <a:lvl3pPr marL="2925866" indent="0">
              <a:buNone/>
              <a:defRPr sz="5068">
                <a:solidFill>
                  <a:schemeClr val="tx1">
                    <a:tint val="75000"/>
                  </a:schemeClr>
                </a:solidFill>
              </a:defRPr>
            </a:lvl3pPr>
            <a:lvl4pPr marL="4388798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4pPr>
            <a:lvl5pPr marL="5851730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5pPr>
            <a:lvl6pPr marL="7314662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6pPr>
            <a:lvl7pPr marL="8777594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7pPr>
            <a:lvl8pPr marL="10240526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8pPr>
            <a:lvl9pPr marL="11703458" indent="0">
              <a:buNone/>
              <a:defRPr sz="45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92172C-BE27-4611-BEC7-D7DEF73798A6}" type="datetime1">
              <a:rPr lang="en-US"/>
              <a:pPr/>
              <a:t>2/27/23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851596-9EC0-4425-AB06-2E9D776CF6A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9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49422" y="24577042"/>
            <a:ext cx="60458983" cy="69519801"/>
          </a:xfrm>
        </p:spPr>
        <p:txBody>
          <a:bodyPr/>
          <a:lstStyle>
            <a:lvl1pPr>
              <a:defRPr sz="8934"/>
            </a:lvl1pPr>
            <a:lvl2pPr>
              <a:defRPr sz="7734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57045" y="24577042"/>
            <a:ext cx="60458987" cy="69519801"/>
          </a:xfrm>
        </p:spPr>
        <p:txBody>
          <a:bodyPr/>
          <a:lstStyle>
            <a:lvl1pPr>
              <a:defRPr sz="8934"/>
            </a:lvl1pPr>
            <a:lvl2pPr>
              <a:defRPr sz="7734"/>
            </a:lvl2pPr>
            <a:lvl3pPr>
              <a:defRPr sz="6400"/>
            </a:lvl3pPr>
            <a:lvl4pPr>
              <a:defRPr sz="5800"/>
            </a:lvl4pPr>
            <a:lvl5pPr>
              <a:defRPr sz="5800"/>
            </a:lvl5pPr>
            <a:lvl6pPr>
              <a:defRPr sz="5800"/>
            </a:lvl6pPr>
            <a:lvl7pPr>
              <a:defRPr sz="5800"/>
            </a:lvl7pPr>
            <a:lvl8pPr>
              <a:defRPr sz="5800"/>
            </a:lvl8pPr>
            <a:lvl9pPr>
              <a:defRPr sz="5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F98B46A-B183-48B1-8EE5-545E75CCCBEF}" type="datetime1">
              <a:rPr lang="en-US"/>
              <a:pPr/>
              <a:t>2/27/23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351E5-624B-4526-8CFF-F860058FB4C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258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878841"/>
            <a:ext cx="29626560" cy="3657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5" y="4912363"/>
            <a:ext cx="14544677" cy="2047239"/>
          </a:xfrm>
        </p:spPr>
        <p:txBody>
          <a:bodyPr anchor="b"/>
          <a:lstStyle>
            <a:lvl1pPr marL="0" indent="0">
              <a:buNone/>
              <a:defRPr sz="7734" b="1"/>
            </a:lvl1pPr>
            <a:lvl2pPr marL="1462932" indent="0">
              <a:buNone/>
              <a:defRPr sz="6400" b="1"/>
            </a:lvl2pPr>
            <a:lvl3pPr marL="2925866" indent="0">
              <a:buNone/>
              <a:defRPr sz="5800" b="1"/>
            </a:lvl3pPr>
            <a:lvl4pPr marL="4388798" indent="0">
              <a:buNone/>
              <a:defRPr sz="5068" b="1"/>
            </a:lvl4pPr>
            <a:lvl5pPr marL="5851730" indent="0">
              <a:buNone/>
              <a:defRPr sz="5068" b="1"/>
            </a:lvl5pPr>
            <a:lvl6pPr marL="7314662" indent="0">
              <a:buNone/>
              <a:defRPr sz="5068" b="1"/>
            </a:lvl6pPr>
            <a:lvl7pPr marL="8777594" indent="0">
              <a:buNone/>
              <a:defRPr sz="5068" b="1"/>
            </a:lvl7pPr>
            <a:lvl8pPr marL="10240526" indent="0">
              <a:buNone/>
              <a:defRPr sz="5068" b="1"/>
            </a:lvl8pPr>
            <a:lvl9pPr marL="11703458" indent="0">
              <a:buNone/>
              <a:defRPr sz="5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5925" y="6959602"/>
            <a:ext cx="14544677" cy="12644121"/>
          </a:xfrm>
        </p:spPr>
        <p:txBody>
          <a:bodyPr/>
          <a:lstStyle>
            <a:lvl1pPr>
              <a:defRPr sz="7734"/>
            </a:lvl1pPr>
            <a:lvl2pPr>
              <a:defRPr sz="6400"/>
            </a:lvl2pPr>
            <a:lvl3pPr>
              <a:defRPr sz="5800"/>
            </a:lvl3pPr>
            <a:lvl4pPr>
              <a:defRPr sz="5068"/>
            </a:lvl4pPr>
            <a:lvl5pPr>
              <a:defRPr sz="5068"/>
            </a:lvl5pPr>
            <a:lvl6pPr>
              <a:defRPr sz="5068"/>
            </a:lvl6pPr>
            <a:lvl7pPr>
              <a:defRPr sz="5068"/>
            </a:lvl7pPr>
            <a:lvl8pPr>
              <a:defRPr sz="5068"/>
            </a:lvl8pPr>
            <a:lvl9pPr>
              <a:defRPr sz="50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722096" y="4912363"/>
            <a:ext cx="14550391" cy="2047239"/>
          </a:xfrm>
        </p:spPr>
        <p:txBody>
          <a:bodyPr anchor="b"/>
          <a:lstStyle>
            <a:lvl1pPr marL="0" indent="0">
              <a:buNone/>
              <a:defRPr sz="7734" b="1"/>
            </a:lvl1pPr>
            <a:lvl2pPr marL="1462932" indent="0">
              <a:buNone/>
              <a:defRPr sz="6400" b="1"/>
            </a:lvl2pPr>
            <a:lvl3pPr marL="2925866" indent="0">
              <a:buNone/>
              <a:defRPr sz="5800" b="1"/>
            </a:lvl3pPr>
            <a:lvl4pPr marL="4388798" indent="0">
              <a:buNone/>
              <a:defRPr sz="5068" b="1"/>
            </a:lvl4pPr>
            <a:lvl5pPr marL="5851730" indent="0">
              <a:buNone/>
              <a:defRPr sz="5068" b="1"/>
            </a:lvl5pPr>
            <a:lvl6pPr marL="7314662" indent="0">
              <a:buNone/>
              <a:defRPr sz="5068" b="1"/>
            </a:lvl6pPr>
            <a:lvl7pPr marL="8777594" indent="0">
              <a:buNone/>
              <a:defRPr sz="5068" b="1"/>
            </a:lvl7pPr>
            <a:lvl8pPr marL="10240526" indent="0">
              <a:buNone/>
              <a:defRPr sz="5068" b="1"/>
            </a:lvl8pPr>
            <a:lvl9pPr marL="11703458" indent="0">
              <a:buNone/>
              <a:defRPr sz="506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722096" y="6959602"/>
            <a:ext cx="14550391" cy="12644121"/>
          </a:xfrm>
        </p:spPr>
        <p:txBody>
          <a:bodyPr/>
          <a:lstStyle>
            <a:lvl1pPr>
              <a:defRPr sz="7734"/>
            </a:lvl1pPr>
            <a:lvl2pPr>
              <a:defRPr sz="6400"/>
            </a:lvl2pPr>
            <a:lvl3pPr>
              <a:defRPr sz="5800"/>
            </a:lvl3pPr>
            <a:lvl4pPr>
              <a:defRPr sz="5068"/>
            </a:lvl4pPr>
            <a:lvl5pPr>
              <a:defRPr sz="5068"/>
            </a:lvl5pPr>
            <a:lvl6pPr>
              <a:defRPr sz="5068"/>
            </a:lvl6pPr>
            <a:lvl7pPr>
              <a:defRPr sz="5068"/>
            </a:lvl7pPr>
            <a:lvl8pPr>
              <a:defRPr sz="5068"/>
            </a:lvl8pPr>
            <a:lvl9pPr>
              <a:defRPr sz="50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5556932-39C0-4F2A-896B-651B4F00ECFB}" type="datetime1">
              <a:rPr lang="en-US"/>
              <a:pPr/>
              <a:t>2/27/23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FFF9D-7B32-49ED-A83C-7F5AD05656B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53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3915A9-D9C0-44FA-9681-731576DB131B}" type="datetime1">
              <a:rPr lang="en-US"/>
              <a:pPr/>
              <a:t>2/27/23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DEC3E6-3ECA-4FEC-803C-5E679EB8F9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35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682095-FDC6-47A4-B17F-B44B6473C2D0}" type="datetime1">
              <a:rPr lang="en-US"/>
              <a:pPr/>
              <a:t>2/27/23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1EA768-5E0C-4A41-919E-0A6D851437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04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6" y="873760"/>
            <a:ext cx="10829927" cy="3718560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181" y="873765"/>
            <a:ext cx="18402300" cy="18729961"/>
          </a:xfrm>
        </p:spPr>
        <p:txBody>
          <a:bodyPr/>
          <a:lstStyle>
            <a:lvl1pPr>
              <a:defRPr sz="10268"/>
            </a:lvl1pPr>
            <a:lvl2pPr>
              <a:defRPr sz="8934"/>
            </a:lvl2pPr>
            <a:lvl3pPr>
              <a:defRPr sz="7734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6" y="4592325"/>
            <a:ext cx="10829927" cy="15011401"/>
          </a:xfrm>
        </p:spPr>
        <p:txBody>
          <a:bodyPr/>
          <a:lstStyle>
            <a:lvl1pPr marL="0" indent="0">
              <a:buNone/>
              <a:defRPr sz="4534"/>
            </a:lvl1pPr>
            <a:lvl2pPr marL="1462932" indent="0">
              <a:buNone/>
              <a:defRPr sz="3868"/>
            </a:lvl2pPr>
            <a:lvl3pPr marL="2925866" indent="0">
              <a:buNone/>
              <a:defRPr sz="3200"/>
            </a:lvl3pPr>
            <a:lvl4pPr marL="4388798" indent="0">
              <a:buNone/>
              <a:defRPr sz="2868"/>
            </a:lvl4pPr>
            <a:lvl5pPr marL="5851730" indent="0">
              <a:buNone/>
              <a:defRPr sz="2868"/>
            </a:lvl5pPr>
            <a:lvl6pPr marL="7314662" indent="0">
              <a:buNone/>
              <a:defRPr sz="2868"/>
            </a:lvl6pPr>
            <a:lvl7pPr marL="8777594" indent="0">
              <a:buNone/>
              <a:defRPr sz="2868"/>
            </a:lvl7pPr>
            <a:lvl8pPr marL="10240526" indent="0">
              <a:buNone/>
              <a:defRPr sz="2868"/>
            </a:lvl8pPr>
            <a:lvl9pPr marL="11703458" indent="0">
              <a:buNone/>
              <a:defRPr sz="28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A98B65-857C-4AD8-ACAB-4365D82174A1}" type="datetime1">
              <a:rPr lang="en-US"/>
              <a:pPr/>
              <a:t>2/27/23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E1DE30-D25B-4477-A123-F8C224F24D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58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2237" y="15361922"/>
            <a:ext cx="19751040" cy="1813561"/>
          </a:xfrm>
        </p:spPr>
        <p:txBody>
          <a:bodyPr anchor="b"/>
          <a:lstStyle>
            <a:lvl1pPr algn="l">
              <a:defRPr sz="6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452237" y="1960880"/>
            <a:ext cx="19751040" cy="13167360"/>
          </a:xfrm>
        </p:spPr>
        <p:txBody>
          <a:bodyPr rtlCol="0">
            <a:normAutofit/>
          </a:bodyPr>
          <a:lstStyle>
            <a:lvl1pPr marL="0" indent="0">
              <a:buNone/>
              <a:defRPr sz="10268"/>
            </a:lvl1pPr>
            <a:lvl2pPr marL="1462932" indent="0">
              <a:buNone/>
              <a:defRPr sz="8934"/>
            </a:lvl2pPr>
            <a:lvl3pPr marL="2925866" indent="0">
              <a:buNone/>
              <a:defRPr sz="7734"/>
            </a:lvl3pPr>
            <a:lvl4pPr marL="4388798" indent="0">
              <a:buNone/>
              <a:defRPr sz="6400"/>
            </a:lvl4pPr>
            <a:lvl5pPr marL="5851730" indent="0">
              <a:buNone/>
              <a:defRPr sz="6400"/>
            </a:lvl5pPr>
            <a:lvl6pPr marL="7314662" indent="0">
              <a:buNone/>
              <a:defRPr sz="6400"/>
            </a:lvl6pPr>
            <a:lvl7pPr marL="8777594" indent="0">
              <a:buNone/>
              <a:defRPr sz="6400"/>
            </a:lvl7pPr>
            <a:lvl8pPr marL="10240526" indent="0">
              <a:buNone/>
              <a:defRPr sz="6400"/>
            </a:lvl8pPr>
            <a:lvl9pPr marL="11703458" indent="0">
              <a:buNone/>
              <a:defRPr sz="64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2237" y="17175483"/>
            <a:ext cx="19751040" cy="2575559"/>
          </a:xfrm>
        </p:spPr>
        <p:txBody>
          <a:bodyPr/>
          <a:lstStyle>
            <a:lvl1pPr marL="0" indent="0">
              <a:buNone/>
              <a:defRPr sz="4534"/>
            </a:lvl1pPr>
            <a:lvl2pPr marL="1462932" indent="0">
              <a:buNone/>
              <a:defRPr sz="3868"/>
            </a:lvl2pPr>
            <a:lvl3pPr marL="2925866" indent="0">
              <a:buNone/>
              <a:defRPr sz="3200"/>
            </a:lvl3pPr>
            <a:lvl4pPr marL="4388798" indent="0">
              <a:buNone/>
              <a:defRPr sz="2868"/>
            </a:lvl4pPr>
            <a:lvl5pPr marL="5851730" indent="0">
              <a:buNone/>
              <a:defRPr sz="2868"/>
            </a:lvl5pPr>
            <a:lvl6pPr marL="7314662" indent="0">
              <a:buNone/>
              <a:defRPr sz="2868"/>
            </a:lvl6pPr>
            <a:lvl7pPr marL="8777594" indent="0">
              <a:buNone/>
              <a:defRPr sz="2868"/>
            </a:lvl7pPr>
            <a:lvl8pPr marL="10240526" indent="0">
              <a:buNone/>
              <a:defRPr sz="2868"/>
            </a:lvl8pPr>
            <a:lvl9pPr marL="11703458" indent="0">
              <a:buNone/>
              <a:defRPr sz="286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554E65-4191-47D0-B6EC-09CA8AC19719}" type="datetime1">
              <a:rPr lang="en-US"/>
              <a:pPr/>
              <a:t>2/27/23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C6B97F-4F3F-4705-A42C-9B0C18B8741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8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646125" y="879088"/>
            <a:ext cx="29626152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646125" y="5120271"/>
            <a:ext cx="29626152" cy="1448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38858" tIns="219429" rIns="438858" bIns="2194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46125" y="20340754"/>
            <a:ext cx="7680552" cy="1168090"/>
          </a:xfrm>
          <a:prstGeom prst="rect">
            <a:avLst/>
          </a:prstGeom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>
            <a:lvl1pPr>
              <a:defRPr sz="3868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2925330" eaLnBrk="1" hangingPunct="1"/>
            <a:fld id="{5B72514D-368D-48AB-84AD-ECEC677393CF}" type="datetime1">
              <a:rPr lang="en-US" smtClean="0">
                <a:cs typeface="Arial" pitchFamily="34" charset="0"/>
              </a:rPr>
              <a:pPr defTabSz="2925330" eaLnBrk="1" hangingPunct="1"/>
              <a:t>2/27/23</a:t>
            </a:fld>
            <a:endParaRPr lang="en-US">
              <a:cs typeface="Arial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47325" y="20340754"/>
            <a:ext cx="10423752" cy="1168090"/>
          </a:xfrm>
          <a:prstGeom prst="rect">
            <a:avLst/>
          </a:prstGeom>
        </p:spPr>
        <p:txBody>
          <a:bodyPr vert="horz" lIns="438858" tIns="219429" rIns="438858" bIns="219429" rtlCol="0" anchor="ctr"/>
          <a:lstStyle>
            <a:lvl1pPr algn="ctr" defTabSz="2925866" fontAlgn="auto">
              <a:spcBef>
                <a:spcPts val="0"/>
              </a:spcBef>
              <a:spcAft>
                <a:spcPts val="0"/>
              </a:spcAft>
              <a:defRPr sz="3868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eaLnBrk="1" hangingPunct="1"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591725" y="20340754"/>
            <a:ext cx="7680552" cy="1168090"/>
          </a:xfrm>
          <a:prstGeom prst="rect">
            <a:avLst/>
          </a:prstGeom>
        </p:spPr>
        <p:txBody>
          <a:bodyPr vert="horz" wrap="square" lIns="438858" tIns="219429" rIns="438858" bIns="219429" numCol="1" anchor="ctr" anchorCtr="0" compatLnSpc="1">
            <a:prstTxWarp prst="textNoShape">
              <a:avLst/>
            </a:prstTxWarp>
          </a:bodyPr>
          <a:lstStyle>
            <a:lvl1pPr algn="r">
              <a:defRPr sz="3868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 defTabSz="2925330" eaLnBrk="1" hangingPunct="1"/>
            <a:fld id="{9BCE597B-BEDD-4C70-BEE2-68641F9F19AF}" type="slidenum">
              <a:rPr lang="en-US" smtClean="0">
                <a:cs typeface="Arial" pitchFamily="34" charset="0"/>
              </a:rPr>
              <a:pPr defTabSz="2925330" eaLnBrk="1" hangingPunct="1"/>
              <a:t>‹#›</a:t>
            </a:fld>
            <a:endParaRPr lang="en-US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849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2925330" rtl="0" eaLnBrk="0" fontAlgn="base" hangingPunct="0">
        <a:spcBef>
          <a:spcPct val="0"/>
        </a:spcBef>
        <a:spcAft>
          <a:spcPct val="0"/>
        </a:spcAft>
        <a:defRPr sz="14066" kern="1200">
          <a:solidFill>
            <a:schemeClr val="tx1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2pPr>
      <a:lvl3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3pPr>
      <a:lvl4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4pPr>
      <a:lvl5pPr algn="ctr" defTabSz="2925330" rtl="0" eaLnBrk="0" fontAlgn="base" hangingPunct="0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  <a:ea typeface="ＭＳ Ｐゴシック" pitchFamily="-107" charset="-128"/>
          <a:cs typeface="ＭＳ Ｐゴシック" pitchFamily="-107" charset="-128"/>
        </a:defRPr>
      </a:lvl5pPr>
      <a:lvl6pPr marL="263940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6pPr>
      <a:lvl7pPr marL="527880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7pPr>
      <a:lvl8pPr marL="791818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8pPr>
      <a:lvl9pPr marL="1055758" algn="ctr" defTabSz="2925330" rtl="0" fontAlgn="base">
        <a:spcBef>
          <a:spcPct val="0"/>
        </a:spcBef>
        <a:spcAft>
          <a:spcPct val="0"/>
        </a:spcAft>
        <a:defRPr sz="14066">
          <a:solidFill>
            <a:schemeClr val="tx1"/>
          </a:solidFill>
          <a:latin typeface="Calibri" pitchFamily="-107" charset="0"/>
        </a:defRPr>
      </a:lvl9pPr>
    </p:titleStyle>
    <p:bodyStyle>
      <a:lvl1pPr marL="1097000" indent="-1097000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10268" kern="1200">
          <a:solidFill>
            <a:schemeClr val="tx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2376372" indent="-913708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8934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2pPr>
      <a:lvl3pPr marL="3656662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7734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3pPr>
      <a:lvl4pPr marL="5120244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6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4pPr>
      <a:lvl5pPr marL="6582908" indent="-731334" algn="l" defTabSz="292533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6400" kern="1200">
          <a:solidFill>
            <a:schemeClr val="tx1"/>
          </a:solidFill>
          <a:latin typeface="+mn-lt"/>
          <a:ea typeface="ＭＳ Ｐゴシック" pitchFamily="-107" charset="-128"/>
          <a:cs typeface="+mn-cs"/>
        </a:defRPr>
      </a:lvl5pPr>
      <a:lvl6pPr marL="8046128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6pPr>
      <a:lvl7pPr marL="9509060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1994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8pPr>
      <a:lvl9pPr marL="12434924" indent="-731468" algn="l" defTabSz="2925866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1pPr>
      <a:lvl2pPr marL="1462932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925866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3pPr>
      <a:lvl4pPr marL="4388798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4pPr>
      <a:lvl5pPr marL="5851730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5pPr>
      <a:lvl6pPr marL="7314662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6pPr>
      <a:lvl7pPr marL="8777594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7pPr>
      <a:lvl8pPr marL="10240526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8pPr>
      <a:lvl9pPr marL="11703458" algn="l" defTabSz="2925866" rtl="0" eaLnBrk="1" latinLnBrk="0" hangingPunct="1">
        <a:defRPr sz="5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-examples-book.com/crp/students/spring2023/spring2023_symposium_expectations" TargetMode="External"/><Relationship Id="rId3" Type="http://schemas.openxmlformats.org/officeDocument/2006/relationships/image" Target="../media/image1.jpe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10" Type="http://schemas.openxmlformats.org/officeDocument/2006/relationships/image" Target="../media/image4.emf"/><Relationship Id="rId4" Type="http://schemas.openxmlformats.org/officeDocument/2006/relationships/image" Target="../media/image2.png"/><Relationship Id="rId9" Type="http://schemas.openxmlformats.org/officeDocument/2006/relationships/hyperlink" Target="https://marcom.purdue.edu/our-brand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entagon 42"/>
          <p:cNvSpPr/>
          <p:nvPr/>
        </p:nvSpPr>
        <p:spPr bwMode="auto">
          <a:xfrm rot="5400000">
            <a:off x="13323510" y="3754852"/>
            <a:ext cx="3677214" cy="891910"/>
          </a:xfrm>
          <a:prstGeom prst="homePlate">
            <a:avLst/>
          </a:prstGeom>
          <a:solidFill>
            <a:srgbClr val="8E6F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45" name="Pentagon 44"/>
          <p:cNvSpPr/>
          <p:nvPr/>
        </p:nvSpPr>
        <p:spPr bwMode="auto">
          <a:xfrm rot="5400000">
            <a:off x="10824556" y="5122028"/>
            <a:ext cx="6390034" cy="891910"/>
          </a:xfrm>
          <a:prstGeom prst="homePlate">
            <a:avLst/>
          </a:prstGeom>
          <a:solidFill>
            <a:srgbClr val="55595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46" name="Pentagon 45"/>
          <p:cNvSpPr/>
          <p:nvPr/>
        </p:nvSpPr>
        <p:spPr bwMode="auto">
          <a:xfrm rot="5400000">
            <a:off x="8450292" y="6363419"/>
            <a:ext cx="8813552" cy="891910"/>
          </a:xfrm>
          <a:prstGeom prst="homePlat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BE9F06F-464F-3242-9B59-F40D13733ED6}"/>
              </a:ext>
            </a:extLst>
          </p:cNvPr>
          <p:cNvSpPr/>
          <p:nvPr/>
        </p:nvSpPr>
        <p:spPr>
          <a:xfrm>
            <a:off x="-21772" y="-38850"/>
            <a:ext cx="32940171" cy="24414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Franklin Gothic Medium" panose="020B0603020102020204" pitchFamily="34" charset="0"/>
            </a:endParaRPr>
          </a:p>
        </p:txBody>
      </p:sp>
      <p:sp>
        <p:nvSpPr>
          <p:cNvPr id="22" name="Rectangle 21"/>
          <p:cNvSpPr/>
          <p:nvPr/>
        </p:nvSpPr>
        <p:spPr bwMode="auto">
          <a:xfrm>
            <a:off x="7664257" y="11706955"/>
            <a:ext cx="9272879" cy="84870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>
              <a:latin typeface="Franklin Gothic Medium" panose="020B0603020102020204" pitchFamily="34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16154399" y="3107592"/>
            <a:ext cx="16263471" cy="7986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>
              <a:latin typeface="Franklin Gothic Medium" panose="020B0603020102020204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2936199" y="11756135"/>
            <a:ext cx="9481669" cy="8437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>
              <a:latin typeface="Franklin Gothic Medium" panose="020B0603020102020204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33400" y="3107591"/>
            <a:ext cx="11318913" cy="79867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60960" tIns="30480" rIns="60960" bIns="30480" numCol="1" rtlCol="0" anchor="t" anchorCtr="0" compatLnSpc="1">
            <a:prstTxWarp prst="textNoShape">
              <a:avLst/>
            </a:prstTxWarp>
          </a:bodyPr>
          <a:lstStyle/>
          <a:p>
            <a:pPr defTabSz="766272"/>
            <a:endParaRPr lang="en-US" sz="2000" dirty="0">
              <a:latin typeface="Franklin Gothic Medium" panose="020B0603020102020204" pitchFamily="34" charset="0"/>
            </a:endParaRPr>
          </a:p>
        </p:txBody>
      </p:sp>
      <p:sp>
        <p:nvSpPr>
          <p:cNvPr id="2090" name="Rectangle 2997"/>
          <p:cNvSpPr>
            <a:spLocks noChangeArrowheads="1"/>
          </p:cNvSpPr>
          <p:nvPr/>
        </p:nvSpPr>
        <p:spPr bwMode="auto">
          <a:xfrm>
            <a:off x="1828804" y="13075713"/>
            <a:ext cx="105585" cy="26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2250" tIns="26126" rIns="52250" bIns="26126" anchor="ctr">
            <a:spAutoFit/>
          </a:bodyPr>
          <a:lstStyle/>
          <a:p>
            <a:endParaRPr lang="en-US" sz="1400" dirty="0">
              <a:latin typeface="Franklin Gothic Medium" panose="020B0603020102020204" pitchFamily="34" charset="0"/>
            </a:endParaRPr>
          </a:p>
        </p:txBody>
      </p:sp>
      <p:sp>
        <p:nvSpPr>
          <p:cNvPr id="2228" name="Rectangle 3738"/>
          <p:cNvSpPr>
            <a:spLocks noChangeArrowheads="1"/>
          </p:cNvSpPr>
          <p:nvPr/>
        </p:nvSpPr>
        <p:spPr bwMode="auto">
          <a:xfrm>
            <a:off x="1828804" y="14622393"/>
            <a:ext cx="105585" cy="268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52250" tIns="26126" rIns="52250" bIns="26126" anchor="ctr">
            <a:spAutoFit/>
          </a:bodyPr>
          <a:lstStyle/>
          <a:p>
            <a:endParaRPr lang="en-US" sz="1400" dirty="0">
              <a:latin typeface="Franklin Gothic Medium" panose="020B0603020102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6003" y="16379375"/>
            <a:ext cx="5617030" cy="592269"/>
          </a:xfrm>
          <a:prstGeom prst="rect">
            <a:avLst/>
          </a:prstGeom>
          <a:noFill/>
        </p:spPr>
        <p:txBody>
          <a:bodyPr wrap="square" lIns="52250" tIns="26126" rIns="52250" bIns="26126" rtlCol="0">
            <a:spAutoFit/>
          </a:bodyPr>
          <a:lstStyle/>
          <a:p>
            <a:pPr lvl="1"/>
            <a:endParaRPr lang="en-US" sz="2268" dirty="0">
              <a:latin typeface="Franklin Gothic Medium" panose="020B0603020102020204" pitchFamily="34" charset="0"/>
            </a:endParaRPr>
          </a:p>
          <a:p>
            <a:endParaRPr lang="en-US" sz="1238" dirty="0">
              <a:latin typeface="Franklin Gothic Medium" panose="020B06030201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1" y="11756135"/>
            <a:ext cx="6367930" cy="84378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24966" y="14406460"/>
            <a:ext cx="5435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ADD PHOTOS/VISUALS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TO ENHANCE THE APPEAL</a:t>
            </a:r>
          </a:p>
          <a:p>
            <a:pPr algn="ctr"/>
            <a:r>
              <a:rPr lang="en-US" sz="48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OF YOUR POSTER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2000" y="3295043"/>
            <a:ext cx="1082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Notes to Data Mine students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6355418" y="3291074"/>
            <a:ext cx="158771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cap="all" dirty="0">
                <a:latin typeface="Franklin Gothic Medium" panose="020B0603020102020204" pitchFamily="34" charset="0"/>
                <a:cs typeface="Futura"/>
              </a:rPr>
              <a:t>TITLE TEXT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48599" y="11916393"/>
            <a:ext cx="891540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cap="all" dirty="0">
                <a:latin typeface="Franklin Gothic Medium" panose="020B0603020102020204" pitchFamily="34" charset="0"/>
                <a:cs typeface="Futura"/>
              </a:rPr>
              <a:t>Title TEXT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3164800" y="11916393"/>
            <a:ext cx="9067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ranklin Gothic Medium" panose="020B0603020102020204" pitchFamily="34" charset="0"/>
                <a:cs typeface="Futura"/>
              </a:rPr>
              <a:t>TITLE TEXT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645400" y="42565"/>
            <a:ext cx="17627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POSTER TITLE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403600" y="8854084"/>
            <a:ext cx="10515600" cy="28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38" dirty="0">
              <a:latin typeface="Franklin Gothic Medium" panose="020B06030201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5608072" y="20639328"/>
            <a:ext cx="15481528" cy="913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334" dirty="0">
                <a:latin typeface="Franklin Gothic Medium" panose="020B0603020102020204" pitchFamily="34" charset="0"/>
                <a:cs typeface="Impact"/>
              </a:rPr>
              <a:t>The Data Mine Corporate Partners Symposium </a:t>
            </a:r>
            <a:r>
              <a:rPr lang="en-US" sz="5334" dirty="0">
                <a:solidFill>
                  <a:srgbClr val="8E6F3E"/>
                </a:solidFill>
                <a:latin typeface="Franklin Gothic Medium" panose="020B0603020102020204" pitchFamily="34" charset="0"/>
                <a:cs typeface="Impact"/>
              </a:rPr>
              <a:t>2023</a:t>
            </a:r>
          </a:p>
        </p:txBody>
      </p:sp>
      <p:sp>
        <p:nvSpPr>
          <p:cNvPr id="41" name="Pentagon 40"/>
          <p:cNvSpPr/>
          <p:nvPr/>
        </p:nvSpPr>
        <p:spPr bwMode="auto">
          <a:xfrm>
            <a:off x="12928" y="20670900"/>
            <a:ext cx="15608072" cy="891910"/>
          </a:xfrm>
          <a:prstGeom prst="homePlate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  <p:sp>
        <p:nvSpPr>
          <p:cNvPr id="47" name="Pentagon 46"/>
          <p:cNvSpPr/>
          <p:nvPr/>
        </p:nvSpPr>
        <p:spPr bwMode="auto">
          <a:xfrm flipH="1">
            <a:off x="31089600" y="20639328"/>
            <a:ext cx="1828800" cy="891910"/>
          </a:xfrm>
          <a:prstGeom prst="homePlate">
            <a:avLst/>
          </a:prstGeom>
          <a:solidFill>
            <a:srgbClr val="8E6F3E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149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00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Franklin Gothic Medium" panose="020B0603020102020204" pitchFamily="34" charset="0"/>
            </a:endParaRPr>
          </a:p>
        </p:txBody>
      </p:sp>
      <p:pic>
        <p:nvPicPr>
          <p:cNvPr id="48" name="Picture 47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64" y="11706955"/>
            <a:ext cx="4740836" cy="38482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9" name="Picture 48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5764" y="16306346"/>
            <a:ext cx="4740836" cy="3887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1" name="TextBox 50"/>
          <p:cNvSpPr txBox="1"/>
          <p:nvPr/>
        </p:nvSpPr>
        <p:spPr>
          <a:xfrm>
            <a:off x="17585763" y="12186778"/>
            <a:ext cx="47408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ADD PHOTOS/VISUALS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TO ENHANCE THE APPEAL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OF YOUR POSTER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585763" y="16992359"/>
            <a:ext cx="47408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ADD PHOTOS/VISUALS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TO ENHANCE THE APPEAL</a:t>
            </a: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OF YOUR POSTER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2000" y="3862355"/>
            <a:ext cx="1082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**All Symposium guidelines are listed here**: </a:t>
            </a:r>
            <a:r>
              <a:rPr lang="en-US" sz="2000" u="sng" dirty="0">
                <a:latin typeface="Franklin Gothic Medium" panose="020B0603020102020204" pitchFamily="34" charset="0"/>
                <a:cs typeface="Myriad Arabic" panose="01010101010101010101" pitchFamily="50" charset="-78"/>
                <a:hlinkClick r:id="rId8"/>
              </a:rPr>
              <a:t>https://the-examples-book.com/crp/students/spring2023/spring2023_symposium_expectations</a:t>
            </a:r>
            <a:r>
              <a:rPr lang="en-US" sz="2000" u="sng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 </a:t>
            </a:r>
          </a:p>
          <a:p>
            <a:endParaRPr lang="en-US" sz="2000" u="sng" dirty="0">
              <a:latin typeface="Franklin Gothic Medium" panose="020B0603020102020204" pitchFamily="34" charset="0"/>
              <a:cs typeface="Myriad Arabic" panose="01010101010101010101" pitchFamily="50" charset="-7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u="sng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We encourage you to use a template from your Corporate Partner if possible</a:t>
            </a: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. We would love to see 80 unique posters that are not all on this Purdue template. Otherwise, you are welcome to use this Purdue template.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Your poster should remain as this size (24x36 inches).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Use images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Limit text – many teams put too much text on a poster.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Purdue branding is located here if you plan to use this Purdue template or incorporate Purdue colors. </a:t>
            </a: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  <a:hlinkClick r:id="rId9"/>
              </a:rPr>
              <a:t>https://marcom.purdue.edu/our-brand/</a:t>
            </a:r>
            <a:r>
              <a:rPr lang="en-US" sz="20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 </a:t>
            </a:r>
            <a:endParaRPr lang="en-US" sz="2000" u="sng" dirty="0">
              <a:latin typeface="Franklin Gothic Medium" panose="020B0603020102020204" pitchFamily="34" charset="0"/>
              <a:cs typeface="Myriad Arabic" panose="01010101010101010101" pitchFamily="50" charset="-78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6355418" y="3816701"/>
            <a:ext cx="1082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848599" y="12446451"/>
            <a:ext cx="8915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3084117" y="12430593"/>
            <a:ext cx="9148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Franklin Gothic Medium" panose="020B0603020102020204" pitchFamily="34" charset="0"/>
                <a:cs typeface="Myriad Arabic" panose="01010101010101010101" pitchFamily="50" charset="-78"/>
              </a:rPr>
              <a:t>BODY TEXT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8509000" y="1342408"/>
            <a:ext cx="159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Franklin Gothic Medium" panose="020B0603020102020204" pitchFamily="34" charset="0"/>
              </a:rPr>
              <a:t>Team Member Names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92C17-7734-B845-A24C-AC9F4E642E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3400" y="664115"/>
            <a:ext cx="9875729" cy="1045665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CB761FC-98C6-8F4D-9A53-15AD20DC85A0}"/>
              </a:ext>
            </a:extLst>
          </p:cNvPr>
          <p:cNvSpPr txBox="1"/>
          <p:nvPr/>
        </p:nvSpPr>
        <p:spPr>
          <a:xfrm>
            <a:off x="27409387" y="646796"/>
            <a:ext cx="3828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Franklin Gothic Medium" panose="020B0603020102020204" pitchFamily="34" charset="0"/>
                <a:cs typeface="Myriad Arabic" panose="01010101010101010101" pitchFamily="50" charset="-78"/>
              </a:rPr>
              <a:t>Insert Corporate Partner Logo Here</a:t>
            </a:r>
          </a:p>
        </p:txBody>
      </p:sp>
    </p:spTree>
    <p:extLst>
      <p:ext uri="{BB962C8B-B14F-4D97-AF65-F5344CB8AC3E}">
        <p14:creationId xmlns:p14="http://schemas.microsoft.com/office/powerpoint/2010/main" val="1832114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3123</TotalTime>
  <Words>189</Words>
  <Application>Microsoft Macintosh PowerPoint</Application>
  <PresentationFormat>Custom</PresentationFormat>
  <Paragraphs>28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Franklin Gothic Medium</vt:lpstr>
      <vt:lpstr>Times</vt:lpstr>
      <vt:lpstr>Office Theme</vt:lpstr>
      <vt:lpstr>PowerPoint Presentation</vt:lpstr>
    </vt:vector>
  </TitlesOfParts>
  <Company>Purdue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Allen</dc:creator>
  <cp:lastModifiedBy>Rosenorn, Nicholas Samuel</cp:lastModifiedBy>
  <cp:revision>192</cp:revision>
  <dcterms:created xsi:type="dcterms:W3CDTF">2002-12-05T18:54:02Z</dcterms:created>
  <dcterms:modified xsi:type="dcterms:W3CDTF">2023-02-27T16:25:12Z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2023-02-14T13:51:38Z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e6379b64-6493-4343-ad52-0e88a8fde1d9</vt:lpwstr>
  </property>
  <property fmtid="{D5CDD505-2E9C-101B-9397-08002B2CF9AE}" pid="8" name="MSIP_Label_4044bd30-2ed7-4c9d-9d12-46200872a97b_ContentBits">
    <vt:lpwstr>0</vt:lpwstr>
  </property>
</Properties>
</file>