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AD5-68AD-4189-9C27-67FE586FD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7A77-F607-44A3-985A-C7BB0542F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6B4F-925F-4C21-832A-E9C72083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EA8D-DE19-4F11-91E6-87905BE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B3DA-3F90-4370-99AB-1B57AD87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7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2C10-D212-4833-B97C-6120F2A7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EFBBA-A74B-4DD8-B8C5-9F8D201E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E3EF-43C5-485D-9C04-3F3DC6F6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C0FF-523F-4776-BF0C-2B991C05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F48D-CA3C-412F-8827-7A5FC72A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4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243D2-4A35-464B-81D3-31529455D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F546-5F0A-47AF-B420-E40DAC51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81F75-14EE-4A67-8871-6C2B218F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1F8B-2ADC-4D47-9EC2-A61D0931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BFE1-9687-4C28-AE1D-E7245CEC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5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615-9997-4725-97DB-D4B64085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B0D7-A3DB-4229-97BF-3A73E79E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5127-C88A-4DDC-9DE2-ED622FDB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C098-C7DF-4781-872C-6B74DC03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B433E-6D26-406D-BD72-A50617EA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C697-FC5C-40BE-A9F0-60A7C02D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63A-C20E-4902-AD78-56FFEB6C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75C6-2165-41A8-B716-CFC7ED43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4B38-E05C-43CF-AAD7-B0BE90C7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B1DE-12ED-4F66-8525-1D46ED28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9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D0BB-217E-4B8A-9A45-069AB77A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85D9-F379-4B82-9C0B-349B8C8F8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9ECA8-C109-4AE6-91C2-E3C0AE154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248D1-44FA-426F-9201-F537EC22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F4406-9FEF-4416-B120-B543CC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19296-4105-4492-A5A3-BF8E8DAC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D4FE-D65D-468C-B3BA-5D2944D0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F3FCD-014D-4137-8A43-00423B14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A7ECC-6B82-4136-B3C3-6CC50167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83FDF-31E6-43C9-8FD7-A8565DD3C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ADDF0-B580-4745-9F99-2C33E8370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6F732-C780-436C-A5E4-6A1B5E59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99210-A54D-4C00-801B-9BD3888A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56609-01B7-440D-8259-675206C5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3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0821-AFC6-4119-8145-97F0E580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33D3E-B52F-48FE-891D-4F574D3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22FB8-EB78-47EC-863B-9FC9FC9F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88236-32F7-4CAC-8918-7B45D109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99AC6-6EBF-4EBB-9DC6-F0E6778F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BA4E0-2730-41E5-9182-5EE593FB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6D7C-C58B-4382-8DD8-29BEC320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9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53AA-EBD6-4393-B8E7-7DE919CB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C58A-D09F-4DAB-833D-3123C7C0A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96EC-A69F-420F-9F9C-A8648E6D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3742-0DBB-4ACE-B9C9-14D59C7C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E19AB-F608-498A-95D0-2DF6076D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53E1-FDF7-490A-A5C5-404E471B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497-95E2-4F99-A01E-0884EF3C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5CC1E-8158-4016-A5AC-548500ED3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FDC89-86C3-42B3-B900-F6BD5195F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B5C6-857F-42CC-A233-4FA9876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903D5-A303-4636-AAB5-66B221F3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7ACAE-62A4-4321-A4AC-4D0FD2DD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79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CC53-3DCE-4BDC-98DE-696CD47C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1118B-BBF8-4235-80D0-C901631C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49A3-2C63-465B-9490-EC13FF1E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A2BCD-FAED-494E-94DE-324D59FC244C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E0D5-1630-4006-A2E5-CE5EF2252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A4B8-7B3A-44A1-A4BB-99C17B447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C1E6-1800-4929-B46A-B595E85CC1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1119-chocolate-png-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8A4F97-0911-4248-BAB0-93D2945C3F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DE3765-B953-4AC7-BD0E-CAFB51D5FDD7}"/>
              </a:ext>
            </a:extLst>
          </p:cNvPr>
          <p:cNvSpPr/>
          <p:nvPr/>
        </p:nvSpPr>
        <p:spPr>
          <a:xfrm>
            <a:off x="439271" y="654424"/>
            <a:ext cx="11331388" cy="599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E141A-4B26-4A2C-BD97-2895F4F2D54D}"/>
              </a:ext>
            </a:extLst>
          </p:cNvPr>
          <p:cNvSpPr/>
          <p:nvPr/>
        </p:nvSpPr>
        <p:spPr>
          <a:xfrm rot="10800000" flipV="1">
            <a:off x="439271" y="161365"/>
            <a:ext cx="11331388" cy="5199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EBAEA6-F69F-4951-AACF-91ECD541DE0E}"/>
              </a:ext>
            </a:extLst>
          </p:cNvPr>
          <p:cNvSpPr/>
          <p:nvPr/>
        </p:nvSpPr>
        <p:spPr>
          <a:xfrm rot="5400000">
            <a:off x="-129988" y="389964"/>
            <a:ext cx="797860" cy="340659"/>
          </a:xfrm>
          <a:custGeom>
            <a:avLst/>
            <a:gdLst>
              <a:gd name="connsiteX0" fmla="*/ 0 w 1371600"/>
              <a:gd name="connsiteY0" fmla="*/ 0 h 685800"/>
              <a:gd name="connsiteX1" fmla="*/ 1371600 w 1371600"/>
              <a:gd name="connsiteY1" fmla="*/ 0 h 685800"/>
              <a:gd name="connsiteX2" fmla="*/ 685800 w 1371600"/>
              <a:gd name="connsiteY2" fmla="*/ 685800 h 685800"/>
              <a:gd name="connsiteX3" fmla="*/ 0 w 13716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cubicBezTo>
                  <a:pt x="1371600" y="378757"/>
                  <a:pt x="1064557" y="685800"/>
                  <a:pt x="685800" y="685800"/>
                </a:cubicBezTo>
                <a:cubicBezTo>
                  <a:pt x="307043" y="685800"/>
                  <a:pt x="0" y="378757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80B0F4-10A8-4955-BCE0-8BC218F52E03}"/>
              </a:ext>
            </a:extLst>
          </p:cNvPr>
          <p:cNvSpPr/>
          <p:nvPr/>
        </p:nvSpPr>
        <p:spPr>
          <a:xfrm rot="5400000">
            <a:off x="254374" y="776569"/>
            <a:ext cx="277906" cy="87406"/>
          </a:xfrm>
          <a:custGeom>
            <a:avLst/>
            <a:gdLst>
              <a:gd name="connsiteX0" fmla="*/ 0 w 1371600"/>
              <a:gd name="connsiteY0" fmla="*/ 0 h 685800"/>
              <a:gd name="connsiteX1" fmla="*/ 1371600 w 1371600"/>
              <a:gd name="connsiteY1" fmla="*/ 0 h 685800"/>
              <a:gd name="connsiteX2" fmla="*/ 685800 w 1371600"/>
              <a:gd name="connsiteY2" fmla="*/ 685800 h 685800"/>
              <a:gd name="connsiteX3" fmla="*/ 0 w 13716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cubicBezTo>
                  <a:pt x="1371600" y="378757"/>
                  <a:pt x="1064557" y="685800"/>
                  <a:pt x="685800" y="685800"/>
                </a:cubicBezTo>
                <a:cubicBezTo>
                  <a:pt x="307043" y="685800"/>
                  <a:pt x="0" y="378757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F2E91B-E86C-473C-9179-62292DFCF61C}"/>
              </a:ext>
            </a:extLst>
          </p:cNvPr>
          <p:cNvSpPr/>
          <p:nvPr/>
        </p:nvSpPr>
        <p:spPr>
          <a:xfrm rot="16200000">
            <a:off x="11542059" y="389965"/>
            <a:ext cx="797860" cy="340659"/>
          </a:xfrm>
          <a:custGeom>
            <a:avLst/>
            <a:gdLst>
              <a:gd name="connsiteX0" fmla="*/ 0 w 1371600"/>
              <a:gd name="connsiteY0" fmla="*/ 0 h 685800"/>
              <a:gd name="connsiteX1" fmla="*/ 1371600 w 1371600"/>
              <a:gd name="connsiteY1" fmla="*/ 0 h 685800"/>
              <a:gd name="connsiteX2" fmla="*/ 685800 w 1371600"/>
              <a:gd name="connsiteY2" fmla="*/ 685800 h 685800"/>
              <a:gd name="connsiteX3" fmla="*/ 0 w 13716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cubicBezTo>
                  <a:pt x="1371600" y="378757"/>
                  <a:pt x="1064557" y="685800"/>
                  <a:pt x="685800" y="685800"/>
                </a:cubicBezTo>
                <a:cubicBezTo>
                  <a:pt x="307043" y="685800"/>
                  <a:pt x="0" y="378757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6BDE9D-6AEE-4F5C-ACD8-F990A8011D7C}"/>
              </a:ext>
            </a:extLst>
          </p:cNvPr>
          <p:cNvSpPr/>
          <p:nvPr/>
        </p:nvSpPr>
        <p:spPr>
          <a:xfrm rot="16200000">
            <a:off x="11672047" y="776568"/>
            <a:ext cx="277906" cy="87406"/>
          </a:xfrm>
          <a:custGeom>
            <a:avLst/>
            <a:gdLst>
              <a:gd name="connsiteX0" fmla="*/ 0 w 1371600"/>
              <a:gd name="connsiteY0" fmla="*/ 0 h 685800"/>
              <a:gd name="connsiteX1" fmla="*/ 1371600 w 1371600"/>
              <a:gd name="connsiteY1" fmla="*/ 0 h 685800"/>
              <a:gd name="connsiteX2" fmla="*/ 685800 w 1371600"/>
              <a:gd name="connsiteY2" fmla="*/ 685800 h 685800"/>
              <a:gd name="connsiteX3" fmla="*/ 0 w 1371600"/>
              <a:gd name="connsiteY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cubicBezTo>
                  <a:pt x="1371600" y="378757"/>
                  <a:pt x="1064557" y="685800"/>
                  <a:pt x="685800" y="685800"/>
                </a:cubicBezTo>
                <a:cubicBezTo>
                  <a:pt x="307043" y="685800"/>
                  <a:pt x="0" y="378757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75A70B-9D10-499F-BA0A-E73B4A6A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63392" y="6197871"/>
            <a:ext cx="885739" cy="4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8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Akula Vishnu Vardhan</dc:creator>
  <cp:lastModifiedBy>Akula Vishnu Vardhan</cp:lastModifiedBy>
  <cp:revision>4</cp:revision>
  <dcterms:created xsi:type="dcterms:W3CDTF">2025-06-22T01:07:08Z</dcterms:created>
  <dcterms:modified xsi:type="dcterms:W3CDTF">2025-06-24T01:43:35Z</dcterms:modified>
</cp:coreProperties>
</file>