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b="1" dirty="0"/>
              <a:t>Geographical cluster of the possible COVID-19 infection points in México City.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44B69A-11E0-44FB-AF6B-52287BDAC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56" y="0"/>
            <a:ext cx="480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8936-09AF-4CD0-A476-F6B3C097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Backgound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B37D-2503-4FA1-B0C5-D03D87AA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SARS-CoV-2 it’s a virus that has the initial outbreak in Wuhan China in December 2019 and has stopped most of the economic and social activities around the world. </a:t>
            </a:r>
          </a:p>
          <a:p>
            <a:pPr marL="0" indent="0">
              <a:buNone/>
            </a:pPr>
            <a:r>
              <a:rPr lang="en-US" sz="2400" dirty="0"/>
              <a:t>In Mexico City, for example, there are boroughs that are presenting large outbreaks and want to return to economic and social activities. </a:t>
            </a:r>
          </a:p>
          <a:p>
            <a:pPr marL="0" indent="0">
              <a:buNone/>
            </a:pPr>
            <a:r>
              <a:rPr lang="es-MX" sz="2400" b="1" dirty="0" err="1"/>
              <a:t>The</a:t>
            </a:r>
            <a:r>
              <a:rPr lang="es-MX" sz="2400" b="1" dirty="0"/>
              <a:t> </a:t>
            </a:r>
            <a:r>
              <a:rPr lang="es-MX" sz="2400" b="1" dirty="0" err="1"/>
              <a:t>problem</a:t>
            </a:r>
            <a:endParaRPr lang="es-MX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it possible to classify the busiest places to generate a map of risk of contagion?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47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688-CBBF-4F7A-B92B-9112B5A1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6E57-BAE5-48D6-A67F-D14F8828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coronavirus data was obtained from the official government website https://datos.cdmx.gob.mx/explore/dataset/casos-asociados-a-covid-19/table/?disjunctive.resultado.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Data containing patient health characteristics were removed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Only the active cases were kept.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Cleaned data contains 2 features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980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5F2D-2FD4-4693-8D07-2E235C25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6277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geographic data, the Foursquare API was used.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50869-B5AC-459F-90F3-7BEA8DB229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0379"/>
            <a:ext cx="10058400" cy="19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B42-1332-4958-B819-FEE7DEEB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EFAB-6C4F-4413-A69F-F7D99392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model used is K-means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model classified the locations into 2 clusters, this may mean </a:t>
            </a:r>
            <a:br>
              <a:rPr lang="en-US" dirty="0"/>
            </a:br>
            <a:r>
              <a:rPr lang="en-US" dirty="0"/>
              <a:t>that the locations are very similar to each other or that there is a </a:t>
            </a:r>
            <a:br>
              <a:rPr lang="en-US" dirty="0"/>
            </a:br>
            <a:r>
              <a:rPr lang="en-US" dirty="0"/>
              <a:t>underfitting.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14C60-9214-4848-86E8-1EE821708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95" y="2108201"/>
            <a:ext cx="294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B929-FB68-48C4-AACA-A1335ABE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 into a map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30D4-A282-40FC-9348-B5451049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28109" cy="3760891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en-US" dirty="0"/>
              <a:t>For this step I used a choropleth map and combine whit the coronavirus data to obtain the risk of infection 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86319-FC2D-48A4-94A7-ABFE6ED549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08" y="1957137"/>
            <a:ext cx="3284788" cy="43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40B-6649-439F-988C-0C9EF692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r>
              <a:rPr lang="es-MX" dirty="0"/>
              <a:t> and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directions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6C1A-AB65-4A53-A4C3-A2F6A00D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Knowing the possible points of risk can help generate better health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can be improved by sorting places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visited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/>
              <a:t>laces  </a:t>
            </a:r>
            <a:r>
              <a:rPr lang="en-US" dirty="0"/>
              <a:t>around the infected people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901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{7BDA0CD4-CA78-4569-AF34-041F4CBF9CA0}tf56160789</Template>
  <TotalTime>0</TotalTime>
  <Words>247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Geographical cluster of the possible COVID-19 infection points in México City.</vt:lpstr>
      <vt:lpstr>Backgound</vt:lpstr>
      <vt:lpstr>Data acquisition and cleaning</vt:lpstr>
      <vt:lpstr>PowerPoint Presentation</vt:lpstr>
      <vt:lpstr>Classification model</vt:lpstr>
      <vt:lpstr>Plot the data into a map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2020-06-14T01:53:31Z</dcterms:created>
  <dcterms:modified xsi:type="dcterms:W3CDTF">2020-06-14T03:32:09Z</dcterms:modified>
</cp:coreProperties>
</file>