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3"/>
  </p:notesMasterIdLst>
  <p:sldIdLst>
    <p:sldId id="3173" r:id="rId2"/>
    <p:sldId id="3870" r:id="rId3"/>
    <p:sldId id="3875" r:id="rId4"/>
    <p:sldId id="3874" r:id="rId5"/>
    <p:sldId id="3876" r:id="rId6"/>
    <p:sldId id="3877" r:id="rId7"/>
    <p:sldId id="3878" r:id="rId8"/>
    <p:sldId id="3880" r:id="rId9"/>
    <p:sldId id="3881" r:id="rId10"/>
    <p:sldId id="3882" r:id="rId11"/>
    <p:sldId id="3883" r:id="rId12"/>
    <p:sldId id="3884" r:id="rId13"/>
    <p:sldId id="3879" r:id="rId14"/>
    <p:sldId id="3885" r:id="rId15"/>
    <p:sldId id="3886" r:id="rId16"/>
    <p:sldId id="3887" r:id="rId17"/>
    <p:sldId id="3889" r:id="rId18"/>
    <p:sldId id="3872" r:id="rId19"/>
    <p:sldId id="3873" r:id="rId20"/>
    <p:sldId id="3888" r:id="rId21"/>
    <p:sldId id="3869" r:id="rId22"/>
  </p:sldIdLst>
  <p:sldSz cx="24377650" cy="13716000"/>
  <p:notesSz cx="6858000" cy="9144000"/>
  <p:defaultTextStyle>
    <a:defPPr>
      <a:defRPr lang="en-US"/>
    </a:defPPr>
    <a:lvl1pPr marL="0" algn="l" defTabSz="1827747" rtl="0" eaLnBrk="1" latinLnBrk="0" hangingPunct="1">
      <a:defRPr sz="3599" kern="1200">
        <a:solidFill>
          <a:schemeClr val="tx1"/>
        </a:solidFill>
        <a:latin typeface="+mn-lt"/>
        <a:ea typeface="+mn-ea"/>
        <a:cs typeface="+mn-cs"/>
      </a:defRPr>
    </a:lvl1pPr>
    <a:lvl2pPr marL="913871" algn="l" defTabSz="1827747" rtl="0" eaLnBrk="1" latinLnBrk="0" hangingPunct="1">
      <a:defRPr sz="3599" kern="1200">
        <a:solidFill>
          <a:schemeClr val="tx1"/>
        </a:solidFill>
        <a:latin typeface="+mn-lt"/>
        <a:ea typeface="+mn-ea"/>
        <a:cs typeface="+mn-cs"/>
      </a:defRPr>
    </a:lvl2pPr>
    <a:lvl3pPr marL="1827747" algn="l" defTabSz="1827747" rtl="0" eaLnBrk="1" latinLnBrk="0" hangingPunct="1">
      <a:defRPr sz="3599" kern="1200">
        <a:solidFill>
          <a:schemeClr val="tx1"/>
        </a:solidFill>
        <a:latin typeface="+mn-lt"/>
        <a:ea typeface="+mn-ea"/>
        <a:cs typeface="+mn-cs"/>
      </a:defRPr>
    </a:lvl3pPr>
    <a:lvl4pPr marL="2741619" algn="l" defTabSz="1827747" rtl="0" eaLnBrk="1" latinLnBrk="0" hangingPunct="1">
      <a:defRPr sz="3599" kern="1200">
        <a:solidFill>
          <a:schemeClr val="tx1"/>
        </a:solidFill>
        <a:latin typeface="+mn-lt"/>
        <a:ea typeface="+mn-ea"/>
        <a:cs typeface="+mn-cs"/>
      </a:defRPr>
    </a:lvl4pPr>
    <a:lvl5pPr marL="3655494" algn="l" defTabSz="1827747" rtl="0" eaLnBrk="1" latinLnBrk="0" hangingPunct="1">
      <a:defRPr sz="3599" kern="1200">
        <a:solidFill>
          <a:schemeClr val="tx1"/>
        </a:solidFill>
        <a:latin typeface="+mn-lt"/>
        <a:ea typeface="+mn-ea"/>
        <a:cs typeface="+mn-cs"/>
      </a:defRPr>
    </a:lvl5pPr>
    <a:lvl6pPr marL="4569368" algn="l" defTabSz="1827747" rtl="0" eaLnBrk="1" latinLnBrk="0" hangingPunct="1">
      <a:defRPr sz="3599" kern="1200">
        <a:solidFill>
          <a:schemeClr val="tx1"/>
        </a:solidFill>
        <a:latin typeface="+mn-lt"/>
        <a:ea typeface="+mn-ea"/>
        <a:cs typeface="+mn-cs"/>
      </a:defRPr>
    </a:lvl6pPr>
    <a:lvl7pPr marL="5483239" algn="l" defTabSz="1827747" rtl="0" eaLnBrk="1" latinLnBrk="0" hangingPunct="1">
      <a:defRPr sz="3599" kern="1200">
        <a:solidFill>
          <a:schemeClr val="tx1"/>
        </a:solidFill>
        <a:latin typeface="+mn-lt"/>
        <a:ea typeface="+mn-ea"/>
        <a:cs typeface="+mn-cs"/>
      </a:defRPr>
    </a:lvl7pPr>
    <a:lvl8pPr marL="6397113" algn="l" defTabSz="1827747" rtl="0" eaLnBrk="1" latinLnBrk="0" hangingPunct="1">
      <a:defRPr sz="3599" kern="1200">
        <a:solidFill>
          <a:schemeClr val="tx1"/>
        </a:solidFill>
        <a:latin typeface="+mn-lt"/>
        <a:ea typeface="+mn-ea"/>
        <a:cs typeface="+mn-cs"/>
      </a:defRPr>
    </a:lvl8pPr>
    <a:lvl9pPr marL="7310987" algn="l" defTabSz="1827747" rtl="0" eaLnBrk="1" latinLnBrk="0" hangingPunct="1">
      <a:defRPr sz="3599" kern="1200">
        <a:solidFill>
          <a:schemeClr val="tx1"/>
        </a:solidFill>
        <a:latin typeface="+mn-lt"/>
        <a:ea typeface="+mn-ea"/>
        <a:cs typeface="+mn-cs"/>
      </a:defRPr>
    </a:lvl9pPr>
  </p:defaultTextStyle>
  <p:extLst>
    <p:ext uri="{EFAFB233-063F-42B5-8137-9DF3F51BA10A}">
      <p15:sldGuideLst xmlns:p15="http://schemas.microsoft.com/office/powerpoint/2012/main">
        <p15:guide id="35" pos="35609" userDrawn="1">
          <p15:clr>
            <a:srgbClr val="A4A3A4"/>
          </p15:clr>
        </p15:guide>
        <p15:guide id="52" pos="18895" userDrawn="1">
          <p15:clr>
            <a:srgbClr val="A4A3A4"/>
          </p15:clr>
        </p15:guide>
        <p15:guide id="53" orient="horz" pos="8640" userDrawn="1">
          <p15:clr>
            <a:srgbClr val="A4A3A4"/>
          </p15:clr>
        </p15:guide>
        <p15:guide id="55" pos="30825" userDrawn="1">
          <p15:clr>
            <a:srgbClr val="A4A3A4"/>
          </p15:clr>
        </p15:guide>
        <p15:guide id="56" orient="horz" pos="139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soud Al Rawahi" initials="MAR" lastIdx="3" clrIdx="0">
    <p:extLst>
      <p:ext uri="{19B8F6BF-5375-455C-9EA6-DF929625EA0E}">
        <p15:presenceInfo xmlns:p15="http://schemas.microsoft.com/office/powerpoint/2012/main" userId="S::m.rawahi@phaze.ro::6280afcc-fb01-409c-ad18-ee0cbe58e5d8" providerId="AD"/>
      </p:ext>
    </p:extLst>
  </p:cmAuthor>
  <p:cmAuthor id="2" name="Kawther Al Jashmi" initials="KAJ" lastIdx="1" clrIdx="1">
    <p:extLst>
      <p:ext uri="{19B8F6BF-5375-455C-9EA6-DF929625EA0E}">
        <p15:presenceInfo xmlns:p15="http://schemas.microsoft.com/office/powerpoint/2012/main" userId="S::kawther.jashmi@phaze.ro::14bc0086-8d7e-410f-be7a-8d25cfe440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EFF1F8"/>
    <a:srgbClr val="283148"/>
    <a:srgbClr val="445469"/>
    <a:srgbClr val="1F5C91"/>
    <a:srgbClr val="4493FF"/>
    <a:srgbClr val="373737"/>
    <a:srgbClr val="EDF2FF"/>
    <a:srgbClr val="50C9F5"/>
    <a:srgbClr val="F2F2F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DE59B-DB7A-A247-A264-57433AE0C952}" v="974" dt="2020-06-27T15:35:46.618"/>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68118"/>
  </p:normalViewPr>
  <p:slideViewPr>
    <p:cSldViewPr snapToGrid="0" snapToObjects="1">
      <p:cViewPr varScale="1">
        <p:scale>
          <a:sx n="41" d="100"/>
          <a:sy n="41" d="100"/>
        </p:scale>
        <p:origin x="1512" y="200"/>
      </p:cViewPr>
      <p:guideLst>
        <p:guide pos="35609"/>
        <p:guide pos="18895"/>
        <p:guide orient="horz" pos="8640"/>
        <p:guide pos="30825"/>
        <p:guide orient="horz" pos="13968"/>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oud  Al Rawahi" userId="S::m.rawahi@phaze.ro::6280afcc-fb01-409c-ad18-ee0cbe58e5d8" providerId="AD" clId="Web-{A3EC4DD7-42DA-1FF8-E62D-C3404717236C}"/>
    <pc:docChg chg="">
      <pc:chgData name="Masoud  Al Rawahi" userId="S::m.rawahi@phaze.ro::6280afcc-fb01-409c-ad18-ee0cbe58e5d8" providerId="AD" clId="Web-{A3EC4DD7-42DA-1FF8-E62D-C3404717236C}" dt="2020-06-23T07:06:43.955" v="0"/>
      <pc:docMkLst>
        <pc:docMk/>
      </pc:docMkLst>
      <pc:sldChg chg="addCm">
        <pc:chgData name="Masoud  Al Rawahi" userId="S::m.rawahi@phaze.ro::6280afcc-fb01-409c-ad18-ee0cbe58e5d8" providerId="AD" clId="Web-{A3EC4DD7-42DA-1FF8-E62D-C3404717236C}" dt="2020-06-23T07:06:43.955" v="0"/>
        <pc:sldMkLst>
          <pc:docMk/>
          <pc:sldMk cId="1044075280" sldId="270"/>
        </pc:sldMkLst>
      </pc:sldChg>
    </pc:docChg>
  </pc:docChgLst>
  <pc:docChgLst>
    <pc:chgData name="Asmaa  Al-Hinai" userId="S::asmaa.hinai@phaze.ro::e453344d-0824-4168-9a29-b4550ed0d8a0" providerId="AD" clId="Web-{474BC276-09D3-6ADD-3E19-846878EA4BD5}"/>
    <pc:docChg chg="modSld">
      <pc:chgData name="Asmaa  Al-Hinai" userId="S::asmaa.hinai@phaze.ro::e453344d-0824-4168-9a29-b4550ed0d8a0" providerId="AD" clId="Web-{474BC276-09D3-6ADD-3E19-846878EA4BD5}" dt="2020-06-24T11:29:54.988" v="358"/>
      <pc:docMkLst>
        <pc:docMk/>
      </pc:docMkLst>
      <pc:sldChg chg="addSp delSp modSp mod setBg">
        <pc:chgData name="Asmaa  Al-Hinai" userId="S::asmaa.hinai@phaze.ro::e453344d-0824-4168-9a29-b4550ed0d8a0" providerId="AD" clId="Web-{474BC276-09D3-6ADD-3E19-846878EA4BD5}" dt="2020-06-24T11:29:54.988" v="358"/>
        <pc:sldMkLst>
          <pc:docMk/>
          <pc:sldMk cId="223400022" sldId="3875"/>
        </pc:sldMkLst>
        <pc:graphicFrameChg chg="add del mod modGraphic">
          <ac:chgData name="Asmaa  Al-Hinai" userId="S::asmaa.hinai@phaze.ro::e453344d-0824-4168-9a29-b4550ed0d8a0" providerId="AD" clId="Web-{474BC276-09D3-6ADD-3E19-846878EA4BD5}" dt="2020-06-24T11:29:54.988" v="358"/>
          <ac:graphicFrameMkLst>
            <pc:docMk/>
            <pc:sldMk cId="223400022" sldId="3875"/>
            <ac:graphicFrameMk id="9" creationId="{AE0A8F78-CB18-494E-BC41-33E297CC33CA}"/>
          </ac:graphicFrameMkLst>
        </pc:graphicFrameChg>
      </pc:sldChg>
      <pc:sldChg chg="modSp">
        <pc:chgData name="Asmaa  Al-Hinai" userId="S::asmaa.hinai@phaze.ro::e453344d-0824-4168-9a29-b4550ed0d8a0" providerId="AD" clId="Web-{474BC276-09D3-6ADD-3E19-846878EA4BD5}" dt="2020-06-24T11:29:43.582" v="354"/>
        <pc:sldMkLst>
          <pc:docMk/>
          <pc:sldMk cId="2382586714" sldId="3876"/>
        </pc:sldMkLst>
        <pc:graphicFrameChg chg="mod modGraphic">
          <ac:chgData name="Asmaa  Al-Hinai" userId="S::asmaa.hinai@phaze.ro::e453344d-0824-4168-9a29-b4550ed0d8a0" providerId="AD" clId="Web-{474BC276-09D3-6ADD-3E19-846878EA4BD5}" dt="2020-06-24T11:29:43.582" v="354"/>
          <ac:graphicFrameMkLst>
            <pc:docMk/>
            <pc:sldMk cId="2382586714" sldId="3876"/>
            <ac:graphicFrameMk id="9" creationId="{AE0A8F78-CB18-494E-BC41-33E297CC33CA}"/>
          </ac:graphicFrameMkLst>
        </pc:graphicFrameChg>
      </pc:sldChg>
    </pc:docChg>
  </pc:docChgLst>
  <pc:docChgLst>
    <pc:chgData name="Masoud Al Rawahi" userId="6280afcc-fb01-409c-ad18-ee0cbe58e5d8" providerId="ADAL" clId="{0C6DE59B-DB7A-A247-A264-57433AE0C952}"/>
    <pc:docChg chg="undo custSel addSld delSld modSld sldOrd modMainMaster modNotesMaster">
      <pc:chgData name="Masoud Al Rawahi" userId="6280afcc-fb01-409c-ad18-ee0cbe58e5d8" providerId="ADAL" clId="{0C6DE59B-DB7A-A247-A264-57433AE0C952}" dt="2020-06-27T15:35:47.219" v="1063" actId="20577"/>
      <pc:docMkLst>
        <pc:docMk/>
      </pc:docMkLst>
      <pc:sldChg chg="addSp delSp modSp modNotes">
        <pc:chgData name="Masoud Al Rawahi" userId="6280afcc-fb01-409c-ad18-ee0cbe58e5d8" providerId="ADAL" clId="{0C6DE59B-DB7A-A247-A264-57433AE0C952}" dt="2020-06-27T15:35:46.618" v="1062" actId="14100"/>
        <pc:sldMkLst>
          <pc:docMk/>
          <pc:sldMk cId="3779117160" sldId="268"/>
        </pc:sldMkLst>
        <pc:spChg chg="mod">
          <ac:chgData name="Masoud Al Rawahi" userId="6280afcc-fb01-409c-ad18-ee0cbe58e5d8" providerId="ADAL" clId="{0C6DE59B-DB7A-A247-A264-57433AE0C952}" dt="2020-06-27T15:35:46.618" v="1062" actId="14100"/>
          <ac:spMkLst>
            <pc:docMk/>
            <pc:sldMk cId="3779117160" sldId="268"/>
            <ac:spMk id="2" creationId="{5EA757D6-03ED-B74D-BE65-37CF96FA83D8}"/>
          </ac:spMkLst>
        </pc:spChg>
        <pc:spChg chg="mod">
          <ac:chgData name="Masoud Al Rawahi" userId="6280afcc-fb01-409c-ad18-ee0cbe58e5d8" providerId="ADAL" clId="{0C6DE59B-DB7A-A247-A264-57433AE0C952}" dt="2020-06-27T15:35:46.618" v="1062" actId="14100"/>
          <ac:spMkLst>
            <pc:docMk/>
            <pc:sldMk cId="3779117160" sldId="268"/>
            <ac:spMk id="34" creationId="{34B4A9C0-D57F-804A-AE86-2F0AA8A497CF}"/>
          </ac:spMkLst>
        </pc:spChg>
        <pc:spChg chg="mod">
          <ac:chgData name="Masoud Al Rawahi" userId="6280afcc-fb01-409c-ad18-ee0cbe58e5d8" providerId="ADAL" clId="{0C6DE59B-DB7A-A247-A264-57433AE0C952}" dt="2020-06-27T15:35:46.618" v="1062" actId="14100"/>
          <ac:spMkLst>
            <pc:docMk/>
            <pc:sldMk cId="3779117160" sldId="268"/>
            <ac:spMk id="35" creationId="{7794EBF5-431F-F145-AEEC-095E13ACC207}"/>
          </ac:spMkLst>
        </pc:spChg>
        <pc:spChg chg="mod">
          <ac:chgData name="Masoud Al Rawahi" userId="6280afcc-fb01-409c-ad18-ee0cbe58e5d8" providerId="ADAL" clId="{0C6DE59B-DB7A-A247-A264-57433AE0C952}" dt="2020-06-27T15:35:46.618" v="1062" actId="14100"/>
          <ac:spMkLst>
            <pc:docMk/>
            <pc:sldMk cId="3779117160" sldId="268"/>
            <ac:spMk id="36" creationId="{1ED32FEE-3B62-F147-9778-BEF2B91C9776}"/>
          </ac:spMkLst>
        </pc:spChg>
        <pc:spChg chg="mod">
          <ac:chgData name="Masoud Al Rawahi" userId="6280afcc-fb01-409c-ad18-ee0cbe58e5d8" providerId="ADAL" clId="{0C6DE59B-DB7A-A247-A264-57433AE0C952}" dt="2020-06-23T20:07:46.768" v="662"/>
          <ac:spMkLst>
            <pc:docMk/>
            <pc:sldMk cId="3779117160" sldId="268"/>
            <ac:spMk id="39" creationId="{25AC3BBF-0D7C-E345-97ED-E27351986390}"/>
          </ac:spMkLst>
        </pc:spChg>
        <pc:spChg chg="mod">
          <ac:chgData name="Masoud Al Rawahi" userId="6280afcc-fb01-409c-ad18-ee0cbe58e5d8" providerId="ADAL" clId="{0C6DE59B-DB7A-A247-A264-57433AE0C952}" dt="2020-06-27T15:35:46.618" v="1062" actId="14100"/>
          <ac:spMkLst>
            <pc:docMk/>
            <pc:sldMk cId="3779117160" sldId="268"/>
            <ac:spMk id="41" creationId="{A4AF0CA4-F6EE-B243-A388-2F2B0AA214E1}"/>
          </ac:spMkLst>
        </pc:spChg>
        <pc:spChg chg="mod">
          <ac:chgData name="Masoud Al Rawahi" userId="6280afcc-fb01-409c-ad18-ee0cbe58e5d8" providerId="ADAL" clId="{0C6DE59B-DB7A-A247-A264-57433AE0C952}" dt="2020-06-27T15:35:46.618" v="1062" actId="14100"/>
          <ac:spMkLst>
            <pc:docMk/>
            <pc:sldMk cId="3779117160" sldId="268"/>
            <ac:spMk id="42" creationId="{A7A760C5-E6D8-704C-95B0-0A378697108E}"/>
          </ac:spMkLst>
        </pc:spChg>
        <pc:spChg chg="mod">
          <ac:chgData name="Masoud Al Rawahi" userId="6280afcc-fb01-409c-ad18-ee0cbe58e5d8" providerId="ADAL" clId="{0C6DE59B-DB7A-A247-A264-57433AE0C952}" dt="2020-06-23T20:07:46.768" v="662"/>
          <ac:spMkLst>
            <pc:docMk/>
            <pc:sldMk cId="3779117160" sldId="268"/>
            <ac:spMk id="45" creationId="{08EADF4B-BA90-6B4F-B2BE-4FA07E7984D1}"/>
          </ac:spMkLst>
        </pc:spChg>
        <pc:spChg chg="mod">
          <ac:chgData name="Masoud Al Rawahi" userId="6280afcc-fb01-409c-ad18-ee0cbe58e5d8" providerId="ADAL" clId="{0C6DE59B-DB7A-A247-A264-57433AE0C952}" dt="2020-06-27T15:35:46.618" v="1062" actId="14100"/>
          <ac:spMkLst>
            <pc:docMk/>
            <pc:sldMk cId="3779117160" sldId="268"/>
            <ac:spMk id="49" creationId="{C2296BBB-D01D-584D-9907-65E2EB7F2605}"/>
          </ac:spMkLst>
        </pc:spChg>
        <pc:spChg chg="mod">
          <ac:chgData name="Masoud Al Rawahi" userId="6280afcc-fb01-409c-ad18-ee0cbe58e5d8" providerId="ADAL" clId="{0C6DE59B-DB7A-A247-A264-57433AE0C952}" dt="2020-06-27T15:35:46.618" v="1062" actId="14100"/>
          <ac:spMkLst>
            <pc:docMk/>
            <pc:sldMk cId="3779117160" sldId="268"/>
            <ac:spMk id="50" creationId="{FB49111F-8F12-164E-89A5-B31E7CA635A1}"/>
          </ac:spMkLst>
        </pc:spChg>
        <pc:spChg chg="mod">
          <ac:chgData name="Masoud Al Rawahi" userId="6280afcc-fb01-409c-ad18-ee0cbe58e5d8" providerId="ADAL" clId="{0C6DE59B-DB7A-A247-A264-57433AE0C952}" dt="2020-06-27T15:35:46.618" v="1062" actId="14100"/>
          <ac:spMkLst>
            <pc:docMk/>
            <pc:sldMk cId="3779117160" sldId="268"/>
            <ac:spMk id="51" creationId="{F376DBC0-C155-C846-94EA-E51AE6772217}"/>
          </ac:spMkLst>
        </pc:spChg>
        <pc:spChg chg="mod">
          <ac:chgData name="Masoud Al Rawahi" userId="6280afcc-fb01-409c-ad18-ee0cbe58e5d8" providerId="ADAL" clId="{0C6DE59B-DB7A-A247-A264-57433AE0C952}" dt="2020-06-27T15:35:46.618" v="1062" actId="14100"/>
          <ac:spMkLst>
            <pc:docMk/>
            <pc:sldMk cId="3779117160" sldId="268"/>
            <ac:spMk id="52" creationId="{8DB889B8-A15C-B843-A354-B1E753B41827}"/>
          </ac:spMkLst>
        </pc:spChg>
        <pc:spChg chg="mod">
          <ac:chgData name="Masoud Al Rawahi" userId="6280afcc-fb01-409c-ad18-ee0cbe58e5d8" providerId="ADAL" clId="{0C6DE59B-DB7A-A247-A264-57433AE0C952}" dt="2020-06-27T15:35:46.618" v="1062" actId="14100"/>
          <ac:spMkLst>
            <pc:docMk/>
            <pc:sldMk cId="3779117160" sldId="268"/>
            <ac:spMk id="53" creationId="{416019DD-870D-7448-B261-A25CC64B2509}"/>
          </ac:spMkLst>
        </pc:spChg>
        <pc:spChg chg="mod">
          <ac:chgData name="Masoud Al Rawahi" userId="6280afcc-fb01-409c-ad18-ee0cbe58e5d8" providerId="ADAL" clId="{0C6DE59B-DB7A-A247-A264-57433AE0C952}" dt="2020-06-27T15:35:46.618" v="1062" actId="14100"/>
          <ac:spMkLst>
            <pc:docMk/>
            <pc:sldMk cId="3779117160" sldId="268"/>
            <ac:spMk id="54" creationId="{282EF54B-7E01-B642-AEA0-2BE3D1117926}"/>
          </ac:spMkLst>
        </pc:spChg>
        <pc:spChg chg="mod">
          <ac:chgData name="Masoud Al Rawahi" userId="6280afcc-fb01-409c-ad18-ee0cbe58e5d8" providerId="ADAL" clId="{0C6DE59B-DB7A-A247-A264-57433AE0C952}" dt="2020-06-27T15:35:46.618" v="1062" actId="14100"/>
          <ac:spMkLst>
            <pc:docMk/>
            <pc:sldMk cId="3779117160" sldId="268"/>
            <ac:spMk id="55" creationId="{673F453E-69BD-9743-90F7-BC2DF347C1BA}"/>
          </ac:spMkLst>
        </pc:spChg>
        <pc:spChg chg="mod">
          <ac:chgData name="Masoud Al Rawahi" userId="6280afcc-fb01-409c-ad18-ee0cbe58e5d8" providerId="ADAL" clId="{0C6DE59B-DB7A-A247-A264-57433AE0C952}" dt="2020-06-27T15:35:46.618" v="1062" actId="14100"/>
          <ac:spMkLst>
            <pc:docMk/>
            <pc:sldMk cId="3779117160" sldId="268"/>
            <ac:spMk id="56" creationId="{56E9A1B6-4D91-5243-862C-871956EA5836}"/>
          </ac:spMkLst>
        </pc:spChg>
        <pc:spChg chg="mod">
          <ac:chgData name="Masoud Al Rawahi" userId="6280afcc-fb01-409c-ad18-ee0cbe58e5d8" providerId="ADAL" clId="{0C6DE59B-DB7A-A247-A264-57433AE0C952}" dt="2020-06-27T15:35:46.618" v="1062" actId="14100"/>
          <ac:spMkLst>
            <pc:docMk/>
            <pc:sldMk cId="3779117160" sldId="268"/>
            <ac:spMk id="58" creationId="{A4ABF484-03E3-424A-85FB-050144B23B7F}"/>
          </ac:spMkLst>
        </pc:spChg>
        <pc:spChg chg="add mod">
          <ac:chgData name="Masoud Al Rawahi" userId="6280afcc-fb01-409c-ad18-ee0cbe58e5d8" providerId="ADAL" clId="{0C6DE59B-DB7A-A247-A264-57433AE0C952}" dt="2020-06-24T12:54:29.660" v="937" actId="1076"/>
          <ac:spMkLst>
            <pc:docMk/>
            <pc:sldMk cId="3779117160" sldId="268"/>
            <ac:spMk id="60" creationId="{9F070EEF-F433-4F45-852E-7931C3C44AB4}"/>
          </ac:spMkLst>
        </pc:spChg>
        <pc:spChg chg="mod">
          <ac:chgData name="Masoud Al Rawahi" userId="6280afcc-fb01-409c-ad18-ee0cbe58e5d8" providerId="ADAL" clId="{0C6DE59B-DB7A-A247-A264-57433AE0C952}" dt="2020-06-27T15:35:46.618" v="1062" actId="14100"/>
          <ac:spMkLst>
            <pc:docMk/>
            <pc:sldMk cId="3779117160" sldId="268"/>
            <ac:spMk id="61" creationId="{6DADB50D-0A6E-C648-9B96-867E8B2093FF}"/>
          </ac:spMkLst>
        </pc:spChg>
        <pc:spChg chg="del mod topLvl">
          <ac:chgData name="Masoud Al Rawahi" userId="6280afcc-fb01-409c-ad18-ee0cbe58e5d8" providerId="ADAL" clId="{0C6DE59B-DB7A-A247-A264-57433AE0C952}" dt="2020-06-24T12:54:26.239" v="936" actId="478"/>
          <ac:spMkLst>
            <pc:docMk/>
            <pc:sldMk cId="3779117160" sldId="268"/>
            <ac:spMk id="62" creationId="{966D6353-D9D8-EE42-83E6-8EDD2AA4C2E9}"/>
          </ac:spMkLst>
        </pc:spChg>
        <pc:spChg chg="del mod topLvl">
          <ac:chgData name="Masoud Al Rawahi" userId="6280afcc-fb01-409c-ad18-ee0cbe58e5d8" providerId="ADAL" clId="{0C6DE59B-DB7A-A247-A264-57433AE0C952}" dt="2020-06-24T12:18:45.941" v="701" actId="478"/>
          <ac:spMkLst>
            <pc:docMk/>
            <pc:sldMk cId="3779117160" sldId="268"/>
            <ac:spMk id="63" creationId="{77ADA567-E3B8-8E49-8482-DA0812D028FE}"/>
          </ac:spMkLst>
        </pc:spChg>
        <pc:spChg chg="mod">
          <ac:chgData name="Masoud Al Rawahi" userId="6280afcc-fb01-409c-ad18-ee0cbe58e5d8" providerId="ADAL" clId="{0C6DE59B-DB7A-A247-A264-57433AE0C952}" dt="2020-06-27T15:35:46.618" v="1062" actId="14100"/>
          <ac:spMkLst>
            <pc:docMk/>
            <pc:sldMk cId="3779117160" sldId="268"/>
            <ac:spMk id="64" creationId="{3351D765-1BFC-CB4F-9FBB-212E92583D10}"/>
          </ac:spMkLst>
        </pc:spChg>
        <pc:spChg chg="mod">
          <ac:chgData name="Masoud Al Rawahi" userId="6280afcc-fb01-409c-ad18-ee0cbe58e5d8" providerId="ADAL" clId="{0C6DE59B-DB7A-A247-A264-57433AE0C952}" dt="2020-06-27T15:35:46.618" v="1062" actId="14100"/>
          <ac:spMkLst>
            <pc:docMk/>
            <pc:sldMk cId="3779117160" sldId="268"/>
            <ac:spMk id="67" creationId="{48416AE1-7246-2343-AA01-897EF897FA02}"/>
          </ac:spMkLst>
        </pc:spChg>
        <pc:spChg chg="mod">
          <ac:chgData name="Masoud Al Rawahi" userId="6280afcc-fb01-409c-ad18-ee0cbe58e5d8" providerId="ADAL" clId="{0C6DE59B-DB7A-A247-A264-57433AE0C952}" dt="2020-06-27T15:35:46.618" v="1062" actId="14100"/>
          <ac:spMkLst>
            <pc:docMk/>
            <pc:sldMk cId="3779117160" sldId="268"/>
            <ac:spMk id="68" creationId="{4B297411-77C4-D54A-9D12-B3A93291F7AE}"/>
          </ac:spMkLst>
        </pc:spChg>
        <pc:spChg chg="mod">
          <ac:chgData name="Masoud Al Rawahi" userId="6280afcc-fb01-409c-ad18-ee0cbe58e5d8" providerId="ADAL" clId="{0C6DE59B-DB7A-A247-A264-57433AE0C952}" dt="2020-06-27T15:35:46.618" v="1062" actId="14100"/>
          <ac:spMkLst>
            <pc:docMk/>
            <pc:sldMk cId="3779117160" sldId="268"/>
            <ac:spMk id="73" creationId="{73B35F2D-280C-854A-9C13-EF644550A757}"/>
          </ac:spMkLst>
        </pc:spChg>
        <pc:spChg chg="mod">
          <ac:chgData name="Masoud Al Rawahi" userId="6280afcc-fb01-409c-ad18-ee0cbe58e5d8" providerId="ADAL" clId="{0C6DE59B-DB7A-A247-A264-57433AE0C952}" dt="2020-06-27T15:35:46.618" v="1062" actId="14100"/>
          <ac:spMkLst>
            <pc:docMk/>
            <pc:sldMk cId="3779117160" sldId="268"/>
            <ac:spMk id="79" creationId="{FC3D30C9-6437-6C4F-BA0E-CD3ED2FA18B8}"/>
          </ac:spMkLst>
        </pc:spChg>
        <pc:spChg chg="mod">
          <ac:chgData name="Masoud Al Rawahi" userId="6280afcc-fb01-409c-ad18-ee0cbe58e5d8" providerId="ADAL" clId="{0C6DE59B-DB7A-A247-A264-57433AE0C952}" dt="2020-06-27T15:35:46.618" v="1062" actId="14100"/>
          <ac:spMkLst>
            <pc:docMk/>
            <pc:sldMk cId="3779117160" sldId="268"/>
            <ac:spMk id="81" creationId="{F5582C4D-3324-6544-95AB-1CC736351AAE}"/>
          </ac:spMkLst>
        </pc:spChg>
        <pc:spChg chg="mod">
          <ac:chgData name="Masoud Al Rawahi" userId="6280afcc-fb01-409c-ad18-ee0cbe58e5d8" providerId="ADAL" clId="{0C6DE59B-DB7A-A247-A264-57433AE0C952}" dt="2020-06-27T15:35:46.618" v="1062" actId="14100"/>
          <ac:spMkLst>
            <pc:docMk/>
            <pc:sldMk cId="3779117160" sldId="268"/>
            <ac:spMk id="82" creationId="{92C5CBC2-3A8A-E14B-A4D6-ED8423F96AAE}"/>
          </ac:spMkLst>
        </pc:spChg>
        <pc:spChg chg="mod">
          <ac:chgData name="Masoud Al Rawahi" userId="6280afcc-fb01-409c-ad18-ee0cbe58e5d8" providerId="ADAL" clId="{0C6DE59B-DB7A-A247-A264-57433AE0C952}" dt="2020-06-27T15:35:46.618" v="1062" actId="14100"/>
          <ac:spMkLst>
            <pc:docMk/>
            <pc:sldMk cId="3779117160" sldId="268"/>
            <ac:spMk id="847" creationId="{00000000-0000-0000-0000-000000000000}"/>
          </ac:spMkLst>
        </pc:spChg>
        <pc:spChg chg="mod">
          <ac:chgData name="Masoud Al Rawahi" userId="6280afcc-fb01-409c-ad18-ee0cbe58e5d8" providerId="ADAL" clId="{0C6DE59B-DB7A-A247-A264-57433AE0C952}" dt="2020-06-27T15:35:46.618" v="1062" actId="14100"/>
          <ac:spMkLst>
            <pc:docMk/>
            <pc:sldMk cId="3779117160" sldId="268"/>
            <ac:spMk id="849" creationId="{00000000-0000-0000-0000-000000000000}"/>
          </ac:spMkLst>
        </pc:spChg>
        <pc:spChg chg="mod">
          <ac:chgData name="Masoud Al Rawahi" userId="6280afcc-fb01-409c-ad18-ee0cbe58e5d8" providerId="ADAL" clId="{0C6DE59B-DB7A-A247-A264-57433AE0C952}" dt="2020-06-27T15:35:46.618" v="1062" actId="14100"/>
          <ac:spMkLst>
            <pc:docMk/>
            <pc:sldMk cId="3779117160" sldId="268"/>
            <ac:spMk id="851" creationId="{00000000-0000-0000-0000-000000000000}"/>
          </ac:spMkLst>
        </pc:spChg>
        <pc:spChg chg="mod">
          <ac:chgData name="Masoud Al Rawahi" userId="6280afcc-fb01-409c-ad18-ee0cbe58e5d8" providerId="ADAL" clId="{0C6DE59B-DB7A-A247-A264-57433AE0C952}" dt="2020-06-27T15:35:46.618" v="1062" actId="14100"/>
          <ac:spMkLst>
            <pc:docMk/>
            <pc:sldMk cId="3779117160" sldId="268"/>
            <ac:spMk id="852" creationId="{00000000-0000-0000-0000-000000000000}"/>
          </ac:spMkLst>
        </pc:spChg>
        <pc:spChg chg="mod">
          <ac:chgData name="Masoud Al Rawahi" userId="6280afcc-fb01-409c-ad18-ee0cbe58e5d8" providerId="ADAL" clId="{0C6DE59B-DB7A-A247-A264-57433AE0C952}" dt="2020-06-27T15:35:46.618" v="1062" actId="14100"/>
          <ac:spMkLst>
            <pc:docMk/>
            <pc:sldMk cId="3779117160" sldId="268"/>
            <ac:spMk id="858" creationId="{00000000-0000-0000-0000-000000000000}"/>
          </ac:spMkLst>
        </pc:spChg>
        <pc:spChg chg="mod">
          <ac:chgData name="Masoud Al Rawahi" userId="6280afcc-fb01-409c-ad18-ee0cbe58e5d8" providerId="ADAL" clId="{0C6DE59B-DB7A-A247-A264-57433AE0C952}" dt="2020-06-27T15:35:46.618" v="1062" actId="14100"/>
          <ac:spMkLst>
            <pc:docMk/>
            <pc:sldMk cId="3779117160" sldId="268"/>
            <ac:spMk id="859" creationId="{00000000-0000-0000-0000-000000000000}"/>
          </ac:spMkLst>
        </pc:spChg>
        <pc:spChg chg="mod">
          <ac:chgData name="Masoud Al Rawahi" userId="6280afcc-fb01-409c-ad18-ee0cbe58e5d8" providerId="ADAL" clId="{0C6DE59B-DB7A-A247-A264-57433AE0C952}" dt="2020-06-27T15:35:46.618" v="1062" actId="14100"/>
          <ac:spMkLst>
            <pc:docMk/>
            <pc:sldMk cId="3779117160" sldId="268"/>
            <ac:spMk id="860" creationId="{00000000-0000-0000-0000-000000000000}"/>
          </ac:spMkLst>
        </pc:spChg>
        <pc:grpChg chg="del mod">
          <ac:chgData name="Masoud Al Rawahi" userId="6280afcc-fb01-409c-ad18-ee0cbe58e5d8" providerId="ADAL" clId="{0C6DE59B-DB7A-A247-A264-57433AE0C952}" dt="2020-06-24T12:18:45.941" v="701" actId="478"/>
          <ac:grpSpMkLst>
            <pc:docMk/>
            <pc:sldMk cId="3779117160" sldId="268"/>
            <ac:grpSpMk id="60" creationId="{7DC9E591-A2C6-4C40-99F5-8821A979DD13}"/>
          </ac:grpSpMkLst>
        </pc:grpChg>
        <pc:picChg chg="mod">
          <ac:chgData name="Masoud Al Rawahi" userId="6280afcc-fb01-409c-ad18-ee0cbe58e5d8" providerId="ADAL" clId="{0C6DE59B-DB7A-A247-A264-57433AE0C952}" dt="2020-06-27T15:35:46.618" v="1062" actId="14100"/>
          <ac:picMkLst>
            <pc:docMk/>
            <pc:sldMk cId="3779117160" sldId="268"/>
            <ac:picMk id="3" creationId="{0669496C-3BF6-9A41-95DC-38E96DAD06E6}"/>
          </ac:picMkLst>
        </pc:picChg>
        <pc:picChg chg="mod">
          <ac:chgData name="Masoud Al Rawahi" userId="6280afcc-fb01-409c-ad18-ee0cbe58e5d8" providerId="ADAL" clId="{0C6DE59B-DB7A-A247-A264-57433AE0C952}" dt="2020-06-27T15:35:46.618" v="1062" actId="14100"/>
          <ac:picMkLst>
            <pc:docMk/>
            <pc:sldMk cId="3779117160" sldId="268"/>
            <ac:picMk id="5" creationId="{F28BFEFA-E956-1E42-8772-4469A3F627F8}"/>
          </ac:picMkLst>
        </pc:picChg>
        <pc:picChg chg="mod">
          <ac:chgData name="Masoud Al Rawahi" userId="6280afcc-fb01-409c-ad18-ee0cbe58e5d8" providerId="ADAL" clId="{0C6DE59B-DB7A-A247-A264-57433AE0C952}" dt="2020-06-27T15:35:46.618" v="1062" actId="14100"/>
          <ac:picMkLst>
            <pc:docMk/>
            <pc:sldMk cId="3779117160" sldId="268"/>
            <ac:picMk id="16" creationId="{D63857A1-99C5-3F41-8DA2-E79753C39646}"/>
          </ac:picMkLst>
        </pc:picChg>
        <pc:picChg chg="mod">
          <ac:chgData name="Masoud Al Rawahi" userId="6280afcc-fb01-409c-ad18-ee0cbe58e5d8" providerId="ADAL" clId="{0C6DE59B-DB7A-A247-A264-57433AE0C952}" dt="2020-06-27T15:35:46.618" v="1062" actId="14100"/>
          <ac:picMkLst>
            <pc:docMk/>
            <pc:sldMk cId="3779117160" sldId="268"/>
            <ac:picMk id="17" creationId="{DE4DA2C4-5773-7A48-A851-C6F98A2642B3}"/>
          </ac:picMkLst>
        </pc:picChg>
        <pc:picChg chg="mod">
          <ac:chgData name="Masoud Al Rawahi" userId="6280afcc-fb01-409c-ad18-ee0cbe58e5d8" providerId="ADAL" clId="{0C6DE59B-DB7A-A247-A264-57433AE0C952}" dt="2020-06-27T15:35:46.618" v="1062" actId="14100"/>
          <ac:picMkLst>
            <pc:docMk/>
            <pc:sldMk cId="3779117160" sldId="268"/>
            <ac:picMk id="47" creationId="{E0283133-F82B-8647-A03D-D601BFB7C025}"/>
          </ac:picMkLst>
        </pc:picChg>
        <pc:picChg chg="mod">
          <ac:chgData name="Masoud Al Rawahi" userId="6280afcc-fb01-409c-ad18-ee0cbe58e5d8" providerId="ADAL" clId="{0C6DE59B-DB7A-A247-A264-57433AE0C952}" dt="2020-06-27T15:35:46.618" v="1062" actId="14100"/>
          <ac:picMkLst>
            <pc:docMk/>
            <pc:sldMk cId="3779117160" sldId="268"/>
            <ac:picMk id="48" creationId="{82DBABD3-B0A7-BB49-A022-CCA73D9ECE30}"/>
          </ac:picMkLst>
        </pc:picChg>
        <pc:picChg chg="mod">
          <ac:chgData name="Masoud Al Rawahi" userId="6280afcc-fb01-409c-ad18-ee0cbe58e5d8" providerId="ADAL" clId="{0C6DE59B-DB7A-A247-A264-57433AE0C952}" dt="2020-06-27T15:35:46.618" v="1062" actId="14100"/>
          <ac:picMkLst>
            <pc:docMk/>
            <pc:sldMk cId="3779117160" sldId="268"/>
            <ac:picMk id="57" creationId="{7F9F412B-3D82-8440-A577-80559318ACE4}"/>
          </ac:picMkLst>
        </pc:picChg>
        <pc:picChg chg="mod">
          <ac:chgData name="Masoud Al Rawahi" userId="6280afcc-fb01-409c-ad18-ee0cbe58e5d8" providerId="ADAL" clId="{0C6DE59B-DB7A-A247-A264-57433AE0C952}" dt="2020-06-23T20:07:46.768" v="662"/>
          <ac:picMkLst>
            <pc:docMk/>
            <pc:sldMk cId="3779117160" sldId="268"/>
            <ac:picMk id="59" creationId="{182EB73C-8608-E24B-B9C6-4717CBB51BCF}"/>
          </ac:picMkLst>
        </pc:picChg>
        <pc:picChg chg="mod">
          <ac:chgData name="Masoud Al Rawahi" userId="6280afcc-fb01-409c-ad18-ee0cbe58e5d8" providerId="ADAL" clId="{0C6DE59B-DB7A-A247-A264-57433AE0C952}" dt="2020-06-27T15:35:46.618" v="1062" actId="14100"/>
          <ac:picMkLst>
            <pc:docMk/>
            <pc:sldMk cId="3779117160" sldId="268"/>
            <ac:picMk id="70" creationId="{F7444979-3610-194A-A4BA-5AB2AF040CDE}"/>
          </ac:picMkLst>
        </pc:picChg>
        <pc:picChg chg="mod">
          <ac:chgData name="Masoud Al Rawahi" userId="6280afcc-fb01-409c-ad18-ee0cbe58e5d8" providerId="ADAL" clId="{0C6DE59B-DB7A-A247-A264-57433AE0C952}" dt="2020-06-27T15:35:46.618" v="1062" actId="14100"/>
          <ac:picMkLst>
            <pc:docMk/>
            <pc:sldMk cId="3779117160" sldId="268"/>
            <ac:picMk id="71" creationId="{5B5BA746-9614-234B-B442-3159475F8122}"/>
          </ac:picMkLst>
        </pc:picChg>
        <pc:picChg chg="mod">
          <ac:chgData name="Masoud Al Rawahi" userId="6280afcc-fb01-409c-ad18-ee0cbe58e5d8" providerId="ADAL" clId="{0C6DE59B-DB7A-A247-A264-57433AE0C952}" dt="2020-06-27T15:35:46.618" v="1062" actId="14100"/>
          <ac:picMkLst>
            <pc:docMk/>
            <pc:sldMk cId="3779117160" sldId="268"/>
            <ac:picMk id="74" creationId="{809B0951-88BF-3047-9055-778774E2CAB6}"/>
          </ac:picMkLst>
        </pc:picChg>
        <pc:picChg chg="mod">
          <ac:chgData name="Masoud Al Rawahi" userId="6280afcc-fb01-409c-ad18-ee0cbe58e5d8" providerId="ADAL" clId="{0C6DE59B-DB7A-A247-A264-57433AE0C952}" dt="2020-06-27T15:35:46.618" v="1062" actId="14100"/>
          <ac:picMkLst>
            <pc:docMk/>
            <pc:sldMk cId="3779117160" sldId="268"/>
            <ac:picMk id="76" creationId="{D9B65FD7-EB04-2644-81CB-7E24693A84F2}"/>
          </ac:picMkLst>
        </pc:picChg>
        <pc:picChg chg="mod">
          <ac:chgData name="Masoud Al Rawahi" userId="6280afcc-fb01-409c-ad18-ee0cbe58e5d8" providerId="ADAL" clId="{0C6DE59B-DB7A-A247-A264-57433AE0C952}" dt="2020-06-27T15:35:46.618" v="1062" actId="14100"/>
          <ac:picMkLst>
            <pc:docMk/>
            <pc:sldMk cId="3779117160" sldId="268"/>
            <ac:picMk id="77" creationId="{69DE105D-E4D8-4648-944A-D0AF911E8D40}"/>
          </ac:picMkLst>
        </pc:picChg>
        <pc:picChg chg="mod">
          <ac:chgData name="Masoud Al Rawahi" userId="6280afcc-fb01-409c-ad18-ee0cbe58e5d8" providerId="ADAL" clId="{0C6DE59B-DB7A-A247-A264-57433AE0C952}" dt="2020-06-27T15:35:46.618" v="1062" actId="14100"/>
          <ac:picMkLst>
            <pc:docMk/>
            <pc:sldMk cId="3779117160" sldId="268"/>
            <ac:picMk id="1028" creationId="{5A22F426-D716-C84A-A434-04F8138A63CC}"/>
          </ac:picMkLst>
        </pc:picChg>
      </pc:sldChg>
      <pc:sldChg chg="delSp modSp">
        <pc:chgData name="Masoud Al Rawahi" userId="6280afcc-fb01-409c-ad18-ee0cbe58e5d8" providerId="ADAL" clId="{0C6DE59B-DB7A-A247-A264-57433AE0C952}" dt="2020-06-23T20:08:23.946" v="667" actId="1076"/>
        <pc:sldMkLst>
          <pc:docMk/>
          <pc:sldMk cId="2786678028" sldId="3173"/>
        </pc:sldMkLst>
        <pc:spChg chg="mod">
          <ac:chgData name="Masoud Al Rawahi" userId="6280afcc-fb01-409c-ad18-ee0cbe58e5d8" providerId="ADAL" clId="{0C6DE59B-DB7A-A247-A264-57433AE0C952}" dt="2020-06-23T20:07:46.768" v="662"/>
          <ac:spMkLst>
            <pc:docMk/>
            <pc:sldMk cId="2786678028" sldId="3173"/>
            <ac:spMk id="2" creationId="{7AACC55B-EA17-0743-81B9-B90B1386A6AD}"/>
          </ac:spMkLst>
        </pc:spChg>
        <pc:spChg chg="mod">
          <ac:chgData name="Masoud Al Rawahi" userId="6280afcc-fb01-409c-ad18-ee0cbe58e5d8" providerId="ADAL" clId="{0C6DE59B-DB7A-A247-A264-57433AE0C952}" dt="2020-06-23T20:07:46.768" v="662"/>
          <ac:spMkLst>
            <pc:docMk/>
            <pc:sldMk cId="2786678028" sldId="3173"/>
            <ac:spMk id="9" creationId="{00000000-0000-0000-0000-000000000000}"/>
          </ac:spMkLst>
        </pc:spChg>
        <pc:spChg chg="del mod topLvl">
          <ac:chgData name="Masoud Al Rawahi" userId="6280afcc-fb01-409c-ad18-ee0cbe58e5d8" providerId="ADAL" clId="{0C6DE59B-DB7A-A247-A264-57433AE0C952}" dt="2020-06-23T20:08:20.053" v="666" actId="478"/>
          <ac:spMkLst>
            <pc:docMk/>
            <pc:sldMk cId="2786678028" sldId="3173"/>
            <ac:spMk id="11" creationId="{F201E386-CA2E-8B48-92EF-7A555C3D9993}"/>
          </ac:spMkLst>
        </pc:spChg>
        <pc:spChg chg="mod">
          <ac:chgData name="Masoud Al Rawahi" userId="6280afcc-fb01-409c-ad18-ee0cbe58e5d8" providerId="ADAL" clId="{0C6DE59B-DB7A-A247-A264-57433AE0C952}" dt="2020-06-23T20:07:46.768" v="662"/>
          <ac:spMkLst>
            <pc:docMk/>
            <pc:sldMk cId="2786678028" sldId="3173"/>
            <ac:spMk id="12" creationId="{168611BC-84DB-B64C-B0AA-8D9E464F0183}"/>
          </ac:spMkLst>
        </pc:spChg>
        <pc:spChg chg="mod">
          <ac:chgData name="Masoud Al Rawahi" userId="6280afcc-fb01-409c-ad18-ee0cbe58e5d8" providerId="ADAL" clId="{0C6DE59B-DB7A-A247-A264-57433AE0C952}" dt="2020-06-23T20:07:46.768" v="662"/>
          <ac:spMkLst>
            <pc:docMk/>
            <pc:sldMk cId="2786678028" sldId="3173"/>
            <ac:spMk id="13" creationId="{AEBAFC31-836F-1047-B672-B925C8D84306}"/>
          </ac:spMkLst>
        </pc:spChg>
        <pc:spChg chg="mod">
          <ac:chgData name="Masoud Al Rawahi" userId="6280afcc-fb01-409c-ad18-ee0cbe58e5d8" providerId="ADAL" clId="{0C6DE59B-DB7A-A247-A264-57433AE0C952}" dt="2020-06-23T20:07:46.768" v="662"/>
          <ac:spMkLst>
            <pc:docMk/>
            <pc:sldMk cId="2786678028" sldId="3173"/>
            <ac:spMk id="14" creationId="{9ED1986D-7038-FA43-9562-E21913F905E0}"/>
          </ac:spMkLst>
        </pc:spChg>
        <pc:spChg chg="mod">
          <ac:chgData name="Masoud Al Rawahi" userId="6280afcc-fb01-409c-ad18-ee0cbe58e5d8" providerId="ADAL" clId="{0C6DE59B-DB7A-A247-A264-57433AE0C952}" dt="2020-06-23T20:07:46.768" v="662"/>
          <ac:spMkLst>
            <pc:docMk/>
            <pc:sldMk cId="2786678028" sldId="3173"/>
            <ac:spMk id="15" creationId="{08391706-3ACB-E64F-A91F-50DE10712F45}"/>
          </ac:spMkLst>
        </pc:spChg>
        <pc:grpChg chg="del mod">
          <ac:chgData name="Masoud Al Rawahi" userId="6280afcc-fb01-409c-ad18-ee0cbe58e5d8" providerId="ADAL" clId="{0C6DE59B-DB7A-A247-A264-57433AE0C952}" dt="2020-06-23T20:08:20.053" v="666" actId="478"/>
          <ac:grpSpMkLst>
            <pc:docMk/>
            <pc:sldMk cId="2786678028" sldId="3173"/>
            <ac:grpSpMk id="3" creationId="{87A5BED7-B9DD-AF4E-B5FE-D91C3ADA687B}"/>
          </ac:grpSpMkLst>
        </pc:grpChg>
        <pc:grpChg chg="mod topLvl">
          <ac:chgData name="Masoud Al Rawahi" userId="6280afcc-fb01-409c-ad18-ee0cbe58e5d8" providerId="ADAL" clId="{0C6DE59B-DB7A-A247-A264-57433AE0C952}" dt="2020-06-23T20:08:20.053" v="666" actId="478"/>
          <ac:grpSpMkLst>
            <pc:docMk/>
            <pc:sldMk cId="2786678028" sldId="3173"/>
            <ac:grpSpMk id="5" creationId="{3F6236E2-6904-C24F-9AFA-FF2C1E73BEBE}"/>
          </ac:grpSpMkLst>
        </pc:grpChg>
        <pc:picChg chg="mod">
          <ac:chgData name="Masoud Al Rawahi" userId="6280afcc-fb01-409c-ad18-ee0cbe58e5d8" providerId="ADAL" clId="{0C6DE59B-DB7A-A247-A264-57433AE0C952}" dt="2020-06-23T20:08:23.946" v="667" actId="1076"/>
          <ac:picMkLst>
            <pc:docMk/>
            <pc:sldMk cId="2786678028" sldId="3173"/>
            <ac:picMk id="4" creationId="{A80DF13C-A50C-4648-A042-8CAE4363F652}"/>
          </ac:picMkLst>
        </pc:picChg>
      </pc:sldChg>
      <pc:sldChg chg="modSp modNotes">
        <pc:chgData name="Masoud Al Rawahi" userId="6280afcc-fb01-409c-ad18-ee0cbe58e5d8" providerId="ADAL" clId="{0C6DE59B-DB7A-A247-A264-57433AE0C952}" dt="2020-06-23T20:07:46.768" v="662"/>
        <pc:sldMkLst>
          <pc:docMk/>
          <pc:sldMk cId="3828556291" sldId="3297"/>
        </pc:sldMkLst>
        <pc:spChg chg="mod">
          <ac:chgData name="Masoud Al Rawahi" userId="6280afcc-fb01-409c-ad18-ee0cbe58e5d8" providerId="ADAL" clId="{0C6DE59B-DB7A-A247-A264-57433AE0C952}" dt="2020-06-23T20:07:46.768" v="662"/>
          <ac:spMkLst>
            <pc:docMk/>
            <pc:sldMk cId="3828556291" sldId="3297"/>
            <ac:spMk id="17" creationId="{DBD1E94B-FA84-8143-B194-90A4B631FEC1}"/>
          </ac:spMkLst>
        </pc:spChg>
        <pc:spChg chg="mod">
          <ac:chgData name="Masoud Al Rawahi" userId="6280afcc-fb01-409c-ad18-ee0cbe58e5d8" providerId="ADAL" clId="{0C6DE59B-DB7A-A247-A264-57433AE0C952}" dt="2020-06-23T20:07:46.768" v="662"/>
          <ac:spMkLst>
            <pc:docMk/>
            <pc:sldMk cId="3828556291" sldId="3297"/>
            <ac:spMk id="294" creationId="{5F8E223E-1B33-A64D-B0D5-533355B77AFB}"/>
          </ac:spMkLst>
        </pc:spChg>
        <pc:picChg chg="mod">
          <ac:chgData name="Masoud Al Rawahi" userId="6280afcc-fb01-409c-ad18-ee0cbe58e5d8" providerId="ADAL" clId="{0C6DE59B-DB7A-A247-A264-57433AE0C952}" dt="2020-06-23T20:07:46.768" v="662"/>
          <ac:picMkLst>
            <pc:docMk/>
            <pc:sldMk cId="3828556291" sldId="3297"/>
            <ac:picMk id="5" creationId="{3B7EAE67-465F-0141-A7E7-0F1FEC828959}"/>
          </ac:picMkLst>
        </pc:picChg>
        <pc:picChg chg="mod">
          <ac:chgData name="Masoud Al Rawahi" userId="6280afcc-fb01-409c-ad18-ee0cbe58e5d8" providerId="ADAL" clId="{0C6DE59B-DB7A-A247-A264-57433AE0C952}" dt="2020-06-23T20:07:46.768" v="662"/>
          <ac:picMkLst>
            <pc:docMk/>
            <pc:sldMk cId="3828556291" sldId="3297"/>
            <ac:picMk id="10" creationId="{839405C5-8F5B-1E41-9299-78068BCAC110}"/>
          </ac:picMkLst>
        </pc:picChg>
      </pc:sldChg>
      <pc:sldChg chg="delSp modSp modNotes">
        <pc:chgData name="Masoud Al Rawahi" userId="6280afcc-fb01-409c-ad18-ee0cbe58e5d8" providerId="ADAL" clId="{0C6DE59B-DB7A-A247-A264-57433AE0C952}" dt="2020-06-24T12:52:24.403" v="829" actId="478"/>
        <pc:sldMkLst>
          <pc:docMk/>
          <pc:sldMk cId="817797397" sldId="3848"/>
        </pc:sldMkLst>
        <pc:spChg chg="mod">
          <ac:chgData name="Masoud Al Rawahi" userId="6280afcc-fb01-409c-ad18-ee0cbe58e5d8" providerId="ADAL" clId="{0C6DE59B-DB7A-A247-A264-57433AE0C952}" dt="2020-06-23T20:07:46.768" v="662"/>
          <ac:spMkLst>
            <pc:docMk/>
            <pc:sldMk cId="817797397" sldId="3848"/>
            <ac:spMk id="17" creationId="{7F29DC6D-83A1-6B43-A072-0344AB4737B3}"/>
          </ac:spMkLst>
        </pc:spChg>
        <pc:spChg chg="mod topLvl">
          <ac:chgData name="Masoud Al Rawahi" userId="6280afcc-fb01-409c-ad18-ee0cbe58e5d8" providerId="ADAL" clId="{0C6DE59B-DB7A-A247-A264-57433AE0C952}" dt="2020-06-24T12:52:24.403" v="829" actId="478"/>
          <ac:spMkLst>
            <pc:docMk/>
            <pc:sldMk cId="817797397" sldId="3848"/>
            <ac:spMk id="38" creationId="{3F300A84-45F2-2B4E-8BF4-1745F05C05A9}"/>
          </ac:spMkLst>
        </pc:spChg>
        <pc:spChg chg="del mod topLvl">
          <ac:chgData name="Masoud Al Rawahi" userId="6280afcc-fb01-409c-ad18-ee0cbe58e5d8" providerId="ADAL" clId="{0C6DE59B-DB7A-A247-A264-57433AE0C952}" dt="2020-06-24T12:52:24.403" v="829" actId="478"/>
          <ac:spMkLst>
            <pc:docMk/>
            <pc:sldMk cId="817797397" sldId="3848"/>
            <ac:spMk id="40" creationId="{1D1BFEA4-B2F2-C744-B826-0515DA77C9D2}"/>
          </ac:spMkLst>
        </pc:spChg>
        <pc:spChg chg="mod">
          <ac:chgData name="Masoud Al Rawahi" userId="6280afcc-fb01-409c-ad18-ee0cbe58e5d8" providerId="ADAL" clId="{0C6DE59B-DB7A-A247-A264-57433AE0C952}" dt="2020-06-23T20:07:46.768" v="662"/>
          <ac:spMkLst>
            <pc:docMk/>
            <pc:sldMk cId="817797397" sldId="3848"/>
            <ac:spMk id="52" creationId="{A4BBA548-36A8-D94B-8C06-D969CDE35863}"/>
          </ac:spMkLst>
        </pc:spChg>
        <pc:spChg chg="mod">
          <ac:chgData name="Masoud Al Rawahi" userId="6280afcc-fb01-409c-ad18-ee0cbe58e5d8" providerId="ADAL" clId="{0C6DE59B-DB7A-A247-A264-57433AE0C952}" dt="2020-06-23T20:07:46.768" v="662"/>
          <ac:spMkLst>
            <pc:docMk/>
            <pc:sldMk cId="817797397" sldId="3848"/>
            <ac:spMk id="55" creationId="{8D1D2AF0-0693-C147-A1CD-80416E141D1C}"/>
          </ac:spMkLst>
        </pc:spChg>
        <pc:spChg chg="mod">
          <ac:chgData name="Masoud Al Rawahi" userId="6280afcc-fb01-409c-ad18-ee0cbe58e5d8" providerId="ADAL" clId="{0C6DE59B-DB7A-A247-A264-57433AE0C952}" dt="2020-06-23T20:07:46.768" v="662"/>
          <ac:spMkLst>
            <pc:docMk/>
            <pc:sldMk cId="817797397" sldId="3848"/>
            <ac:spMk id="58" creationId="{49DB5CE9-EF13-1849-A918-2DEF4B45536A}"/>
          </ac:spMkLst>
        </pc:spChg>
        <pc:spChg chg="mod">
          <ac:chgData name="Masoud Al Rawahi" userId="6280afcc-fb01-409c-ad18-ee0cbe58e5d8" providerId="ADAL" clId="{0C6DE59B-DB7A-A247-A264-57433AE0C952}" dt="2020-06-23T20:07:46.768" v="662"/>
          <ac:spMkLst>
            <pc:docMk/>
            <pc:sldMk cId="817797397" sldId="3848"/>
            <ac:spMk id="64" creationId="{FA39E4DD-C00B-D340-B82B-7370A24A4814}"/>
          </ac:spMkLst>
        </pc:spChg>
        <pc:spChg chg="mod">
          <ac:chgData name="Masoud Al Rawahi" userId="6280afcc-fb01-409c-ad18-ee0cbe58e5d8" providerId="ADAL" clId="{0C6DE59B-DB7A-A247-A264-57433AE0C952}" dt="2020-06-23T20:07:46.768" v="662"/>
          <ac:spMkLst>
            <pc:docMk/>
            <pc:sldMk cId="817797397" sldId="3848"/>
            <ac:spMk id="66" creationId="{0A20DA68-E8DF-F14B-8A7E-231E6476C10A}"/>
          </ac:spMkLst>
        </pc:spChg>
        <pc:grpChg chg="del mod">
          <ac:chgData name="Masoud Al Rawahi" userId="6280afcc-fb01-409c-ad18-ee0cbe58e5d8" providerId="ADAL" clId="{0C6DE59B-DB7A-A247-A264-57433AE0C952}" dt="2020-06-24T12:52:24.403" v="829" actId="478"/>
          <ac:grpSpMkLst>
            <pc:docMk/>
            <pc:sldMk cId="817797397" sldId="3848"/>
            <ac:grpSpMk id="6" creationId="{C2D70E9D-8CB0-AB45-BDD6-AF8FC4DDCA5F}"/>
          </ac:grpSpMkLst>
        </pc:grpChg>
        <pc:grpChg chg="mod">
          <ac:chgData name="Masoud Al Rawahi" userId="6280afcc-fb01-409c-ad18-ee0cbe58e5d8" providerId="ADAL" clId="{0C6DE59B-DB7A-A247-A264-57433AE0C952}" dt="2020-06-23T20:07:46.768" v="662"/>
          <ac:grpSpMkLst>
            <pc:docMk/>
            <pc:sldMk cId="817797397" sldId="3848"/>
            <ac:grpSpMk id="28" creationId="{DAC3236B-E0DA-7E43-84B2-B932259EAB65}"/>
          </ac:grpSpMkLst>
        </pc:grpChg>
        <pc:picChg chg="mod">
          <ac:chgData name="Masoud Al Rawahi" userId="6280afcc-fb01-409c-ad18-ee0cbe58e5d8" providerId="ADAL" clId="{0C6DE59B-DB7A-A247-A264-57433AE0C952}" dt="2020-06-23T20:07:46.768" v="662"/>
          <ac:picMkLst>
            <pc:docMk/>
            <pc:sldMk cId="817797397" sldId="3848"/>
            <ac:picMk id="19" creationId="{64513CD6-FA66-3049-B6D2-A06BF4028B9D}"/>
          </ac:picMkLst>
        </pc:picChg>
        <pc:picChg chg="mod">
          <ac:chgData name="Masoud Al Rawahi" userId="6280afcc-fb01-409c-ad18-ee0cbe58e5d8" providerId="ADAL" clId="{0C6DE59B-DB7A-A247-A264-57433AE0C952}" dt="2020-06-23T20:07:46.768" v="662"/>
          <ac:picMkLst>
            <pc:docMk/>
            <pc:sldMk cId="817797397" sldId="3848"/>
            <ac:picMk id="21" creationId="{1C5645BD-A6B9-BE40-AB9B-C73DCD738129}"/>
          </ac:picMkLst>
        </pc:picChg>
        <pc:picChg chg="mod">
          <ac:chgData name="Masoud Al Rawahi" userId="6280afcc-fb01-409c-ad18-ee0cbe58e5d8" providerId="ADAL" clId="{0C6DE59B-DB7A-A247-A264-57433AE0C952}" dt="2020-06-23T20:07:46.768" v="662"/>
          <ac:picMkLst>
            <pc:docMk/>
            <pc:sldMk cId="817797397" sldId="3848"/>
            <ac:picMk id="23" creationId="{2439C24F-C009-D24E-9575-DEE874D8062E}"/>
          </ac:picMkLst>
        </pc:picChg>
        <pc:picChg chg="mod">
          <ac:chgData name="Masoud Al Rawahi" userId="6280afcc-fb01-409c-ad18-ee0cbe58e5d8" providerId="ADAL" clId="{0C6DE59B-DB7A-A247-A264-57433AE0C952}" dt="2020-06-23T20:07:46.768" v="662"/>
          <ac:picMkLst>
            <pc:docMk/>
            <pc:sldMk cId="817797397" sldId="3848"/>
            <ac:picMk id="25" creationId="{CCD30CAD-8904-8743-9B42-4FA7CABD8507}"/>
          </ac:picMkLst>
        </pc:picChg>
        <pc:picChg chg="mod">
          <ac:chgData name="Masoud Al Rawahi" userId="6280afcc-fb01-409c-ad18-ee0cbe58e5d8" providerId="ADAL" clId="{0C6DE59B-DB7A-A247-A264-57433AE0C952}" dt="2020-06-23T20:07:46.768" v="662"/>
          <ac:picMkLst>
            <pc:docMk/>
            <pc:sldMk cId="817797397" sldId="3848"/>
            <ac:picMk id="27" creationId="{0EC53B17-8EAD-134D-8D5F-1BBB5FDA50F8}"/>
          </ac:picMkLst>
        </pc:picChg>
      </pc:sldChg>
      <pc:sldChg chg="addSp delSp modSp modNotes">
        <pc:chgData name="Masoud Al Rawahi" userId="6280afcc-fb01-409c-ad18-ee0cbe58e5d8" providerId="ADAL" clId="{0C6DE59B-DB7A-A247-A264-57433AE0C952}" dt="2020-06-24T12:54:50.559" v="985" actId="478"/>
        <pc:sldMkLst>
          <pc:docMk/>
          <pc:sldMk cId="3781719419" sldId="3857"/>
        </pc:sldMkLst>
        <pc:spChg chg="mod">
          <ac:chgData name="Masoud Al Rawahi" userId="6280afcc-fb01-409c-ad18-ee0cbe58e5d8" providerId="ADAL" clId="{0C6DE59B-DB7A-A247-A264-57433AE0C952}" dt="2020-06-23T20:07:46.768" v="662"/>
          <ac:spMkLst>
            <pc:docMk/>
            <pc:sldMk cId="3781719419" sldId="3857"/>
            <ac:spMk id="4" creationId="{BCC2B9EE-0CA2-0B46-A8D3-331E7D42C320}"/>
          </ac:spMkLst>
        </pc:spChg>
        <pc:spChg chg="mod">
          <ac:chgData name="Masoud Al Rawahi" userId="6280afcc-fb01-409c-ad18-ee0cbe58e5d8" providerId="ADAL" clId="{0C6DE59B-DB7A-A247-A264-57433AE0C952}" dt="2020-06-23T20:07:46.768" v="662"/>
          <ac:spMkLst>
            <pc:docMk/>
            <pc:sldMk cId="3781719419" sldId="3857"/>
            <ac:spMk id="7" creationId="{366B9A6E-425F-4642-BB54-98776AD5202A}"/>
          </ac:spMkLst>
        </pc:spChg>
        <pc:spChg chg="add mod">
          <ac:chgData name="Masoud Al Rawahi" userId="6280afcc-fb01-409c-ad18-ee0cbe58e5d8" providerId="ADAL" clId="{0C6DE59B-DB7A-A247-A264-57433AE0C952}" dt="2020-06-24T12:54:48.394" v="984" actId="20577"/>
          <ac:spMkLst>
            <pc:docMk/>
            <pc:sldMk cId="3781719419" sldId="3857"/>
            <ac:spMk id="8" creationId="{E721DC40-E7A5-FD47-B57A-4940BD41922D}"/>
          </ac:spMkLst>
        </pc:spChg>
        <pc:spChg chg="del mod">
          <ac:chgData name="Masoud Al Rawahi" userId="6280afcc-fb01-409c-ad18-ee0cbe58e5d8" providerId="ADAL" clId="{0C6DE59B-DB7A-A247-A264-57433AE0C952}" dt="2020-06-23T19:42:02.650" v="597" actId="478"/>
          <ac:spMkLst>
            <pc:docMk/>
            <pc:sldMk cId="3781719419" sldId="3857"/>
            <ac:spMk id="9" creationId="{DD7E6B78-B847-0145-8C65-E02E2955182F}"/>
          </ac:spMkLst>
        </pc:spChg>
        <pc:spChg chg="del mod topLvl">
          <ac:chgData name="Masoud Al Rawahi" userId="6280afcc-fb01-409c-ad18-ee0cbe58e5d8" providerId="ADAL" clId="{0C6DE59B-DB7A-A247-A264-57433AE0C952}" dt="2020-06-24T12:54:50.559" v="985" actId="478"/>
          <ac:spMkLst>
            <pc:docMk/>
            <pc:sldMk cId="3781719419" sldId="3857"/>
            <ac:spMk id="12" creationId="{CEC0926A-17F8-6741-B1C0-D6F85A537CE4}"/>
          </ac:spMkLst>
        </pc:spChg>
        <pc:spChg chg="del mod topLvl">
          <ac:chgData name="Masoud Al Rawahi" userId="6280afcc-fb01-409c-ad18-ee0cbe58e5d8" providerId="ADAL" clId="{0C6DE59B-DB7A-A247-A264-57433AE0C952}" dt="2020-06-24T12:18:33.532" v="697" actId="478"/>
          <ac:spMkLst>
            <pc:docMk/>
            <pc:sldMk cId="3781719419" sldId="3857"/>
            <ac:spMk id="13" creationId="{E29F9B10-F501-CB48-8528-B3477674037D}"/>
          </ac:spMkLst>
        </pc:spChg>
        <pc:grpChg chg="del mod">
          <ac:chgData name="Masoud Al Rawahi" userId="6280afcc-fb01-409c-ad18-ee0cbe58e5d8" providerId="ADAL" clId="{0C6DE59B-DB7A-A247-A264-57433AE0C952}" dt="2020-06-24T12:18:33.532" v="697" actId="478"/>
          <ac:grpSpMkLst>
            <pc:docMk/>
            <pc:sldMk cId="3781719419" sldId="3857"/>
            <ac:grpSpMk id="11" creationId="{4363A705-E4BC-8A40-A02E-14F03EFB5F0D}"/>
          </ac:grpSpMkLst>
        </pc:grpChg>
        <pc:graphicFrameChg chg="del mod modGraphic">
          <ac:chgData name="Masoud Al Rawahi" userId="6280afcc-fb01-409c-ad18-ee0cbe58e5d8" providerId="ADAL" clId="{0C6DE59B-DB7A-A247-A264-57433AE0C952}" dt="2020-06-23T19:41:52.842" v="592" actId="478"/>
          <ac:graphicFrameMkLst>
            <pc:docMk/>
            <pc:sldMk cId="3781719419" sldId="3857"/>
            <ac:graphicFrameMk id="8" creationId="{C2163AC1-E58C-EB45-BC1E-8B67E68A216D}"/>
          </ac:graphicFrameMkLst>
        </pc:graphicFrameChg>
        <pc:graphicFrameChg chg="add mod modGraphic">
          <ac:chgData name="Masoud Al Rawahi" userId="6280afcc-fb01-409c-ad18-ee0cbe58e5d8" providerId="ADAL" clId="{0C6DE59B-DB7A-A247-A264-57433AE0C952}" dt="2020-06-23T20:07:46.768" v="662"/>
          <ac:graphicFrameMkLst>
            <pc:docMk/>
            <pc:sldMk cId="3781719419" sldId="3857"/>
            <ac:graphicFrameMk id="14" creationId="{0D1565FC-A2E0-904D-A942-4DBAA70AF56E}"/>
          </ac:graphicFrameMkLst>
        </pc:graphicFrameChg>
        <pc:picChg chg="mod">
          <ac:chgData name="Masoud Al Rawahi" userId="6280afcc-fb01-409c-ad18-ee0cbe58e5d8" providerId="ADAL" clId="{0C6DE59B-DB7A-A247-A264-57433AE0C952}" dt="2020-06-23T20:07:46.768" v="662"/>
          <ac:picMkLst>
            <pc:docMk/>
            <pc:sldMk cId="3781719419" sldId="3857"/>
            <ac:picMk id="10" creationId="{0A10F7CF-F474-5646-B4EF-13AA85DD1B25}"/>
          </ac:picMkLst>
        </pc:picChg>
      </pc:sldChg>
      <pc:sldChg chg="addSp delSp modSp addCm modCm modNotes">
        <pc:chgData name="Masoud Al Rawahi" userId="6280afcc-fb01-409c-ad18-ee0cbe58e5d8" providerId="ADAL" clId="{0C6DE59B-DB7A-A247-A264-57433AE0C952}" dt="2020-06-27T15:35:47.219" v="1063" actId="20577"/>
        <pc:sldMkLst>
          <pc:docMk/>
          <pc:sldMk cId="2431387999" sldId="3860"/>
        </pc:sldMkLst>
        <pc:spChg chg="add del mod">
          <ac:chgData name="Masoud Al Rawahi" userId="6280afcc-fb01-409c-ad18-ee0cbe58e5d8" providerId="ADAL" clId="{0C6DE59B-DB7A-A247-A264-57433AE0C952}" dt="2020-06-27T15:35:47.219" v="1063" actId="20577"/>
          <ac:spMkLst>
            <pc:docMk/>
            <pc:sldMk cId="2431387999" sldId="3860"/>
            <ac:spMk id="2" creationId="{0CBA319D-97C5-624E-94F4-EA14FCC20AC1}"/>
          </ac:spMkLst>
        </pc:spChg>
        <pc:spChg chg="mod">
          <ac:chgData name="Masoud Al Rawahi" userId="6280afcc-fb01-409c-ad18-ee0cbe58e5d8" providerId="ADAL" clId="{0C6DE59B-DB7A-A247-A264-57433AE0C952}" dt="2020-06-23T20:07:46.768" v="662"/>
          <ac:spMkLst>
            <pc:docMk/>
            <pc:sldMk cId="2431387999" sldId="3860"/>
            <ac:spMk id="3" creationId="{74BE4F88-D684-964D-9E2A-EE8520EDE095}"/>
          </ac:spMkLst>
        </pc:spChg>
        <pc:spChg chg="mod">
          <ac:chgData name="Masoud Al Rawahi" userId="6280afcc-fb01-409c-ad18-ee0cbe58e5d8" providerId="ADAL" clId="{0C6DE59B-DB7A-A247-A264-57433AE0C952}" dt="2020-06-23T20:07:46.768" v="662"/>
          <ac:spMkLst>
            <pc:docMk/>
            <pc:sldMk cId="2431387999" sldId="3860"/>
            <ac:spMk id="4" creationId="{D69BC05B-0B29-DC46-93E1-7A1DB08B698A}"/>
          </ac:spMkLst>
        </pc:spChg>
        <pc:spChg chg="add del mod">
          <ac:chgData name="Masoud Al Rawahi" userId="6280afcc-fb01-409c-ad18-ee0cbe58e5d8" providerId="ADAL" clId="{0C6DE59B-DB7A-A247-A264-57433AE0C952}" dt="2020-06-24T12:56:43.638" v="988" actId="478"/>
          <ac:spMkLst>
            <pc:docMk/>
            <pc:sldMk cId="2431387999" sldId="3860"/>
            <ac:spMk id="9" creationId="{6E7F1995-6A4F-CE4E-9589-C9FA64A60022}"/>
          </ac:spMkLst>
        </pc:spChg>
        <pc:spChg chg="mod topLvl">
          <ac:chgData name="Masoud Al Rawahi" userId="6280afcc-fb01-409c-ad18-ee0cbe58e5d8" providerId="ADAL" clId="{0C6DE59B-DB7A-A247-A264-57433AE0C952}" dt="2020-06-24T12:56:41.620" v="987" actId="1076"/>
          <ac:spMkLst>
            <pc:docMk/>
            <pc:sldMk cId="2431387999" sldId="3860"/>
            <ac:spMk id="12" creationId="{FFE79E46-9335-394E-B1E6-7E7B1FC087CB}"/>
          </ac:spMkLst>
        </pc:spChg>
        <pc:spChg chg="del mod topLvl">
          <ac:chgData name="Masoud Al Rawahi" userId="6280afcc-fb01-409c-ad18-ee0cbe58e5d8" providerId="ADAL" clId="{0C6DE59B-DB7A-A247-A264-57433AE0C952}" dt="2020-06-24T12:52:27.299" v="830" actId="478"/>
          <ac:spMkLst>
            <pc:docMk/>
            <pc:sldMk cId="2431387999" sldId="3860"/>
            <ac:spMk id="13" creationId="{C476A6DB-B0C3-3147-BDA9-BF7D2D80EC7D}"/>
          </ac:spMkLst>
        </pc:spChg>
        <pc:grpChg chg="del mod">
          <ac:chgData name="Masoud Al Rawahi" userId="6280afcc-fb01-409c-ad18-ee0cbe58e5d8" providerId="ADAL" clId="{0C6DE59B-DB7A-A247-A264-57433AE0C952}" dt="2020-06-24T12:52:27.299" v="830" actId="478"/>
          <ac:grpSpMkLst>
            <pc:docMk/>
            <pc:sldMk cId="2431387999" sldId="3860"/>
            <ac:grpSpMk id="11" creationId="{9DF2751A-779A-814C-8949-547CEBB23043}"/>
          </ac:grpSpMkLst>
        </pc:grpChg>
        <pc:picChg chg="mod">
          <ac:chgData name="Masoud Al Rawahi" userId="6280afcc-fb01-409c-ad18-ee0cbe58e5d8" providerId="ADAL" clId="{0C6DE59B-DB7A-A247-A264-57433AE0C952}" dt="2020-06-23T20:07:46.768" v="662"/>
          <ac:picMkLst>
            <pc:docMk/>
            <pc:sldMk cId="2431387999" sldId="3860"/>
            <ac:picMk id="7" creationId="{8CEC6196-9FE6-054C-80A0-3593F238F1BA}"/>
          </ac:picMkLst>
        </pc:picChg>
      </pc:sldChg>
      <pc:sldChg chg="modSp">
        <pc:chgData name="Masoud Al Rawahi" userId="6280afcc-fb01-409c-ad18-ee0cbe58e5d8" providerId="ADAL" clId="{0C6DE59B-DB7A-A247-A264-57433AE0C952}" dt="2020-06-23T20:07:46.768" v="662"/>
        <pc:sldMkLst>
          <pc:docMk/>
          <pc:sldMk cId="3372452320" sldId="3869"/>
        </pc:sldMkLst>
        <pc:spChg chg="mod">
          <ac:chgData name="Masoud Al Rawahi" userId="6280afcc-fb01-409c-ad18-ee0cbe58e5d8" providerId="ADAL" clId="{0C6DE59B-DB7A-A247-A264-57433AE0C952}" dt="2020-06-23T20:07:46.768" v="662"/>
          <ac:spMkLst>
            <pc:docMk/>
            <pc:sldMk cId="3372452320" sldId="3869"/>
            <ac:spMk id="6" creationId="{D580C87C-134F-B94A-8178-0209BD588120}"/>
          </ac:spMkLst>
        </pc:spChg>
        <pc:picChg chg="mod">
          <ac:chgData name="Masoud Al Rawahi" userId="6280afcc-fb01-409c-ad18-ee0cbe58e5d8" providerId="ADAL" clId="{0C6DE59B-DB7A-A247-A264-57433AE0C952}" dt="2020-06-23T20:07:46.768" v="662"/>
          <ac:picMkLst>
            <pc:docMk/>
            <pc:sldMk cId="3372452320" sldId="3869"/>
            <ac:picMk id="5" creationId="{3DE13F43-2BFD-8C49-9B76-F941C22FB945}"/>
          </ac:picMkLst>
        </pc:picChg>
      </pc:sldChg>
      <pc:sldChg chg="delSp modSp modNotes">
        <pc:chgData name="Masoud Al Rawahi" userId="6280afcc-fb01-409c-ad18-ee0cbe58e5d8" providerId="ADAL" clId="{0C6DE59B-DB7A-A247-A264-57433AE0C952}" dt="2020-06-24T12:52:18.810" v="827" actId="478"/>
        <pc:sldMkLst>
          <pc:docMk/>
          <pc:sldMk cId="316103788" sldId="3870"/>
        </pc:sldMkLst>
        <pc:spChg chg="mod">
          <ac:chgData name="Masoud Al Rawahi" userId="6280afcc-fb01-409c-ad18-ee0cbe58e5d8" providerId="ADAL" clId="{0C6DE59B-DB7A-A247-A264-57433AE0C952}" dt="2020-06-23T20:07:46.768" v="662"/>
          <ac:spMkLst>
            <pc:docMk/>
            <pc:sldMk cId="316103788" sldId="3870"/>
            <ac:spMk id="6" creationId="{33A759CD-F211-8042-82BB-E0DCD7D75389}"/>
          </ac:spMkLst>
        </pc:spChg>
        <pc:spChg chg="mod topLvl">
          <ac:chgData name="Masoud Al Rawahi" userId="6280afcc-fb01-409c-ad18-ee0cbe58e5d8" providerId="ADAL" clId="{0C6DE59B-DB7A-A247-A264-57433AE0C952}" dt="2020-06-24T12:52:18.810" v="827" actId="478"/>
          <ac:spMkLst>
            <pc:docMk/>
            <pc:sldMk cId="316103788" sldId="3870"/>
            <ac:spMk id="16" creationId="{41C87E59-827B-BA4E-844A-FFB40554877B}"/>
          </ac:spMkLst>
        </pc:spChg>
        <pc:spChg chg="del mod topLvl">
          <ac:chgData name="Masoud Al Rawahi" userId="6280afcc-fb01-409c-ad18-ee0cbe58e5d8" providerId="ADAL" clId="{0C6DE59B-DB7A-A247-A264-57433AE0C952}" dt="2020-06-24T12:52:18.810" v="827" actId="478"/>
          <ac:spMkLst>
            <pc:docMk/>
            <pc:sldMk cId="316103788" sldId="3870"/>
            <ac:spMk id="17" creationId="{CDA30B90-FB53-344A-BFD9-20CA0D674DCF}"/>
          </ac:spMkLst>
        </pc:spChg>
        <pc:spChg chg="mod">
          <ac:chgData name="Masoud Al Rawahi" userId="6280afcc-fb01-409c-ad18-ee0cbe58e5d8" providerId="ADAL" clId="{0C6DE59B-DB7A-A247-A264-57433AE0C952}" dt="2020-06-23T20:07:46.768" v="662"/>
          <ac:spMkLst>
            <pc:docMk/>
            <pc:sldMk cId="316103788" sldId="3870"/>
            <ac:spMk id="22" creationId="{F3B8713B-7BBA-224E-8F54-95EAE46D3041}"/>
          </ac:spMkLst>
        </pc:spChg>
        <pc:grpChg chg="del mod">
          <ac:chgData name="Masoud Al Rawahi" userId="6280afcc-fb01-409c-ad18-ee0cbe58e5d8" providerId="ADAL" clId="{0C6DE59B-DB7A-A247-A264-57433AE0C952}" dt="2020-06-24T12:52:18.810" v="827" actId="478"/>
          <ac:grpSpMkLst>
            <pc:docMk/>
            <pc:sldMk cId="316103788" sldId="3870"/>
            <ac:grpSpMk id="15" creationId="{0082A9A1-AB6A-5946-8978-A6C443A28E5B}"/>
          </ac:grpSpMkLst>
        </pc:grpChg>
        <pc:picChg chg="mod">
          <ac:chgData name="Masoud Al Rawahi" userId="6280afcc-fb01-409c-ad18-ee0cbe58e5d8" providerId="ADAL" clId="{0C6DE59B-DB7A-A247-A264-57433AE0C952}" dt="2020-06-23T20:07:46.768" v="662"/>
          <ac:picMkLst>
            <pc:docMk/>
            <pc:sldMk cId="316103788" sldId="3870"/>
            <ac:picMk id="7" creationId="{ED28048E-6C07-0640-BC06-ADEA8FB2CA5D}"/>
          </ac:picMkLst>
        </pc:picChg>
      </pc:sldChg>
      <pc:sldChg chg="addSp delSp modSp modNotes">
        <pc:chgData name="Masoud Al Rawahi" userId="6280afcc-fb01-409c-ad18-ee0cbe58e5d8" providerId="ADAL" clId="{0C6DE59B-DB7A-A247-A264-57433AE0C952}" dt="2020-06-24T12:54:40.029" v="963" actId="20577"/>
        <pc:sldMkLst>
          <pc:docMk/>
          <pc:sldMk cId="4081316814" sldId="3871"/>
        </pc:sldMkLst>
        <pc:spChg chg="mod">
          <ac:chgData name="Masoud Al Rawahi" userId="6280afcc-fb01-409c-ad18-ee0cbe58e5d8" providerId="ADAL" clId="{0C6DE59B-DB7A-A247-A264-57433AE0C952}" dt="2020-06-23T20:07:46.768" v="662"/>
          <ac:spMkLst>
            <pc:docMk/>
            <pc:sldMk cId="4081316814" sldId="3871"/>
            <ac:spMk id="2" creationId="{C058BA5F-0A24-7A4E-9E2A-8587ACA41B79}"/>
          </ac:spMkLst>
        </pc:spChg>
        <pc:spChg chg="mod">
          <ac:chgData name="Masoud Al Rawahi" userId="6280afcc-fb01-409c-ad18-ee0cbe58e5d8" providerId="ADAL" clId="{0C6DE59B-DB7A-A247-A264-57433AE0C952}" dt="2020-06-23T20:07:46.768" v="662"/>
          <ac:spMkLst>
            <pc:docMk/>
            <pc:sldMk cId="4081316814" sldId="3871"/>
            <ac:spMk id="6" creationId="{FCD58B78-8DC5-AD4D-9E00-A3180D0FEDD9}"/>
          </ac:spMkLst>
        </pc:spChg>
        <pc:spChg chg="mod">
          <ac:chgData name="Masoud Al Rawahi" userId="6280afcc-fb01-409c-ad18-ee0cbe58e5d8" providerId="ADAL" clId="{0C6DE59B-DB7A-A247-A264-57433AE0C952}" dt="2020-06-23T20:07:46.768" v="662"/>
          <ac:spMkLst>
            <pc:docMk/>
            <pc:sldMk cId="4081316814" sldId="3871"/>
            <ac:spMk id="7" creationId="{7D8D9E32-E786-174D-BE4E-91C0954DC86B}"/>
          </ac:spMkLst>
        </pc:spChg>
        <pc:spChg chg="mod">
          <ac:chgData name="Masoud Al Rawahi" userId="6280afcc-fb01-409c-ad18-ee0cbe58e5d8" providerId="ADAL" clId="{0C6DE59B-DB7A-A247-A264-57433AE0C952}" dt="2020-06-23T20:07:46.768" v="662"/>
          <ac:spMkLst>
            <pc:docMk/>
            <pc:sldMk cId="4081316814" sldId="3871"/>
            <ac:spMk id="8" creationId="{A0AE9AEE-3056-184B-A371-2516DDBF6138}"/>
          </ac:spMkLst>
        </pc:spChg>
        <pc:spChg chg="mod">
          <ac:chgData name="Masoud Al Rawahi" userId="6280afcc-fb01-409c-ad18-ee0cbe58e5d8" providerId="ADAL" clId="{0C6DE59B-DB7A-A247-A264-57433AE0C952}" dt="2020-06-23T20:07:46.768" v="662"/>
          <ac:spMkLst>
            <pc:docMk/>
            <pc:sldMk cId="4081316814" sldId="3871"/>
            <ac:spMk id="9" creationId="{8636D9D1-ED4F-D842-8C96-03561AEA2B17}"/>
          </ac:spMkLst>
        </pc:spChg>
        <pc:spChg chg="mod">
          <ac:chgData name="Masoud Al Rawahi" userId="6280afcc-fb01-409c-ad18-ee0cbe58e5d8" providerId="ADAL" clId="{0C6DE59B-DB7A-A247-A264-57433AE0C952}" dt="2020-06-23T20:07:46.768" v="662"/>
          <ac:spMkLst>
            <pc:docMk/>
            <pc:sldMk cId="4081316814" sldId="3871"/>
            <ac:spMk id="10" creationId="{06489933-E5B3-AE4B-927F-F2F23D6F0ED7}"/>
          </ac:spMkLst>
        </pc:spChg>
        <pc:spChg chg="mod">
          <ac:chgData name="Masoud Al Rawahi" userId="6280afcc-fb01-409c-ad18-ee0cbe58e5d8" providerId="ADAL" clId="{0C6DE59B-DB7A-A247-A264-57433AE0C952}" dt="2020-06-23T20:07:46.768" v="662"/>
          <ac:spMkLst>
            <pc:docMk/>
            <pc:sldMk cId="4081316814" sldId="3871"/>
            <ac:spMk id="12" creationId="{86DA584A-F211-6D4D-A7E3-8E6C4ED4F381}"/>
          </ac:spMkLst>
        </pc:spChg>
        <pc:spChg chg="mod">
          <ac:chgData name="Masoud Al Rawahi" userId="6280afcc-fb01-409c-ad18-ee0cbe58e5d8" providerId="ADAL" clId="{0C6DE59B-DB7A-A247-A264-57433AE0C952}" dt="2020-06-23T20:07:46.768" v="662"/>
          <ac:spMkLst>
            <pc:docMk/>
            <pc:sldMk cId="4081316814" sldId="3871"/>
            <ac:spMk id="13" creationId="{DCF5DC67-D239-7F4D-9931-14AE6259BDE1}"/>
          </ac:spMkLst>
        </pc:spChg>
        <pc:spChg chg="mod">
          <ac:chgData name="Masoud Al Rawahi" userId="6280afcc-fb01-409c-ad18-ee0cbe58e5d8" providerId="ADAL" clId="{0C6DE59B-DB7A-A247-A264-57433AE0C952}" dt="2020-06-23T20:07:46.768" v="662"/>
          <ac:spMkLst>
            <pc:docMk/>
            <pc:sldMk cId="4081316814" sldId="3871"/>
            <ac:spMk id="14" creationId="{67087A53-EDBC-684F-848B-7E5C1FD344C9}"/>
          </ac:spMkLst>
        </pc:spChg>
        <pc:spChg chg="mod">
          <ac:chgData name="Masoud Al Rawahi" userId="6280afcc-fb01-409c-ad18-ee0cbe58e5d8" providerId="ADAL" clId="{0C6DE59B-DB7A-A247-A264-57433AE0C952}" dt="2020-06-23T20:07:46.768" v="662"/>
          <ac:spMkLst>
            <pc:docMk/>
            <pc:sldMk cId="4081316814" sldId="3871"/>
            <ac:spMk id="15" creationId="{0DAD1E07-7C90-A84B-8251-E10B23D1B46B}"/>
          </ac:spMkLst>
        </pc:spChg>
        <pc:spChg chg="mod">
          <ac:chgData name="Masoud Al Rawahi" userId="6280afcc-fb01-409c-ad18-ee0cbe58e5d8" providerId="ADAL" clId="{0C6DE59B-DB7A-A247-A264-57433AE0C952}" dt="2020-06-23T20:07:46.768" v="662"/>
          <ac:spMkLst>
            <pc:docMk/>
            <pc:sldMk cId="4081316814" sldId="3871"/>
            <ac:spMk id="17" creationId="{CDE375C5-9815-C447-A74B-E838F1E4F507}"/>
          </ac:spMkLst>
        </pc:spChg>
        <pc:spChg chg="mod">
          <ac:chgData name="Masoud Al Rawahi" userId="6280afcc-fb01-409c-ad18-ee0cbe58e5d8" providerId="ADAL" clId="{0C6DE59B-DB7A-A247-A264-57433AE0C952}" dt="2020-06-23T20:07:46.768" v="662"/>
          <ac:spMkLst>
            <pc:docMk/>
            <pc:sldMk cId="4081316814" sldId="3871"/>
            <ac:spMk id="19" creationId="{9C94F87B-1222-E841-A1FB-C6F7EFDEF74D}"/>
          </ac:spMkLst>
        </pc:spChg>
        <pc:spChg chg="mod">
          <ac:chgData name="Masoud Al Rawahi" userId="6280afcc-fb01-409c-ad18-ee0cbe58e5d8" providerId="ADAL" clId="{0C6DE59B-DB7A-A247-A264-57433AE0C952}" dt="2020-06-23T20:07:46.768" v="662"/>
          <ac:spMkLst>
            <pc:docMk/>
            <pc:sldMk cId="4081316814" sldId="3871"/>
            <ac:spMk id="23" creationId="{934EA4FD-9B59-674F-98D7-775AE807130C}"/>
          </ac:spMkLst>
        </pc:spChg>
        <pc:spChg chg="mod">
          <ac:chgData name="Masoud Al Rawahi" userId="6280afcc-fb01-409c-ad18-ee0cbe58e5d8" providerId="ADAL" clId="{0C6DE59B-DB7A-A247-A264-57433AE0C952}" dt="2020-06-23T20:07:46.768" v="662"/>
          <ac:spMkLst>
            <pc:docMk/>
            <pc:sldMk cId="4081316814" sldId="3871"/>
            <ac:spMk id="24" creationId="{251E4F67-74DC-BD45-BA8F-F547E2C64FF8}"/>
          </ac:spMkLst>
        </pc:spChg>
        <pc:spChg chg="mod">
          <ac:chgData name="Masoud Al Rawahi" userId="6280afcc-fb01-409c-ad18-ee0cbe58e5d8" providerId="ADAL" clId="{0C6DE59B-DB7A-A247-A264-57433AE0C952}" dt="2020-06-23T20:07:46.768" v="662"/>
          <ac:spMkLst>
            <pc:docMk/>
            <pc:sldMk cId="4081316814" sldId="3871"/>
            <ac:spMk id="25" creationId="{3E0B70C7-42F4-CA4C-9142-32347B72E635}"/>
          </ac:spMkLst>
        </pc:spChg>
        <pc:spChg chg="mod">
          <ac:chgData name="Masoud Al Rawahi" userId="6280afcc-fb01-409c-ad18-ee0cbe58e5d8" providerId="ADAL" clId="{0C6DE59B-DB7A-A247-A264-57433AE0C952}" dt="2020-06-23T20:07:46.768" v="662"/>
          <ac:spMkLst>
            <pc:docMk/>
            <pc:sldMk cId="4081316814" sldId="3871"/>
            <ac:spMk id="26" creationId="{B75DC6B5-49FC-E04C-8B30-72D8EA2A4FDB}"/>
          </ac:spMkLst>
        </pc:spChg>
        <pc:spChg chg="mod">
          <ac:chgData name="Masoud Al Rawahi" userId="6280afcc-fb01-409c-ad18-ee0cbe58e5d8" providerId="ADAL" clId="{0C6DE59B-DB7A-A247-A264-57433AE0C952}" dt="2020-06-23T20:07:46.768" v="662"/>
          <ac:spMkLst>
            <pc:docMk/>
            <pc:sldMk cId="4081316814" sldId="3871"/>
            <ac:spMk id="29" creationId="{6486E4CE-183F-324E-A088-0B7ED7DB41BB}"/>
          </ac:spMkLst>
        </pc:spChg>
        <pc:spChg chg="mod">
          <ac:chgData name="Masoud Al Rawahi" userId="6280afcc-fb01-409c-ad18-ee0cbe58e5d8" providerId="ADAL" clId="{0C6DE59B-DB7A-A247-A264-57433AE0C952}" dt="2020-06-23T20:07:46.768" v="662"/>
          <ac:spMkLst>
            <pc:docMk/>
            <pc:sldMk cId="4081316814" sldId="3871"/>
            <ac:spMk id="34" creationId="{FCAF260F-B624-2043-841F-61A57C274B62}"/>
          </ac:spMkLst>
        </pc:spChg>
        <pc:spChg chg="mod">
          <ac:chgData name="Masoud Al Rawahi" userId="6280afcc-fb01-409c-ad18-ee0cbe58e5d8" providerId="ADAL" clId="{0C6DE59B-DB7A-A247-A264-57433AE0C952}" dt="2020-06-23T20:07:46.768" v="662"/>
          <ac:spMkLst>
            <pc:docMk/>
            <pc:sldMk cId="4081316814" sldId="3871"/>
            <ac:spMk id="36" creationId="{ADF37BF3-595A-D341-88D9-F838A5DCA677}"/>
          </ac:spMkLst>
        </pc:spChg>
        <pc:spChg chg="add del mod">
          <ac:chgData name="Masoud Al Rawahi" userId="6280afcc-fb01-409c-ad18-ee0cbe58e5d8" providerId="ADAL" clId="{0C6DE59B-DB7A-A247-A264-57433AE0C952}" dt="2020-06-24T12:54:35.621" v="938" actId="478"/>
          <ac:spMkLst>
            <pc:docMk/>
            <pc:sldMk cId="4081316814" sldId="3871"/>
            <ac:spMk id="43" creationId="{9423D59E-A844-624C-848C-C89A5D41EC0E}"/>
          </ac:spMkLst>
        </pc:spChg>
        <pc:spChg chg="del mod topLvl">
          <ac:chgData name="Masoud Al Rawahi" userId="6280afcc-fb01-409c-ad18-ee0cbe58e5d8" providerId="ADAL" clId="{0C6DE59B-DB7A-A247-A264-57433AE0C952}" dt="2020-06-24T12:53:34.540" v="889" actId="478"/>
          <ac:spMkLst>
            <pc:docMk/>
            <pc:sldMk cId="4081316814" sldId="3871"/>
            <ac:spMk id="45" creationId="{CE000F4F-4489-0249-9D7A-1DF7ABD77367}"/>
          </ac:spMkLst>
        </pc:spChg>
        <pc:spChg chg="add mod">
          <ac:chgData name="Masoud Al Rawahi" userId="6280afcc-fb01-409c-ad18-ee0cbe58e5d8" providerId="ADAL" clId="{0C6DE59B-DB7A-A247-A264-57433AE0C952}" dt="2020-06-24T12:54:40.029" v="963" actId="20577"/>
          <ac:spMkLst>
            <pc:docMk/>
            <pc:sldMk cId="4081316814" sldId="3871"/>
            <ac:spMk id="46" creationId="{4047AE9F-2C2C-B743-8C3C-F6BBEC068D76}"/>
          </ac:spMkLst>
        </pc:spChg>
        <pc:spChg chg="del mod topLvl">
          <ac:chgData name="Masoud Al Rawahi" userId="6280afcc-fb01-409c-ad18-ee0cbe58e5d8" providerId="ADAL" clId="{0C6DE59B-DB7A-A247-A264-57433AE0C952}" dt="2020-06-24T12:18:42.101" v="700" actId="478"/>
          <ac:spMkLst>
            <pc:docMk/>
            <pc:sldMk cId="4081316814" sldId="3871"/>
            <ac:spMk id="46" creationId="{AF59E5C4-BD08-3B4D-9BFD-2311C77CA5B3}"/>
          </ac:spMkLst>
        </pc:spChg>
        <pc:spChg chg="mod">
          <ac:chgData name="Masoud Al Rawahi" userId="6280afcc-fb01-409c-ad18-ee0cbe58e5d8" providerId="ADAL" clId="{0C6DE59B-DB7A-A247-A264-57433AE0C952}" dt="2020-06-23T20:07:46.768" v="662"/>
          <ac:spMkLst>
            <pc:docMk/>
            <pc:sldMk cId="4081316814" sldId="3871"/>
            <ac:spMk id="48" creationId="{7159D843-447D-A74A-830C-600068C4AA3F}"/>
          </ac:spMkLst>
        </pc:spChg>
        <pc:spChg chg="mod">
          <ac:chgData name="Masoud Al Rawahi" userId="6280afcc-fb01-409c-ad18-ee0cbe58e5d8" providerId="ADAL" clId="{0C6DE59B-DB7A-A247-A264-57433AE0C952}" dt="2020-06-23T20:07:46.768" v="662"/>
          <ac:spMkLst>
            <pc:docMk/>
            <pc:sldMk cId="4081316814" sldId="3871"/>
            <ac:spMk id="50" creationId="{AFCCD15F-238D-334A-B74A-0F969139C748}"/>
          </ac:spMkLst>
        </pc:spChg>
        <pc:spChg chg="mod">
          <ac:chgData name="Masoud Al Rawahi" userId="6280afcc-fb01-409c-ad18-ee0cbe58e5d8" providerId="ADAL" clId="{0C6DE59B-DB7A-A247-A264-57433AE0C952}" dt="2020-06-23T20:07:46.768" v="662"/>
          <ac:spMkLst>
            <pc:docMk/>
            <pc:sldMk cId="4081316814" sldId="3871"/>
            <ac:spMk id="51" creationId="{7F141178-6622-EB43-BDE5-64B2003AA64F}"/>
          </ac:spMkLst>
        </pc:spChg>
        <pc:spChg chg="mod">
          <ac:chgData name="Masoud Al Rawahi" userId="6280afcc-fb01-409c-ad18-ee0cbe58e5d8" providerId="ADAL" clId="{0C6DE59B-DB7A-A247-A264-57433AE0C952}" dt="2020-06-23T20:07:46.768" v="662"/>
          <ac:spMkLst>
            <pc:docMk/>
            <pc:sldMk cId="4081316814" sldId="3871"/>
            <ac:spMk id="52" creationId="{B20F177D-9926-1341-A1E2-C1C349864727}"/>
          </ac:spMkLst>
        </pc:spChg>
        <pc:spChg chg="mod">
          <ac:chgData name="Masoud Al Rawahi" userId="6280afcc-fb01-409c-ad18-ee0cbe58e5d8" providerId="ADAL" clId="{0C6DE59B-DB7A-A247-A264-57433AE0C952}" dt="2020-06-23T20:07:46.768" v="662"/>
          <ac:spMkLst>
            <pc:docMk/>
            <pc:sldMk cId="4081316814" sldId="3871"/>
            <ac:spMk id="69" creationId="{D37180BF-3C0E-0C4B-9037-3347D882EA9D}"/>
          </ac:spMkLst>
        </pc:spChg>
        <pc:grpChg chg="del mod">
          <ac:chgData name="Masoud Al Rawahi" userId="6280afcc-fb01-409c-ad18-ee0cbe58e5d8" providerId="ADAL" clId="{0C6DE59B-DB7A-A247-A264-57433AE0C952}" dt="2020-06-24T12:18:42.101" v="700" actId="478"/>
          <ac:grpSpMkLst>
            <pc:docMk/>
            <pc:sldMk cId="4081316814" sldId="3871"/>
            <ac:grpSpMk id="43" creationId="{C2142CFD-92B3-4A42-8669-3E34A91BCA69}"/>
          </ac:grpSpMkLst>
        </pc:grpChg>
        <pc:picChg chg="mod">
          <ac:chgData name="Masoud Al Rawahi" userId="6280afcc-fb01-409c-ad18-ee0cbe58e5d8" providerId="ADAL" clId="{0C6DE59B-DB7A-A247-A264-57433AE0C952}" dt="2020-06-23T20:07:46.768" v="662"/>
          <ac:picMkLst>
            <pc:docMk/>
            <pc:sldMk cId="4081316814" sldId="3871"/>
            <ac:picMk id="44" creationId="{E5A7314B-862A-2443-90F4-279BFB51BE84}"/>
          </ac:picMkLst>
        </pc:picChg>
        <pc:picChg chg="mod">
          <ac:chgData name="Masoud Al Rawahi" userId="6280afcc-fb01-409c-ad18-ee0cbe58e5d8" providerId="ADAL" clId="{0C6DE59B-DB7A-A247-A264-57433AE0C952}" dt="2020-06-23T20:07:46.768" v="662"/>
          <ac:picMkLst>
            <pc:docMk/>
            <pc:sldMk cId="4081316814" sldId="3871"/>
            <ac:picMk id="58" creationId="{DC49732C-8228-3D42-8F24-734C9A635E7A}"/>
          </ac:picMkLst>
        </pc:picChg>
        <pc:picChg chg="mod">
          <ac:chgData name="Masoud Al Rawahi" userId="6280afcc-fb01-409c-ad18-ee0cbe58e5d8" providerId="ADAL" clId="{0C6DE59B-DB7A-A247-A264-57433AE0C952}" dt="2020-06-23T20:07:46.768" v="662"/>
          <ac:picMkLst>
            <pc:docMk/>
            <pc:sldMk cId="4081316814" sldId="3871"/>
            <ac:picMk id="60" creationId="{8875DFE7-F9B1-BE43-B0B6-FA544A7C88A8}"/>
          </ac:picMkLst>
        </pc:picChg>
        <pc:picChg chg="mod">
          <ac:chgData name="Masoud Al Rawahi" userId="6280afcc-fb01-409c-ad18-ee0cbe58e5d8" providerId="ADAL" clId="{0C6DE59B-DB7A-A247-A264-57433AE0C952}" dt="2020-06-23T20:07:46.768" v="662"/>
          <ac:picMkLst>
            <pc:docMk/>
            <pc:sldMk cId="4081316814" sldId="3871"/>
            <ac:picMk id="61" creationId="{0112DA65-CD7B-4045-980E-E0D10BC2A687}"/>
          </ac:picMkLst>
        </pc:picChg>
        <pc:picChg chg="mod">
          <ac:chgData name="Masoud Al Rawahi" userId="6280afcc-fb01-409c-ad18-ee0cbe58e5d8" providerId="ADAL" clId="{0C6DE59B-DB7A-A247-A264-57433AE0C952}" dt="2020-06-23T20:07:46.768" v="662"/>
          <ac:picMkLst>
            <pc:docMk/>
            <pc:sldMk cId="4081316814" sldId="3871"/>
            <ac:picMk id="63" creationId="{34EB1D40-8DFB-3E4A-B6A5-6F0427F59BAC}"/>
          </ac:picMkLst>
        </pc:picChg>
        <pc:picChg chg="del mod">
          <ac:chgData name="Masoud Al Rawahi" userId="6280afcc-fb01-409c-ad18-ee0cbe58e5d8" providerId="ADAL" clId="{0C6DE59B-DB7A-A247-A264-57433AE0C952}" dt="2020-06-24T12:53:12.357" v="852" actId="478"/>
          <ac:picMkLst>
            <pc:docMk/>
            <pc:sldMk cId="4081316814" sldId="3871"/>
            <ac:picMk id="1026" creationId="{E700A123-00FB-8B47-8D22-6EE456D4FE33}"/>
          </ac:picMkLst>
        </pc:picChg>
        <pc:picChg chg="del mod">
          <ac:chgData name="Masoud Al Rawahi" userId="6280afcc-fb01-409c-ad18-ee0cbe58e5d8" providerId="ADAL" clId="{0C6DE59B-DB7A-A247-A264-57433AE0C952}" dt="2020-06-24T12:18:40.290" v="699" actId="478"/>
          <ac:picMkLst>
            <pc:docMk/>
            <pc:sldMk cId="4081316814" sldId="3871"/>
            <ac:picMk id="1027" creationId="{4CF3411C-EC5B-F64D-80DA-B2D2E4FE1BA0}"/>
          </ac:picMkLst>
        </pc:picChg>
        <pc:cxnChg chg="mod">
          <ac:chgData name="Masoud Al Rawahi" userId="6280afcc-fb01-409c-ad18-ee0cbe58e5d8" providerId="ADAL" clId="{0C6DE59B-DB7A-A247-A264-57433AE0C952}" dt="2020-06-23T20:07:46.768" v="662"/>
          <ac:cxnSpMkLst>
            <pc:docMk/>
            <pc:sldMk cId="4081316814" sldId="3871"/>
            <ac:cxnSpMk id="38" creationId="{7CB8D5A5-2B0F-3C47-A2D8-D91225A7D75C}"/>
          </ac:cxnSpMkLst>
        </pc:cxnChg>
        <pc:cxnChg chg="mod">
          <ac:chgData name="Masoud Al Rawahi" userId="6280afcc-fb01-409c-ad18-ee0cbe58e5d8" providerId="ADAL" clId="{0C6DE59B-DB7A-A247-A264-57433AE0C952}" dt="2020-06-23T20:07:46.768" v="662"/>
          <ac:cxnSpMkLst>
            <pc:docMk/>
            <pc:sldMk cId="4081316814" sldId="3871"/>
            <ac:cxnSpMk id="39" creationId="{6B11F855-340F-5642-8D1C-A35028A05ADA}"/>
          </ac:cxnSpMkLst>
        </pc:cxnChg>
        <pc:cxnChg chg="mod">
          <ac:chgData name="Masoud Al Rawahi" userId="6280afcc-fb01-409c-ad18-ee0cbe58e5d8" providerId="ADAL" clId="{0C6DE59B-DB7A-A247-A264-57433AE0C952}" dt="2020-06-23T20:07:46.768" v="662"/>
          <ac:cxnSpMkLst>
            <pc:docMk/>
            <pc:sldMk cId="4081316814" sldId="3871"/>
            <ac:cxnSpMk id="40" creationId="{01924388-9E35-654C-919D-49FB2629AC81}"/>
          </ac:cxnSpMkLst>
        </pc:cxnChg>
        <pc:cxnChg chg="mod">
          <ac:chgData name="Masoud Al Rawahi" userId="6280afcc-fb01-409c-ad18-ee0cbe58e5d8" providerId="ADAL" clId="{0C6DE59B-DB7A-A247-A264-57433AE0C952}" dt="2020-06-23T20:07:46.768" v="662"/>
          <ac:cxnSpMkLst>
            <pc:docMk/>
            <pc:sldMk cId="4081316814" sldId="3871"/>
            <ac:cxnSpMk id="41" creationId="{90A6AD96-6E2D-3941-A320-D90380A4D48F}"/>
          </ac:cxnSpMkLst>
        </pc:cxnChg>
        <pc:cxnChg chg="mod">
          <ac:chgData name="Masoud Al Rawahi" userId="6280afcc-fb01-409c-ad18-ee0cbe58e5d8" providerId="ADAL" clId="{0C6DE59B-DB7A-A247-A264-57433AE0C952}" dt="2020-06-23T20:07:46.768" v="662"/>
          <ac:cxnSpMkLst>
            <pc:docMk/>
            <pc:sldMk cId="4081316814" sldId="3871"/>
            <ac:cxnSpMk id="42" creationId="{F056A094-99CB-D149-AB7E-0DB239138242}"/>
          </ac:cxnSpMkLst>
        </pc:cxnChg>
      </pc:sldChg>
      <pc:sldChg chg="addSp delSp modSp modNotes">
        <pc:chgData name="Masoud Al Rawahi" userId="6280afcc-fb01-409c-ad18-ee0cbe58e5d8" providerId="ADAL" clId="{0C6DE59B-DB7A-A247-A264-57433AE0C952}" dt="2020-06-24T12:30:26.500" v="706" actId="403"/>
        <pc:sldMkLst>
          <pc:docMk/>
          <pc:sldMk cId="284870615" sldId="3872"/>
        </pc:sldMkLst>
        <pc:spChg chg="mod">
          <ac:chgData name="Masoud Al Rawahi" userId="6280afcc-fb01-409c-ad18-ee0cbe58e5d8" providerId="ADAL" clId="{0C6DE59B-DB7A-A247-A264-57433AE0C952}" dt="2020-06-23T20:07:46.768" v="662"/>
          <ac:spMkLst>
            <pc:docMk/>
            <pc:sldMk cId="284870615" sldId="3872"/>
            <ac:spMk id="2" creationId="{FA59358D-F97B-7E44-8421-29F37F6DE8DA}"/>
          </ac:spMkLst>
        </pc:spChg>
        <pc:spChg chg="mod">
          <ac:chgData name="Masoud Al Rawahi" userId="6280afcc-fb01-409c-ad18-ee0cbe58e5d8" providerId="ADAL" clId="{0C6DE59B-DB7A-A247-A264-57433AE0C952}" dt="2020-06-23T20:07:46.768" v="662"/>
          <ac:spMkLst>
            <pc:docMk/>
            <pc:sldMk cId="284870615" sldId="3872"/>
            <ac:spMk id="4" creationId="{20CC1E9C-518C-4D4C-BFC6-6FAF1B7975FB}"/>
          </ac:spMkLst>
        </pc:spChg>
        <pc:spChg chg="mod">
          <ac:chgData name="Masoud Al Rawahi" userId="6280afcc-fb01-409c-ad18-ee0cbe58e5d8" providerId="ADAL" clId="{0C6DE59B-DB7A-A247-A264-57433AE0C952}" dt="2020-06-24T12:30:26.500" v="706" actId="403"/>
          <ac:spMkLst>
            <pc:docMk/>
            <pc:sldMk cId="284870615" sldId="3872"/>
            <ac:spMk id="6" creationId="{1594060D-B5E2-2843-8D5F-05118DEC1FAA}"/>
          </ac:spMkLst>
        </pc:spChg>
        <pc:spChg chg="mod">
          <ac:chgData name="Masoud Al Rawahi" userId="6280afcc-fb01-409c-ad18-ee0cbe58e5d8" providerId="ADAL" clId="{0C6DE59B-DB7A-A247-A264-57433AE0C952}" dt="2020-06-23T20:07:46.768" v="662"/>
          <ac:spMkLst>
            <pc:docMk/>
            <pc:sldMk cId="284870615" sldId="3872"/>
            <ac:spMk id="24" creationId="{A814D44D-E6DD-6941-BFCE-656BE112E35F}"/>
          </ac:spMkLst>
        </pc:spChg>
        <pc:spChg chg="mod">
          <ac:chgData name="Masoud Al Rawahi" userId="6280afcc-fb01-409c-ad18-ee0cbe58e5d8" providerId="ADAL" clId="{0C6DE59B-DB7A-A247-A264-57433AE0C952}" dt="2020-06-23T20:07:46.768" v="662"/>
          <ac:spMkLst>
            <pc:docMk/>
            <pc:sldMk cId="284870615" sldId="3872"/>
            <ac:spMk id="25" creationId="{DFBB3762-3D47-804C-BAE4-B83B75A5C535}"/>
          </ac:spMkLst>
        </pc:spChg>
        <pc:spChg chg="mod">
          <ac:chgData name="Masoud Al Rawahi" userId="6280afcc-fb01-409c-ad18-ee0cbe58e5d8" providerId="ADAL" clId="{0C6DE59B-DB7A-A247-A264-57433AE0C952}" dt="2020-06-23T20:07:46.768" v="662"/>
          <ac:spMkLst>
            <pc:docMk/>
            <pc:sldMk cId="284870615" sldId="3872"/>
            <ac:spMk id="27" creationId="{31254BF9-EF08-4146-BF13-19170769B32D}"/>
          </ac:spMkLst>
        </pc:spChg>
        <pc:spChg chg="mod">
          <ac:chgData name="Masoud Al Rawahi" userId="6280afcc-fb01-409c-ad18-ee0cbe58e5d8" providerId="ADAL" clId="{0C6DE59B-DB7A-A247-A264-57433AE0C952}" dt="2020-06-23T20:07:46.768" v="662"/>
          <ac:spMkLst>
            <pc:docMk/>
            <pc:sldMk cId="284870615" sldId="3872"/>
            <ac:spMk id="30" creationId="{6391F168-7485-2344-8C80-FBC9D7A372D0}"/>
          </ac:spMkLst>
        </pc:spChg>
        <pc:spChg chg="mod topLvl">
          <ac:chgData name="Masoud Al Rawahi" userId="6280afcc-fb01-409c-ad18-ee0cbe58e5d8" providerId="ADAL" clId="{0C6DE59B-DB7A-A247-A264-57433AE0C952}" dt="2020-06-24T12:18:27.802" v="694" actId="478"/>
          <ac:spMkLst>
            <pc:docMk/>
            <pc:sldMk cId="284870615" sldId="3872"/>
            <ac:spMk id="31" creationId="{385DEEC9-431E-9644-9B01-5D7A006938B2}"/>
          </ac:spMkLst>
        </pc:spChg>
        <pc:spChg chg="del mod topLvl">
          <ac:chgData name="Masoud Al Rawahi" userId="6280afcc-fb01-409c-ad18-ee0cbe58e5d8" providerId="ADAL" clId="{0C6DE59B-DB7A-A247-A264-57433AE0C952}" dt="2020-06-24T12:18:27.802" v="694" actId="478"/>
          <ac:spMkLst>
            <pc:docMk/>
            <pc:sldMk cId="284870615" sldId="3872"/>
            <ac:spMk id="35" creationId="{EB503DEF-3B06-6F43-B1B3-F962FEC79B7B}"/>
          </ac:spMkLst>
        </pc:spChg>
        <pc:spChg chg="mod">
          <ac:chgData name="Masoud Al Rawahi" userId="6280afcc-fb01-409c-ad18-ee0cbe58e5d8" providerId="ADAL" clId="{0C6DE59B-DB7A-A247-A264-57433AE0C952}" dt="2020-06-23T20:07:46.768" v="662"/>
          <ac:spMkLst>
            <pc:docMk/>
            <pc:sldMk cId="284870615" sldId="3872"/>
            <ac:spMk id="37" creationId="{0C6785C4-75B5-BB46-9D55-3F4246269BD4}"/>
          </ac:spMkLst>
        </pc:spChg>
        <pc:spChg chg="mod">
          <ac:chgData name="Masoud Al Rawahi" userId="6280afcc-fb01-409c-ad18-ee0cbe58e5d8" providerId="ADAL" clId="{0C6DE59B-DB7A-A247-A264-57433AE0C952}" dt="2020-06-23T20:07:46.768" v="662"/>
          <ac:spMkLst>
            <pc:docMk/>
            <pc:sldMk cId="284870615" sldId="3872"/>
            <ac:spMk id="38" creationId="{B0FC0530-C043-FB44-8C8E-E8EBE5EA932F}"/>
          </ac:spMkLst>
        </pc:spChg>
        <pc:spChg chg="mod">
          <ac:chgData name="Masoud Al Rawahi" userId="6280afcc-fb01-409c-ad18-ee0cbe58e5d8" providerId="ADAL" clId="{0C6DE59B-DB7A-A247-A264-57433AE0C952}" dt="2020-06-23T20:07:46.768" v="662"/>
          <ac:spMkLst>
            <pc:docMk/>
            <pc:sldMk cId="284870615" sldId="3872"/>
            <ac:spMk id="889" creationId="{00000000-0000-0000-0000-000000000000}"/>
          </ac:spMkLst>
        </pc:spChg>
        <pc:spChg chg="mod">
          <ac:chgData name="Masoud Al Rawahi" userId="6280afcc-fb01-409c-ad18-ee0cbe58e5d8" providerId="ADAL" clId="{0C6DE59B-DB7A-A247-A264-57433AE0C952}" dt="2020-06-23T20:07:46.768" v="662"/>
          <ac:spMkLst>
            <pc:docMk/>
            <pc:sldMk cId="284870615" sldId="3872"/>
            <ac:spMk id="915" creationId="{00000000-0000-0000-0000-000000000000}"/>
          </ac:spMkLst>
        </pc:spChg>
        <pc:spChg chg="mod">
          <ac:chgData name="Masoud Al Rawahi" userId="6280afcc-fb01-409c-ad18-ee0cbe58e5d8" providerId="ADAL" clId="{0C6DE59B-DB7A-A247-A264-57433AE0C952}" dt="2020-06-23T20:07:46.768" v="662"/>
          <ac:spMkLst>
            <pc:docMk/>
            <pc:sldMk cId="284870615" sldId="3872"/>
            <ac:spMk id="916" creationId="{00000000-0000-0000-0000-000000000000}"/>
          </ac:spMkLst>
        </pc:spChg>
        <pc:spChg chg="mod">
          <ac:chgData name="Masoud Al Rawahi" userId="6280afcc-fb01-409c-ad18-ee0cbe58e5d8" providerId="ADAL" clId="{0C6DE59B-DB7A-A247-A264-57433AE0C952}" dt="2020-06-23T20:07:46.768" v="662"/>
          <ac:spMkLst>
            <pc:docMk/>
            <pc:sldMk cId="284870615" sldId="3872"/>
            <ac:spMk id="920" creationId="{00000000-0000-0000-0000-000000000000}"/>
          </ac:spMkLst>
        </pc:spChg>
        <pc:spChg chg="mod">
          <ac:chgData name="Masoud Al Rawahi" userId="6280afcc-fb01-409c-ad18-ee0cbe58e5d8" providerId="ADAL" clId="{0C6DE59B-DB7A-A247-A264-57433AE0C952}" dt="2020-06-23T20:07:46.768" v="662"/>
          <ac:spMkLst>
            <pc:docMk/>
            <pc:sldMk cId="284870615" sldId="3872"/>
            <ac:spMk id="921" creationId="{00000000-0000-0000-0000-000000000000}"/>
          </ac:spMkLst>
        </pc:spChg>
        <pc:grpChg chg="add del mod">
          <ac:chgData name="Masoud Al Rawahi" userId="6280afcc-fb01-409c-ad18-ee0cbe58e5d8" providerId="ADAL" clId="{0C6DE59B-DB7A-A247-A264-57433AE0C952}" dt="2020-06-24T12:18:27.802" v="694" actId="478"/>
          <ac:grpSpMkLst>
            <pc:docMk/>
            <pc:sldMk cId="284870615" sldId="3872"/>
            <ac:grpSpMk id="29" creationId="{F1A2A93D-E488-9F4E-9E3E-6BA2F643B3AF}"/>
          </ac:grpSpMkLst>
        </pc:grpChg>
        <pc:picChg chg="mod">
          <ac:chgData name="Masoud Al Rawahi" userId="6280afcc-fb01-409c-ad18-ee0cbe58e5d8" providerId="ADAL" clId="{0C6DE59B-DB7A-A247-A264-57433AE0C952}" dt="2020-06-23T20:07:46.768" v="662"/>
          <ac:picMkLst>
            <pc:docMk/>
            <pc:sldMk cId="284870615" sldId="3872"/>
            <ac:picMk id="3" creationId="{889D486D-B267-A04C-8AA7-084A23CD93B6}"/>
          </ac:picMkLst>
        </pc:picChg>
        <pc:picChg chg="mod">
          <ac:chgData name="Masoud Al Rawahi" userId="6280afcc-fb01-409c-ad18-ee0cbe58e5d8" providerId="ADAL" clId="{0C6DE59B-DB7A-A247-A264-57433AE0C952}" dt="2020-06-23T20:07:46.768" v="662"/>
          <ac:picMkLst>
            <pc:docMk/>
            <pc:sldMk cId="284870615" sldId="3872"/>
            <ac:picMk id="23" creationId="{B1B5674B-6E6B-9548-8E34-2D11DA325C88}"/>
          </ac:picMkLst>
        </pc:picChg>
        <pc:picChg chg="mod">
          <ac:chgData name="Masoud Al Rawahi" userId="6280afcc-fb01-409c-ad18-ee0cbe58e5d8" providerId="ADAL" clId="{0C6DE59B-DB7A-A247-A264-57433AE0C952}" dt="2020-06-23T20:07:46.768" v="662"/>
          <ac:picMkLst>
            <pc:docMk/>
            <pc:sldMk cId="284870615" sldId="3872"/>
            <ac:picMk id="28" creationId="{F88D8634-403C-F940-BEAD-62A26E3C5356}"/>
          </ac:picMkLst>
        </pc:picChg>
        <pc:picChg chg="mod">
          <ac:chgData name="Masoud Al Rawahi" userId="6280afcc-fb01-409c-ad18-ee0cbe58e5d8" providerId="ADAL" clId="{0C6DE59B-DB7A-A247-A264-57433AE0C952}" dt="2020-06-23T20:07:46.768" v="662"/>
          <ac:picMkLst>
            <pc:docMk/>
            <pc:sldMk cId="284870615" sldId="3872"/>
            <ac:picMk id="40" creationId="{4ADF49D0-5AC6-BA4A-9185-B5F754141DED}"/>
          </ac:picMkLst>
        </pc:picChg>
        <pc:picChg chg="mod">
          <ac:chgData name="Masoud Al Rawahi" userId="6280afcc-fb01-409c-ad18-ee0cbe58e5d8" providerId="ADAL" clId="{0C6DE59B-DB7A-A247-A264-57433AE0C952}" dt="2020-06-23T20:07:46.768" v="662"/>
          <ac:picMkLst>
            <pc:docMk/>
            <pc:sldMk cId="284870615" sldId="3872"/>
            <ac:picMk id="41" creationId="{8B050AC6-4C4C-424A-9566-11D2743EB6DB}"/>
          </ac:picMkLst>
        </pc:picChg>
      </pc:sldChg>
      <pc:sldChg chg="delSp modSp modNotes">
        <pc:chgData name="Masoud Al Rawahi" userId="6280afcc-fb01-409c-ad18-ee0cbe58e5d8" providerId="ADAL" clId="{0C6DE59B-DB7A-A247-A264-57433AE0C952}" dt="2020-06-24T12:52:15.071" v="826" actId="478"/>
        <pc:sldMkLst>
          <pc:docMk/>
          <pc:sldMk cId="2087920337" sldId="3873"/>
        </pc:sldMkLst>
        <pc:spChg chg="mod">
          <ac:chgData name="Masoud Al Rawahi" userId="6280afcc-fb01-409c-ad18-ee0cbe58e5d8" providerId="ADAL" clId="{0C6DE59B-DB7A-A247-A264-57433AE0C952}" dt="2020-06-23T20:08:43.239" v="668" actId="255"/>
          <ac:spMkLst>
            <pc:docMk/>
            <pc:sldMk cId="2087920337" sldId="3873"/>
            <ac:spMk id="2" creationId="{5DF2430C-F348-4046-9366-1E2D78B59282}"/>
          </ac:spMkLst>
        </pc:spChg>
        <pc:spChg chg="mod">
          <ac:chgData name="Masoud Al Rawahi" userId="6280afcc-fb01-409c-ad18-ee0cbe58e5d8" providerId="ADAL" clId="{0C6DE59B-DB7A-A247-A264-57433AE0C952}" dt="2020-06-23T20:07:46.768" v="662"/>
          <ac:spMkLst>
            <pc:docMk/>
            <pc:sldMk cId="2087920337" sldId="3873"/>
            <ac:spMk id="3" creationId="{74BE4F88-D684-964D-9E2A-EE8520EDE095}"/>
          </ac:spMkLst>
        </pc:spChg>
        <pc:spChg chg="mod topLvl">
          <ac:chgData name="Masoud Al Rawahi" userId="6280afcc-fb01-409c-ad18-ee0cbe58e5d8" providerId="ADAL" clId="{0C6DE59B-DB7A-A247-A264-57433AE0C952}" dt="2020-06-24T12:52:15.071" v="826" actId="478"/>
          <ac:spMkLst>
            <pc:docMk/>
            <pc:sldMk cId="2087920337" sldId="3873"/>
            <ac:spMk id="9" creationId="{53497044-4F6D-FD40-9A55-363AC2E1D9FA}"/>
          </ac:spMkLst>
        </pc:spChg>
        <pc:spChg chg="del mod topLvl">
          <ac:chgData name="Masoud Al Rawahi" userId="6280afcc-fb01-409c-ad18-ee0cbe58e5d8" providerId="ADAL" clId="{0C6DE59B-DB7A-A247-A264-57433AE0C952}" dt="2020-06-24T12:52:15.071" v="826" actId="478"/>
          <ac:spMkLst>
            <pc:docMk/>
            <pc:sldMk cId="2087920337" sldId="3873"/>
            <ac:spMk id="10" creationId="{072371BD-75A4-CC4B-8F4F-C70F62CC1804}"/>
          </ac:spMkLst>
        </pc:spChg>
        <pc:grpChg chg="del mod">
          <ac:chgData name="Masoud Al Rawahi" userId="6280afcc-fb01-409c-ad18-ee0cbe58e5d8" providerId="ADAL" clId="{0C6DE59B-DB7A-A247-A264-57433AE0C952}" dt="2020-06-24T12:52:15.071" v="826" actId="478"/>
          <ac:grpSpMkLst>
            <pc:docMk/>
            <pc:sldMk cId="2087920337" sldId="3873"/>
            <ac:grpSpMk id="8" creationId="{C8F0A0A5-A4CD-4745-A946-5BE77D0C166F}"/>
          </ac:grpSpMkLst>
        </pc:grpChg>
        <pc:picChg chg="mod">
          <ac:chgData name="Masoud Al Rawahi" userId="6280afcc-fb01-409c-ad18-ee0cbe58e5d8" providerId="ADAL" clId="{0C6DE59B-DB7A-A247-A264-57433AE0C952}" dt="2020-06-23T20:07:46.768" v="662"/>
          <ac:picMkLst>
            <pc:docMk/>
            <pc:sldMk cId="2087920337" sldId="3873"/>
            <ac:picMk id="7" creationId="{8CEC6196-9FE6-054C-80A0-3593F238F1BA}"/>
          </ac:picMkLst>
        </pc:picChg>
      </pc:sldChg>
      <pc:sldChg chg="addSp delSp modSp modNotes">
        <pc:chgData name="Masoud Al Rawahi" userId="6280afcc-fb01-409c-ad18-ee0cbe58e5d8" providerId="ADAL" clId="{0C6DE59B-DB7A-A247-A264-57433AE0C952}" dt="2020-06-24T12:57:30.158" v="1001" actId="14429"/>
        <pc:sldMkLst>
          <pc:docMk/>
          <pc:sldMk cId="2670011479" sldId="3874"/>
        </pc:sldMkLst>
        <pc:spChg chg="add del mod">
          <ac:chgData name="Masoud Al Rawahi" userId="6280afcc-fb01-409c-ad18-ee0cbe58e5d8" providerId="ADAL" clId="{0C6DE59B-DB7A-A247-A264-57433AE0C952}" dt="2020-06-24T12:31:08.813" v="710" actId="478"/>
          <ac:spMkLst>
            <pc:docMk/>
            <pc:sldMk cId="2670011479" sldId="3874"/>
            <ac:spMk id="2" creationId="{2A9E5FBE-0817-9B4E-92FD-F8A15DA97F63}"/>
          </ac:spMkLst>
        </pc:spChg>
        <pc:spChg chg="mod modVis">
          <ac:chgData name="Masoud Al Rawahi" userId="6280afcc-fb01-409c-ad18-ee0cbe58e5d8" providerId="ADAL" clId="{0C6DE59B-DB7A-A247-A264-57433AE0C952}" dt="2020-06-24T12:57:27.516" v="1000" actId="14429"/>
          <ac:spMkLst>
            <pc:docMk/>
            <pc:sldMk cId="2670011479" sldId="3874"/>
            <ac:spMk id="3" creationId="{74BE4F88-D684-964D-9E2A-EE8520EDE095}"/>
          </ac:spMkLst>
        </pc:spChg>
        <pc:spChg chg="del mod">
          <ac:chgData name="Masoud Al Rawahi" userId="6280afcc-fb01-409c-ad18-ee0cbe58e5d8" providerId="ADAL" clId="{0C6DE59B-DB7A-A247-A264-57433AE0C952}" dt="2020-06-23T19:38:48.059" v="554" actId="478"/>
          <ac:spMkLst>
            <pc:docMk/>
            <pc:sldMk cId="2670011479" sldId="3874"/>
            <ac:spMk id="4" creationId="{D69BC05B-0B29-DC46-93E1-7A1DB08B698A}"/>
          </ac:spMkLst>
        </pc:spChg>
        <pc:spChg chg="del mod">
          <ac:chgData name="Masoud Al Rawahi" userId="6280afcc-fb01-409c-ad18-ee0cbe58e5d8" providerId="ADAL" clId="{0C6DE59B-DB7A-A247-A264-57433AE0C952}" dt="2020-06-23T19:39:35.563" v="564" actId="478"/>
          <ac:spMkLst>
            <pc:docMk/>
            <pc:sldMk cId="2670011479" sldId="3874"/>
            <ac:spMk id="6" creationId="{86A48D0C-9C9C-8F43-A7E7-C99E7E36182D}"/>
          </ac:spMkLst>
        </pc:spChg>
        <pc:spChg chg="mod modVis">
          <ac:chgData name="Masoud Al Rawahi" userId="6280afcc-fb01-409c-ad18-ee0cbe58e5d8" providerId="ADAL" clId="{0C6DE59B-DB7A-A247-A264-57433AE0C952}" dt="2020-06-24T12:57:30.158" v="1001" actId="14429"/>
          <ac:spMkLst>
            <pc:docMk/>
            <pc:sldMk cId="2670011479" sldId="3874"/>
            <ac:spMk id="8" creationId="{C46C2D26-3AF5-B641-9595-7D3025781E15}"/>
          </ac:spMkLst>
        </pc:spChg>
        <pc:spChg chg="add del mod modVis">
          <ac:chgData name="Masoud Al Rawahi" userId="6280afcc-fb01-409c-ad18-ee0cbe58e5d8" providerId="ADAL" clId="{0C6DE59B-DB7A-A247-A264-57433AE0C952}" dt="2020-06-24T12:57:22.574" v="997" actId="478"/>
          <ac:spMkLst>
            <pc:docMk/>
            <pc:sldMk cId="2670011479" sldId="3874"/>
            <ac:spMk id="9" creationId="{6EA7EB15-9796-F844-9554-A95E7F3D721B}"/>
          </ac:spMkLst>
        </pc:spChg>
        <pc:spChg chg="mod topLvl">
          <ac:chgData name="Masoud Al Rawahi" userId="6280afcc-fb01-409c-ad18-ee0cbe58e5d8" providerId="ADAL" clId="{0C6DE59B-DB7A-A247-A264-57433AE0C952}" dt="2020-06-24T12:56:53.947" v="990" actId="1076"/>
          <ac:spMkLst>
            <pc:docMk/>
            <pc:sldMk cId="2670011479" sldId="3874"/>
            <ac:spMk id="12" creationId="{FFE79E46-9335-394E-B1E6-7E7B1FC087CB}"/>
          </ac:spMkLst>
        </pc:spChg>
        <pc:spChg chg="del mod topLvl">
          <ac:chgData name="Masoud Al Rawahi" userId="6280afcc-fb01-409c-ad18-ee0cbe58e5d8" providerId="ADAL" clId="{0C6DE59B-DB7A-A247-A264-57433AE0C952}" dt="2020-06-24T12:52:32.040" v="833" actId="478"/>
          <ac:spMkLst>
            <pc:docMk/>
            <pc:sldMk cId="2670011479" sldId="3874"/>
            <ac:spMk id="13" creationId="{C476A6DB-B0C3-3147-BDA9-BF7D2D80EC7D}"/>
          </ac:spMkLst>
        </pc:spChg>
        <pc:grpChg chg="del mod">
          <ac:chgData name="Masoud Al Rawahi" userId="6280afcc-fb01-409c-ad18-ee0cbe58e5d8" providerId="ADAL" clId="{0C6DE59B-DB7A-A247-A264-57433AE0C952}" dt="2020-06-24T12:52:32.040" v="833" actId="478"/>
          <ac:grpSpMkLst>
            <pc:docMk/>
            <pc:sldMk cId="2670011479" sldId="3874"/>
            <ac:grpSpMk id="11" creationId="{9DF2751A-779A-814C-8949-547CEBB23043}"/>
          </ac:grpSpMkLst>
        </pc:grpChg>
        <pc:picChg chg="mod modVis">
          <ac:chgData name="Masoud Al Rawahi" userId="6280afcc-fb01-409c-ad18-ee0cbe58e5d8" providerId="ADAL" clId="{0C6DE59B-DB7A-A247-A264-57433AE0C952}" dt="2020-06-24T12:57:26.133" v="998" actId="14429"/>
          <ac:picMkLst>
            <pc:docMk/>
            <pc:sldMk cId="2670011479" sldId="3874"/>
            <ac:picMk id="5" creationId="{5C7C5415-1587-7146-924B-F60402340A8A}"/>
          </ac:picMkLst>
        </pc:picChg>
        <pc:picChg chg="mod modVis">
          <ac:chgData name="Masoud Al Rawahi" userId="6280afcc-fb01-409c-ad18-ee0cbe58e5d8" providerId="ADAL" clId="{0C6DE59B-DB7A-A247-A264-57433AE0C952}" dt="2020-06-24T12:57:27.178" v="999" actId="14429"/>
          <ac:picMkLst>
            <pc:docMk/>
            <pc:sldMk cId="2670011479" sldId="3874"/>
            <ac:picMk id="7" creationId="{8CEC6196-9FE6-054C-80A0-3593F238F1BA}"/>
          </ac:picMkLst>
        </pc:picChg>
      </pc:sldChg>
      <pc:sldChg chg="addSp delSp modSp add ord modNotes">
        <pc:chgData name="Masoud Al Rawahi" userId="6280afcc-fb01-409c-ad18-ee0cbe58e5d8" providerId="ADAL" clId="{0C6DE59B-DB7A-A247-A264-57433AE0C952}" dt="2020-06-24T12:57:58.392" v="1012"/>
        <pc:sldMkLst>
          <pc:docMk/>
          <pc:sldMk cId="223400022" sldId="3875"/>
        </pc:sldMkLst>
        <pc:spChg chg="add del mod">
          <ac:chgData name="Masoud Al Rawahi" userId="6280afcc-fb01-409c-ad18-ee0cbe58e5d8" providerId="ADAL" clId="{0C6DE59B-DB7A-A247-A264-57433AE0C952}" dt="2020-06-23T19:29:47.611" v="112"/>
          <ac:spMkLst>
            <pc:docMk/>
            <pc:sldMk cId="223400022" sldId="3875"/>
            <ac:spMk id="2" creationId="{5BC384FF-9735-1945-B931-340F7FB8CA09}"/>
          </ac:spMkLst>
        </pc:spChg>
        <pc:spChg chg="del">
          <ac:chgData name="Masoud Al Rawahi" userId="6280afcc-fb01-409c-ad18-ee0cbe58e5d8" providerId="ADAL" clId="{0C6DE59B-DB7A-A247-A264-57433AE0C952}" dt="2020-06-23T19:29:05.957" v="80" actId="478"/>
          <ac:spMkLst>
            <pc:docMk/>
            <pc:sldMk cId="223400022" sldId="3875"/>
            <ac:spMk id="3" creationId="{74BE4F88-D684-964D-9E2A-EE8520EDE095}"/>
          </ac:spMkLst>
        </pc:spChg>
        <pc:spChg chg="mod">
          <ac:chgData name="Masoud Al Rawahi" userId="6280afcc-fb01-409c-ad18-ee0cbe58e5d8" providerId="ADAL" clId="{0C6DE59B-DB7A-A247-A264-57433AE0C952}" dt="2020-06-23T20:07:46.768" v="662"/>
          <ac:spMkLst>
            <pc:docMk/>
            <pc:sldMk cId="223400022" sldId="3875"/>
            <ac:spMk id="4" creationId="{D69BC05B-0B29-DC46-93E1-7A1DB08B698A}"/>
          </ac:spMkLst>
        </pc:spChg>
        <pc:spChg chg="add mod">
          <ac:chgData name="Masoud Al Rawahi" userId="6280afcc-fb01-409c-ad18-ee0cbe58e5d8" providerId="ADAL" clId="{0C6DE59B-DB7A-A247-A264-57433AE0C952}" dt="2020-06-23T20:07:46.768" v="662"/>
          <ac:spMkLst>
            <pc:docMk/>
            <pc:sldMk cId="223400022" sldId="3875"/>
            <ac:spMk id="5" creationId="{B8B8DD1D-F337-7346-8036-397B5215AC43}"/>
          </ac:spMkLst>
        </pc:spChg>
        <pc:spChg chg="del">
          <ac:chgData name="Masoud Al Rawahi" userId="6280afcc-fb01-409c-ad18-ee0cbe58e5d8" providerId="ADAL" clId="{0C6DE59B-DB7A-A247-A264-57433AE0C952}" dt="2020-06-23T14:28:04.571" v="47" actId="478"/>
          <ac:spMkLst>
            <pc:docMk/>
            <pc:sldMk cId="223400022" sldId="3875"/>
            <ac:spMk id="6" creationId="{86A48D0C-9C9C-8F43-A7E7-C99E7E36182D}"/>
          </ac:spMkLst>
        </pc:spChg>
        <pc:spChg chg="del mod">
          <ac:chgData name="Masoud Al Rawahi" userId="6280afcc-fb01-409c-ad18-ee0cbe58e5d8" providerId="ADAL" clId="{0C6DE59B-DB7A-A247-A264-57433AE0C952}" dt="2020-06-23T19:28:33.204" v="72" actId="478"/>
          <ac:spMkLst>
            <pc:docMk/>
            <pc:sldMk cId="223400022" sldId="3875"/>
            <ac:spMk id="8" creationId="{C46C2D26-3AF5-B641-9595-7D3025781E15}"/>
          </ac:spMkLst>
        </pc:spChg>
        <pc:spChg chg="add del mod modVis">
          <ac:chgData name="Masoud Al Rawahi" userId="6280afcc-fb01-409c-ad18-ee0cbe58e5d8" providerId="ADAL" clId="{0C6DE59B-DB7A-A247-A264-57433AE0C952}" dt="2020-06-24T12:57:57.829" v="1011" actId="478"/>
          <ac:spMkLst>
            <pc:docMk/>
            <pc:sldMk cId="223400022" sldId="3875"/>
            <ac:spMk id="8" creationId="{F7F5D783-5869-CC4C-A044-532E8538B5C8}"/>
          </ac:spMkLst>
        </pc:spChg>
        <pc:spChg chg="add del mod modVis">
          <ac:chgData name="Masoud Al Rawahi" userId="6280afcc-fb01-409c-ad18-ee0cbe58e5d8" providerId="ADAL" clId="{0C6DE59B-DB7A-A247-A264-57433AE0C952}" dt="2020-06-24T12:57:47.703" v="1007" actId="478"/>
          <ac:spMkLst>
            <pc:docMk/>
            <pc:sldMk cId="223400022" sldId="3875"/>
            <ac:spMk id="10" creationId="{B20839DB-011D-104C-9FC1-953234657A7D}"/>
          </ac:spMkLst>
        </pc:spChg>
        <pc:spChg chg="add del mod">
          <ac:chgData name="Masoud Al Rawahi" userId="6280afcc-fb01-409c-ad18-ee0cbe58e5d8" providerId="ADAL" clId="{0C6DE59B-DB7A-A247-A264-57433AE0C952}" dt="2020-06-24T12:57:56.184" v="1010"/>
          <ac:spMkLst>
            <pc:docMk/>
            <pc:sldMk cId="223400022" sldId="3875"/>
            <ac:spMk id="11" creationId="{354A72D5-689E-6942-90AE-7CF8074F3E2A}"/>
          </ac:spMkLst>
        </pc:spChg>
        <pc:spChg chg="del mod topLvl">
          <ac:chgData name="Masoud Al Rawahi" userId="6280afcc-fb01-409c-ad18-ee0cbe58e5d8" providerId="ADAL" clId="{0C6DE59B-DB7A-A247-A264-57433AE0C952}" dt="2020-06-24T12:54:09.832" v="921" actId="478"/>
          <ac:spMkLst>
            <pc:docMk/>
            <pc:sldMk cId="223400022" sldId="3875"/>
            <ac:spMk id="12" creationId="{FFE79E46-9335-394E-B1E6-7E7B1FC087CB}"/>
          </ac:spMkLst>
        </pc:spChg>
        <pc:spChg chg="add mod">
          <ac:chgData name="Masoud Al Rawahi" userId="6280afcc-fb01-409c-ad18-ee0cbe58e5d8" providerId="ADAL" clId="{0C6DE59B-DB7A-A247-A264-57433AE0C952}" dt="2020-06-24T12:57:58.392" v="1012"/>
          <ac:spMkLst>
            <pc:docMk/>
            <pc:sldMk cId="223400022" sldId="3875"/>
            <ac:spMk id="13" creationId="{9E6FD50C-8BD2-6743-A329-B36942B78069}"/>
          </ac:spMkLst>
        </pc:spChg>
        <pc:spChg chg="del topLvl">
          <ac:chgData name="Masoud Al Rawahi" userId="6280afcc-fb01-409c-ad18-ee0cbe58e5d8" providerId="ADAL" clId="{0C6DE59B-DB7A-A247-A264-57433AE0C952}" dt="2020-06-23T19:29:19.918" v="83" actId="478"/>
          <ac:spMkLst>
            <pc:docMk/>
            <pc:sldMk cId="223400022" sldId="3875"/>
            <ac:spMk id="13" creationId="{C476A6DB-B0C3-3147-BDA9-BF7D2D80EC7D}"/>
          </ac:spMkLst>
        </pc:spChg>
        <pc:spChg chg="del">
          <ac:chgData name="Masoud Al Rawahi" userId="6280afcc-fb01-409c-ad18-ee0cbe58e5d8" providerId="ADAL" clId="{0C6DE59B-DB7A-A247-A264-57433AE0C952}" dt="2020-06-24T12:52:43.239" v="839" actId="478"/>
          <ac:spMkLst>
            <pc:docMk/>
            <pc:sldMk cId="223400022" sldId="3875"/>
            <ac:spMk id="14" creationId="{62B61DE6-C416-2F47-88AF-5E185A930D86}"/>
          </ac:spMkLst>
        </pc:spChg>
        <pc:grpChg chg="del">
          <ac:chgData name="Masoud Al Rawahi" userId="6280afcc-fb01-409c-ad18-ee0cbe58e5d8" providerId="ADAL" clId="{0C6DE59B-DB7A-A247-A264-57433AE0C952}" dt="2020-06-23T19:29:19.918" v="83" actId="478"/>
          <ac:grpSpMkLst>
            <pc:docMk/>
            <pc:sldMk cId="223400022" sldId="3875"/>
            <ac:grpSpMk id="11" creationId="{9DF2751A-779A-814C-8949-547CEBB23043}"/>
          </ac:grpSpMkLst>
        </pc:grpChg>
        <pc:graphicFrameChg chg="add mod modGraphic">
          <ac:chgData name="Masoud Al Rawahi" userId="6280afcc-fb01-409c-ad18-ee0cbe58e5d8" providerId="ADAL" clId="{0C6DE59B-DB7A-A247-A264-57433AE0C952}" dt="2020-06-24T12:30:40.696" v="707" actId="1076"/>
          <ac:graphicFrameMkLst>
            <pc:docMk/>
            <pc:sldMk cId="223400022" sldId="3875"/>
            <ac:graphicFrameMk id="9" creationId="{AE0A8F78-CB18-494E-BC41-33E297CC33CA}"/>
          </ac:graphicFrameMkLst>
        </pc:graphicFrameChg>
        <pc:picChg chg="del">
          <ac:chgData name="Masoud Al Rawahi" userId="6280afcc-fb01-409c-ad18-ee0cbe58e5d8" providerId="ADAL" clId="{0C6DE59B-DB7A-A247-A264-57433AE0C952}" dt="2020-06-23T14:28:02.785" v="46" actId="478"/>
          <ac:picMkLst>
            <pc:docMk/>
            <pc:sldMk cId="223400022" sldId="3875"/>
            <ac:picMk id="5" creationId="{5C7C5415-1587-7146-924B-F60402340A8A}"/>
          </ac:picMkLst>
        </pc:picChg>
        <pc:picChg chg="mod">
          <ac:chgData name="Masoud Al Rawahi" userId="6280afcc-fb01-409c-ad18-ee0cbe58e5d8" providerId="ADAL" clId="{0C6DE59B-DB7A-A247-A264-57433AE0C952}" dt="2020-06-23T20:07:46.768" v="662"/>
          <ac:picMkLst>
            <pc:docMk/>
            <pc:sldMk cId="223400022" sldId="3875"/>
            <ac:picMk id="7" creationId="{8CEC6196-9FE6-054C-80A0-3593F238F1BA}"/>
          </ac:picMkLst>
        </pc:picChg>
      </pc:sldChg>
      <pc:sldChg chg="addSp delSp modSp ord">
        <pc:chgData name="Masoud Al Rawahi" userId="6280afcc-fb01-409c-ad18-ee0cbe58e5d8" providerId="ADAL" clId="{0C6DE59B-DB7A-A247-A264-57433AE0C952}" dt="2020-06-24T12:58:06.892" v="1014"/>
        <pc:sldMkLst>
          <pc:docMk/>
          <pc:sldMk cId="2382586714" sldId="3876"/>
        </pc:sldMkLst>
        <pc:spChg chg="mod">
          <ac:chgData name="Masoud Al Rawahi" userId="6280afcc-fb01-409c-ad18-ee0cbe58e5d8" providerId="ADAL" clId="{0C6DE59B-DB7A-A247-A264-57433AE0C952}" dt="2020-06-24T12:30:52.953" v="709" actId="1076"/>
          <ac:spMkLst>
            <pc:docMk/>
            <pc:sldMk cId="2382586714" sldId="3876"/>
            <ac:spMk id="2" creationId="{8D44E50B-08A1-C546-98A6-4E6B947C987E}"/>
          </ac:spMkLst>
        </pc:spChg>
        <pc:spChg chg="add del mod">
          <ac:chgData name="Masoud Al Rawahi" userId="6280afcc-fb01-409c-ad18-ee0cbe58e5d8" providerId="ADAL" clId="{0C6DE59B-DB7A-A247-A264-57433AE0C952}" dt="2020-06-24T12:54:15.512" v="923" actId="478"/>
          <ac:spMkLst>
            <pc:docMk/>
            <pc:sldMk cId="2382586714" sldId="3876"/>
            <ac:spMk id="8" creationId="{F31A8AA8-B6D7-5342-95C3-58AA24E51D66}"/>
          </ac:spMkLst>
        </pc:spChg>
        <pc:spChg chg="add del mod">
          <ac:chgData name="Masoud Al Rawahi" userId="6280afcc-fb01-409c-ad18-ee0cbe58e5d8" providerId="ADAL" clId="{0C6DE59B-DB7A-A247-A264-57433AE0C952}" dt="2020-06-24T12:58:06.376" v="1013" actId="478"/>
          <ac:spMkLst>
            <pc:docMk/>
            <pc:sldMk cId="2382586714" sldId="3876"/>
            <ac:spMk id="10" creationId="{EA25B7EE-7E5F-1A40-80F0-50070086540A}"/>
          </ac:spMkLst>
        </pc:spChg>
        <pc:spChg chg="add mod">
          <ac:chgData name="Masoud Al Rawahi" userId="6280afcc-fb01-409c-ad18-ee0cbe58e5d8" providerId="ADAL" clId="{0C6DE59B-DB7A-A247-A264-57433AE0C952}" dt="2020-06-24T12:58:06.892" v="1014"/>
          <ac:spMkLst>
            <pc:docMk/>
            <pc:sldMk cId="2382586714" sldId="3876"/>
            <ac:spMk id="11" creationId="{FF2333D7-3E80-5D4A-9B8F-0A557E4429FA}"/>
          </ac:spMkLst>
        </pc:spChg>
        <pc:spChg chg="add del mod">
          <ac:chgData name="Masoud Al Rawahi" userId="6280afcc-fb01-409c-ad18-ee0cbe58e5d8" providerId="ADAL" clId="{0C6DE59B-DB7A-A247-A264-57433AE0C952}" dt="2020-06-24T12:52:58.637" v="847" actId="21"/>
          <ac:spMkLst>
            <pc:docMk/>
            <pc:sldMk cId="2382586714" sldId="3876"/>
            <ac:spMk id="12" creationId="{FFE79E46-9335-394E-B1E6-7E7B1FC087CB}"/>
          </ac:spMkLst>
        </pc:spChg>
        <pc:spChg chg="del">
          <ac:chgData name="Masoud Al Rawahi" userId="6280afcc-fb01-409c-ad18-ee0cbe58e5d8" providerId="ADAL" clId="{0C6DE59B-DB7A-A247-A264-57433AE0C952}" dt="2020-06-24T12:53:03.765" v="850" actId="478"/>
          <ac:spMkLst>
            <pc:docMk/>
            <pc:sldMk cId="2382586714" sldId="3876"/>
            <ac:spMk id="14" creationId="{62B61DE6-C416-2F47-88AF-5E185A930D86}"/>
          </ac:spMkLst>
        </pc:spChg>
        <pc:graphicFrameChg chg="mod">
          <ac:chgData name="Masoud Al Rawahi" userId="6280afcc-fb01-409c-ad18-ee0cbe58e5d8" providerId="ADAL" clId="{0C6DE59B-DB7A-A247-A264-57433AE0C952}" dt="2020-06-24T12:30:46.717" v="708" actId="1076"/>
          <ac:graphicFrameMkLst>
            <pc:docMk/>
            <pc:sldMk cId="2382586714" sldId="3876"/>
            <ac:graphicFrameMk id="9" creationId="{AE0A8F78-CB18-494E-BC41-33E297CC33CA}"/>
          </ac:graphicFrameMkLst>
        </pc:graphicFrameChg>
      </pc:sldChg>
      <pc:sldChg chg="delSp modSp del modNotesTx">
        <pc:chgData name="Masoud Al Rawahi" userId="6280afcc-fb01-409c-ad18-ee0cbe58e5d8" providerId="ADAL" clId="{0C6DE59B-DB7A-A247-A264-57433AE0C952}" dt="2020-06-24T12:46:04.497" v="738" actId="2696"/>
        <pc:sldMkLst>
          <pc:docMk/>
          <pc:sldMk cId="1627144140" sldId="3877"/>
        </pc:sldMkLst>
        <pc:spChg chg="del mod">
          <ac:chgData name="Masoud Al Rawahi" userId="6280afcc-fb01-409c-ad18-ee0cbe58e5d8" providerId="ADAL" clId="{0C6DE59B-DB7A-A247-A264-57433AE0C952}" dt="2020-06-24T12:45:53.535" v="735" actId="21"/>
          <ac:spMkLst>
            <pc:docMk/>
            <pc:sldMk cId="1627144140" sldId="3877"/>
            <ac:spMk id="14" creationId="{8CE8267B-6313-7D4A-A648-B5D2022B0F1C}"/>
          </ac:spMkLst>
        </pc:spChg>
        <pc:spChg chg="del mod">
          <ac:chgData name="Masoud Al Rawahi" userId="6280afcc-fb01-409c-ad18-ee0cbe58e5d8" providerId="ADAL" clId="{0C6DE59B-DB7A-A247-A264-57433AE0C952}" dt="2020-06-24T12:45:53.535" v="735" actId="21"/>
          <ac:spMkLst>
            <pc:docMk/>
            <pc:sldMk cId="1627144140" sldId="3877"/>
            <ac:spMk id="39" creationId="{EDA42C98-8925-CF4B-A739-4CE84B819FEA}"/>
          </ac:spMkLst>
        </pc:spChg>
        <pc:cxnChg chg="del">
          <ac:chgData name="Masoud Al Rawahi" userId="6280afcc-fb01-409c-ad18-ee0cbe58e5d8" providerId="ADAL" clId="{0C6DE59B-DB7A-A247-A264-57433AE0C952}" dt="2020-06-24T12:45:53.535" v="735" actId="21"/>
          <ac:cxnSpMkLst>
            <pc:docMk/>
            <pc:sldMk cId="1627144140" sldId="3877"/>
            <ac:cxnSpMk id="16" creationId="{AEFA5724-4CFD-0648-B971-6C2BD7AD2D8F}"/>
          </ac:cxnSpMkLst>
        </pc:cxnChg>
        <pc:cxnChg chg="del">
          <ac:chgData name="Masoud Al Rawahi" userId="6280afcc-fb01-409c-ad18-ee0cbe58e5d8" providerId="ADAL" clId="{0C6DE59B-DB7A-A247-A264-57433AE0C952}" dt="2020-06-24T12:45:53.535" v="735" actId="21"/>
          <ac:cxnSpMkLst>
            <pc:docMk/>
            <pc:sldMk cId="1627144140" sldId="3877"/>
            <ac:cxnSpMk id="42" creationId="{C239D07B-3B5F-8F40-B35F-08840D8B63F1}"/>
          </ac:cxnSpMkLst>
        </pc:cxnChg>
      </pc:sldChg>
      <pc:sldChg chg="add del">
        <pc:chgData name="Masoud Al Rawahi" userId="6280afcc-fb01-409c-ad18-ee0cbe58e5d8" providerId="ADAL" clId="{0C6DE59B-DB7A-A247-A264-57433AE0C952}" dt="2020-06-24T12:31:47.893" v="719" actId="2696"/>
        <pc:sldMkLst>
          <pc:docMk/>
          <pc:sldMk cId="2035762388" sldId="3877"/>
        </pc:sldMkLst>
      </pc:sldChg>
      <pc:sldChg chg="addSp modSp">
        <pc:chgData name="Masoud Al Rawahi" userId="6280afcc-fb01-409c-ad18-ee0cbe58e5d8" providerId="ADAL" clId="{0C6DE59B-DB7A-A247-A264-57433AE0C952}" dt="2020-06-24T12:51:24.693" v="825" actId="1037"/>
        <pc:sldMkLst>
          <pc:docMk/>
          <pc:sldMk cId="4235377497" sldId="3878"/>
        </pc:sldMkLst>
        <pc:spChg chg="mod">
          <ac:chgData name="Masoud Al Rawahi" userId="6280afcc-fb01-409c-ad18-ee0cbe58e5d8" providerId="ADAL" clId="{0C6DE59B-DB7A-A247-A264-57433AE0C952}" dt="2020-06-24T12:51:24.693" v="825" actId="1037"/>
          <ac:spMkLst>
            <pc:docMk/>
            <pc:sldMk cId="4235377497" sldId="3878"/>
            <ac:spMk id="6" creationId="{1594060D-B5E2-2843-8D5F-05118DEC1FAA}"/>
          </ac:spMkLst>
        </pc:spChg>
        <pc:spChg chg="add mod">
          <ac:chgData name="Masoud Al Rawahi" userId="6280afcc-fb01-409c-ad18-ee0cbe58e5d8" providerId="ADAL" clId="{0C6DE59B-DB7A-A247-A264-57433AE0C952}" dt="2020-06-24T12:46:41.113" v="799" actId="554"/>
          <ac:spMkLst>
            <pc:docMk/>
            <pc:sldMk cId="4235377497" sldId="3878"/>
            <ac:spMk id="7" creationId="{5869462D-E581-814B-83F7-731F994558D8}"/>
          </ac:spMkLst>
        </pc:spChg>
        <pc:spChg chg="add mod">
          <ac:chgData name="Masoud Al Rawahi" userId="6280afcc-fb01-409c-ad18-ee0cbe58e5d8" providerId="ADAL" clId="{0C6DE59B-DB7A-A247-A264-57433AE0C952}" dt="2020-06-24T12:49:24.216" v="817" actId="20577"/>
          <ac:spMkLst>
            <pc:docMk/>
            <pc:sldMk cId="4235377497" sldId="3878"/>
            <ac:spMk id="8" creationId="{1B91B329-952E-F340-B355-929CE3C81966}"/>
          </ac:spMkLst>
        </pc:spChg>
        <pc:spChg chg="mod">
          <ac:chgData name="Masoud Al Rawahi" userId="6280afcc-fb01-409c-ad18-ee0cbe58e5d8" providerId="ADAL" clId="{0C6DE59B-DB7A-A247-A264-57433AE0C952}" dt="2020-06-24T12:45:13.009" v="720" actId="20577"/>
          <ac:spMkLst>
            <pc:docMk/>
            <pc:sldMk cId="4235377497" sldId="3878"/>
            <ac:spMk id="14" creationId="{C8776C5C-72AD-2B4F-9415-212ECD0CE3E7}"/>
          </ac:spMkLst>
        </pc:spChg>
        <pc:cxnChg chg="add mod">
          <ac:chgData name="Masoud Al Rawahi" userId="6280afcc-fb01-409c-ad18-ee0cbe58e5d8" providerId="ADAL" clId="{0C6DE59B-DB7A-A247-A264-57433AE0C952}" dt="2020-06-24T12:46:03.132" v="737" actId="1076"/>
          <ac:cxnSpMkLst>
            <pc:docMk/>
            <pc:sldMk cId="4235377497" sldId="3878"/>
            <ac:cxnSpMk id="9" creationId="{FAFF3720-7202-684A-B13A-C9A0044003F5}"/>
          </ac:cxnSpMkLst>
        </pc:cxnChg>
        <pc:cxnChg chg="add mod">
          <ac:chgData name="Masoud Al Rawahi" userId="6280afcc-fb01-409c-ad18-ee0cbe58e5d8" providerId="ADAL" clId="{0C6DE59B-DB7A-A247-A264-57433AE0C952}" dt="2020-06-24T12:46:03.132" v="737" actId="1076"/>
          <ac:cxnSpMkLst>
            <pc:docMk/>
            <pc:sldMk cId="4235377497" sldId="3878"/>
            <ac:cxnSpMk id="10" creationId="{3ECB796B-D618-7040-BBAE-80939502A586}"/>
          </ac:cxnSpMkLst>
        </pc:cxnChg>
      </pc:sldChg>
      <pc:sldMasterChg chg="modSp modSldLayout">
        <pc:chgData name="Masoud Al Rawahi" userId="6280afcc-fb01-409c-ad18-ee0cbe58e5d8" providerId="ADAL" clId="{0C6DE59B-DB7A-A247-A264-57433AE0C952}" dt="2020-06-23T20:07:46.768" v="662"/>
        <pc:sldMasterMkLst>
          <pc:docMk/>
          <pc:sldMasterMk cId="1631059664" sldId="2147483970"/>
        </pc:sldMasterMkLst>
        <pc:spChg chg="mod">
          <ac:chgData name="Masoud Al Rawahi" userId="6280afcc-fb01-409c-ad18-ee0cbe58e5d8" providerId="ADAL" clId="{0C6DE59B-DB7A-A247-A264-57433AE0C952}" dt="2020-06-23T20:07:46.768" v="662"/>
          <ac:spMkLst>
            <pc:docMk/>
            <pc:sldMasterMk cId="1631059664" sldId="2147483970"/>
            <ac:spMk id="2"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ac:spMk id="3"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ac:spMk id="4"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ac:spMk id="5"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ac:spMk id="6"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ac:spMk id="7" creationId="{6510EC9C-7AA6-034B-8A74-39E46AF9908C}"/>
          </ac:spMkLst>
        </pc:spChg>
        <pc:spChg chg="mod">
          <ac:chgData name="Masoud Al Rawahi" userId="6280afcc-fb01-409c-ad18-ee0cbe58e5d8" providerId="ADAL" clId="{0C6DE59B-DB7A-A247-A264-57433AE0C952}" dt="2020-06-23T20:07:46.768" v="662"/>
          <ac:spMkLst>
            <pc:docMk/>
            <pc:sldMasterMk cId="1631059664" sldId="2147483970"/>
            <ac:spMk id="8" creationId="{E2212D29-42FE-3C41-89E8-AD1D8AC321B2}"/>
          </ac:spMkLst>
        </pc:spChg>
        <pc:sldLayoutChg chg="modSp">
          <pc:chgData name="Masoud Al Rawahi" userId="6280afcc-fb01-409c-ad18-ee0cbe58e5d8" providerId="ADAL" clId="{0C6DE59B-DB7A-A247-A264-57433AE0C952}" dt="2020-06-23T20:07:46.768" v="662"/>
          <pc:sldLayoutMkLst>
            <pc:docMk/>
            <pc:sldMasterMk cId="1631059664" sldId="2147483970"/>
            <pc:sldLayoutMk cId="1075463353" sldId="2147483982"/>
          </pc:sldLayoutMkLst>
          <pc:spChg chg="mod">
            <ac:chgData name="Masoud Al Rawahi" userId="6280afcc-fb01-409c-ad18-ee0cbe58e5d8" providerId="ADAL" clId="{0C6DE59B-DB7A-A247-A264-57433AE0C952}" dt="2020-06-23T20:07:46.768" v="662"/>
            <ac:spMkLst>
              <pc:docMk/>
              <pc:sldMasterMk cId="1631059664" sldId="2147483970"/>
              <pc:sldLayoutMk cId="1075463353" sldId="2147483982"/>
              <ac:spMk id="2" creationId="{D9DD6903-31DD-5348-931E-827644FF87FE}"/>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593869596" sldId="2147484007"/>
          </pc:sldLayoutMkLst>
          <pc:spChg chg="mod">
            <ac:chgData name="Masoud Al Rawahi" userId="6280afcc-fb01-409c-ad18-ee0cbe58e5d8" providerId="ADAL" clId="{0C6DE59B-DB7A-A247-A264-57433AE0C952}" dt="2020-06-23T20:07:46.768" v="662"/>
            <ac:spMkLst>
              <pc:docMk/>
              <pc:sldMasterMk cId="1631059664" sldId="2147483970"/>
              <pc:sldLayoutMk cId="593869596" sldId="2147484007"/>
              <ac:spMk id="5" creationId="{C72FCE4F-C860-9E4C-B28D-774B4B51B280}"/>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3347463848" sldId="2147484009"/>
          </pc:sldLayoutMkLst>
          <pc:spChg chg="mod">
            <ac:chgData name="Masoud Al Rawahi" userId="6280afcc-fb01-409c-ad18-ee0cbe58e5d8" providerId="ADAL" clId="{0C6DE59B-DB7A-A247-A264-57433AE0C952}" dt="2020-06-23T20:07:46.768" v="662"/>
            <ac:spMkLst>
              <pc:docMk/>
              <pc:sldMasterMk cId="1631059664" sldId="2147483970"/>
              <pc:sldLayoutMk cId="3347463848" sldId="2147484009"/>
              <ac:spMk id="2" creationId="{D9DD6903-31DD-5348-931E-827644FF87FE}"/>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4231398032" sldId="2147484010"/>
          </pc:sldLayoutMkLst>
          <pc:spChg chg="mod">
            <ac:chgData name="Masoud Al Rawahi" userId="6280afcc-fb01-409c-ad18-ee0cbe58e5d8" providerId="ADAL" clId="{0C6DE59B-DB7A-A247-A264-57433AE0C952}" dt="2020-06-23T20:07:46.768" v="662"/>
            <ac:spMkLst>
              <pc:docMk/>
              <pc:sldMasterMk cId="1631059664" sldId="2147483970"/>
              <pc:sldLayoutMk cId="4231398032" sldId="2147484010"/>
              <ac:spMk id="2" creationId="{D9DD6903-31DD-5348-931E-827644FF87FE}"/>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604968030" sldId="2147484011"/>
          </pc:sldLayoutMkLst>
          <pc:spChg chg="mod">
            <ac:chgData name="Masoud Al Rawahi" userId="6280afcc-fb01-409c-ad18-ee0cbe58e5d8" providerId="ADAL" clId="{0C6DE59B-DB7A-A247-A264-57433AE0C952}" dt="2020-06-23T20:07:46.768" v="662"/>
            <ac:spMkLst>
              <pc:docMk/>
              <pc:sldMasterMk cId="1631059664" sldId="2147483970"/>
              <pc:sldLayoutMk cId="604968030" sldId="2147484011"/>
              <ac:spMk id="4" creationId="{FB784183-0406-3540-87F5-55B6477ADB3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224404573" sldId="2147484012"/>
          </pc:sldLayoutMkLst>
          <pc:spChg chg="mod">
            <ac:chgData name="Masoud Al Rawahi" userId="6280afcc-fb01-409c-ad18-ee0cbe58e5d8" providerId="ADAL" clId="{0C6DE59B-DB7A-A247-A264-57433AE0C952}" dt="2020-06-23T20:07:46.768" v="662"/>
            <ac:spMkLst>
              <pc:docMk/>
              <pc:sldMasterMk cId="1631059664" sldId="2147483970"/>
              <pc:sldLayoutMk cId="2224404573" sldId="2147484012"/>
              <ac:spMk id="4" creationId="{FB784183-0406-3540-87F5-55B6477ADB31}"/>
            </ac:spMkLst>
          </pc:spChg>
          <pc:spChg chg="mod">
            <ac:chgData name="Masoud Al Rawahi" userId="6280afcc-fb01-409c-ad18-ee0cbe58e5d8" providerId="ADAL" clId="{0C6DE59B-DB7A-A247-A264-57433AE0C952}" dt="2020-06-23T20:07:46.768" v="662"/>
            <ac:spMkLst>
              <pc:docMk/>
              <pc:sldMasterMk cId="1631059664" sldId="2147483970"/>
              <pc:sldLayoutMk cId="2224404573" sldId="2147484012"/>
              <ac:spMk id="12" creationId="{9E758EC3-427F-1241-87FC-613D457710D4}"/>
            </ac:spMkLst>
          </pc:spChg>
          <pc:spChg chg="mod">
            <ac:chgData name="Masoud Al Rawahi" userId="6280afcc-fb01-409c-ad18-ee0cbe58e5d8" providerId="ADAL" clId="{0C6DE59B-DB7A-A247-A264-57433AE0C952}" dt="2020-06-23T20:07:46.768" v="662"/>
            <ac:spMkLst>
              <pc:docMk/>
              <pc:sldMasterMk cId="1631059664" sldId="2147483970"/>
              <pc:sldLayoutMk cId="2224404573" sldId="2147484012"/>
              <ac:spMk id="13" creationId="{AAAC7CBC-A362-B44A-8055-0D9776C18DA4}"/>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572990184" sldId="2147484013"/>
          </pc:sldLayoutMkLst>
          <pc:spChg chg="mod">
            <ac:chgData name="Masoud Al Rawahi" userId="6280afcc-fb01-409c-ad18-ee0cbe58e5d8" providerId="ADAL" clId="{0C6DE59B-DB7A-A247-A264-57433AE0C952}" dt="2020-06-23T20:07:46.768" v="662"/>
            <ac:spMkLst>
              <pc:docMk/>
              <pc:sldMasterMk cId="1631059664" sldId="2147483970"/>
              <pc:sldLayoutMk cId="2572990184" sldId="2147484013"/>
              <ac:spMk id="12" creationId="{9E758EC3-427F-1241-87FC-613D457710D4}"/>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3625292423" sldId="2147484014"/>
          </pc:sldLayoutMkLst>
          <pc:spChg chg="mod">
            <ac:chgData name="Masoud Al Rawahi" userId="6280afcc-fb01-409c-ad18-ee0cbe58e5d8" providerId="ADAL" clId="{0C6DE59B-DB7A-A247-A264-57433AE0C952}" dt="2020-06-23T20:07:46.768" v="662"/>
            <ac:spMkLst>
              <pc:docMk/>
              <pc:sldMasterMk cId="1631059664" sldId="2147483970"/>
              <pc:sldLayoutMk cId="3625292423" sldId="2147484014"/>
              <ac:spMk id="12" creationId="{9E758EC3-427F-1241-87FC-613D457710D4}"/>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1497334683" sldId="2147484015"/>
          </pc:sldLayoutMkLst>
          <pc:spChg chg="mod">
            <ac:chgData name="Masoud Al Rawahi" userId="6280afcc-fb01-409c-ad18-ee0cbe58e5d8" providerId="ADAL" clId="{0C6DE59B-DB7A-A247-A264-57433AE0C952}" dt="2020-06-23T20:07:46.768" v="662"/>
            <ac:spMkLst>
              <pc:docMk/>
              <pc:sldMasterMk cId="1631059664" sldId="2147483970"/>
              <pc:sldLayoutMk cId="1497334683" sldId="2147484015"/>
              <ac:spMk id="4" creationId="{B695E425-CFED-ED4C-927B-4D6A45F788C5}"/>
            </ac:spMkLst>
          </pc:spChg>
          <pc:spChg chg="mod">
            <ac:chgData name="Masoud Al Rawahi" userId="6280afcc-fb01-409c-ad18-ee0cbe58e5d8" providerId="ADAL" clId="{0C6DE59B-DB7A-A247-A264-57433AE0C952}" dt="2020-06-23T20:07:46.768" v="662"/>
            <ac:spMkLst>
              <pc:docMk/>
              <pc:sldMasterMk cId="1631059664" sldId="2147483970"/>
              <pc:sldLayoutMk cId="1497334683" sldId="2147484015"/>
              <ac:spMk id="8" creationId="{4FE1B35F-4590-374B-8519-288089DB247A}"/>
            </ac:spMkLst>
          </pc:spChg>
          <pc:spChg chg="mod">
            <ac:chgData name="Masoud Al Rawahi" userId="6280afcc-fb01-409c-ad18-ee0cbe58e5d8" providerId="ADAL" clId="{0C6DE59B-DB7A-A247-A264-57433AE0C952}" dt="2020-06-23T20:07:46.768" v="662"/>
            <ac:spMkLst>
              <pc:docMk/>
              <pc:sldMasterMk cId="1631059664" sldId="2147483970"/>
              <pc:sldLayoutMk cId="1497334683" sldId="2147484015"/>
              <ac:spMk id="9" creationId="{3F284516-4946-184F-8188-C017B75BC647}"/>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74266782" sldId="2147484016"/>
          </pc:sldLayoutMkLst>
          <pc:spChg chg="mod">
            <ac:chgData name="Masoud Al Rawahi" userId="6280afcc-fb01-409c-ad18-ee0cbe58e5d8" providerId="ADAL" clId="{0C6DE59B-DB7A-A247-A264-57433AE0C952}" dt="2020-06-23T20:07:46.768" v="662"/>
            <ac:spMkLst>
              <pc:docMk/>
              <pc:sldMasterMk cId="1631059664" sldId="2147483970"/>
              <pc:sldLayoutMk cId="274266782" sldId="2147484016"/>
              <ac:spMk id="12" creationId="{9E758EC3-427F-1241-87FC-613D457710D4}"/>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200707086" sldId="2147484017"/>
          </pc:sldLayoutMkLst>
          <pc:spChg chg="mod">
            <ac:chgData name="Masoud Al Rawahi" userId="6280afcc-fb01-409c-ad18-ee0cbe58e5d8" providerId="ADAL" clId="{0C6DE59B-DB7A-A247-A264-57433AE0C952}" dt="2020-06-23T20:07:46.768" v="662"/>
            <ac:spMkLst>
              <pc:docMk/>
              <pc:sldMasterMk cId="1631059664" sldId="2147483970"/>
              <pc:sldLayoutMk cId="2200707086" sldId="2147484017"/>
              <ac:spMk id="12" creationId="{9E758EC3-427F-1241-87FC-613D457710D4}"/>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4103749374" sldId="2147484018"/>
          </pc:sldLayoutMkLst>
          <pc:spChg chg="mod">
            <ac:chgData name="Masoud Al Rawahi" userId="6280afcc-fb01-409c-ad18-ee0cbe58e5d8" providerId="ADAL" clId="{0C6DE59B-DB7A-A247-A264-57433AE0C952}" dt="2020-06-23T20:07:46.768" v="662"/>
            <ac:spMkLst>
              <pc:docMk/>
              <pc:sldMasterMk cId="1631059664" sldId="2147483970"/>
              <pc:sldLayoutMk cId="4103749374" sldId="2147484018"/>
              <ac:spMk id="12" creationId="{9E758EC3-427F-1241-87FC-613D457710D4}"/>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436930579" sldId="2147484019"/>
          </pc:sldLayoutMkLst>
          <pc:spChg chg="mod">
            <ac:chgData name="Masoud Al Rawahi" userId="6280afcc-fb01-409c-ad18-ee0cbe58e5d8" providerId="ADAL" clId="{0C6DE59B-DB7A-A247-A264-57433AE0C952}" dt="2020-06-23T20:07:46.768" v="662"/>
            <ac:spMkLst>
              <pc:docMk/>
              <pc:sldMasterMk cId="1631059664" sldId="2147483970"/>
              <pc:sldLayoutMk cId="436930579" sldId="2147484019"/>
              <ac:spMk id="12" creationId="{9E758EC3-427F-1241-87FC-613D457710D4}"/>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63492769" sldId="2147484020"/>
          </pc:sldLayoutMkLst>
          <pc:spChg chg="mod">
            <ac:chgData name="Masoud Al Rawahi" userId="6280afcc-fb01-409c-ad18-ee0cbe58e5d8" providerId="ADAL" clId="{0C6DE59B-DB7A-A247-A264-57433AE0C952}" dt="2020-06-23T20:07:46.768" v="662"/>
            <ac:spMkLst>
              <pc:docMk/>
              <pc:sldMasterMk cId="1631059664" sldId="2147483970"/>
              <pc:sldLayoutMk cId="263492769" sldId="2147484020"/>
              <ac:spMk id="7" creationId="{8A5120CA-692F-F345-9E3C-C7CCF5BB5A92}"/>
            </ac:spMkLst>
          </pc:spChg>
          <pc:spChg chg="mod">
            <ac:chgData name="Masoud Al Rawahi" userId="6280afcc-fb01-409c-ad18-ee0cbe58e5d8" providerId="ADAL" clId="{0C6DE59B-DB7A-A247-A264-57433AE0C952}" dt="2020-06-23T20:07:46.768" v="662"/>
            <ac:spMkLst>
              <pc:docMk/>
              <pc:sldMasterMk cId="1631059664" sldId="2147483970"/>
              <pc:sldLayoutMk cId="263492769" sldId="2147484020"/>
              <ac:spMk id="8" creationId="{48C7C4A1-B9DC-B242-8430-DA64100AEE5D}"/>
            </ac:spMkLst>
          </pc:spChg>
          <pc:spChg chg="mod">
            <ac:chgData name="Masoud Al Rawahi" userId="6280afcc-fb01-409c-ad18-ee0cbe58e5d8" providerId="ADAL" clId="{0C6DE59B-DB7A-A247-A264-57433AE0C952}" dt="2020-06-23T20:07:46.768" v="662"/>
            <ac:spMkLst>
              <pc:docMk/>
              <pc:sldMasterMk cId="1631059664" sldId="2147483970"/>
              <pc:sldLayoutMk cId="263492769" sldId="2147484020"/>
              <ac:spMk id="9" creationId="{F6DC704D-8DB5-1E41-8BF9-CA883E2A6B33}"/>
            </ac:spMkLst>
          </pc:spChg>
          <pc:spChg chg="mod">
            <ac:chgData name="Masoud Al Rawahi" userId="6280afcc-fb01-409c-ad18-ee0cbe58e5d8" providerId="ADAL" clId="{0C6DE59B-DB7A-A247-A264-57433AE0C952}" dt="2020-06-23T20:07:46.768" v="662"/>
            <ac:spMkLst>
              <pc:docMk/>
              <pc:sldMasterMk cId="1631059664" sldId="2147483970"/>
              <pc:sldLayoutMk cId="263492769" sldId="2147484020"/>
              <ac:spMk id="12" creationId="{9E758EC3-427F-1241-87FC-613D457710D4}"/>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501621216" sldId="2147484021"/>
          </pc:sldLayoutMkLst>
          <pc:spChg chg="mod">
            <ac:chgData name="Masoud Al Rawahi" userId="6280afcc-fb01-409c-ad18-ee0cbe58e5d8" providerId="ADAL" clId="{0C6DE59B-DB7A-A247-A264-57433AE0C952}" dt="2020-06-23T20:07:46.768" v="662"/>
            <ac:spMkLst>
              <pc:docMk/>
              <pc:sldMasterMk cId="1631059664" sldId="2147483970"/>
              <pc:sldLayoutMk cId="2501621216" sldId="2147484021"/>
              <ac:spMk id="7" creationId="{CB07E095-35DD-8449-8250-91B068FC8FF4}"/>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252765943" sldId="2147484022"/>
          </pc:sldLayoutMkLst>
          <pc:spChg chg="mod">
            <ac:chgData name="Masoud Al Rawahi" userId="6280afcc-fb01-409c-ad18-ee0cbe58e5d8" providerId="ADAL" clId="{0C6DE59B-DB7A-A247-A264-57433AE0C952}" dt="2020-06-23T20:07:46.768" v="662"/>
            <ac:spMkLst>
              <pc:docMk/>
              <pc:sldMasterMk cId="1631059664" sldId="2147483970"/>
              <pc:sldLayoutMk cId="2252765943" sldId="2147484022"/>
              <ac:spMk id="8" creationId="{299CEE19-0A79-7B4D-AD6A-B17960F25AD2}"/>
            </ac:spMkLst>
          </pc:spChg>
          <pc:spChg chg="mod">
            <ac:chgData name="Masoud Al Rawahi" userId="6280afcc-fb01-409c-ad18-ee0cbe58e5d8" providerId="ADAL" clId="{0C6DE59B-DB7A-A247-A264-57433AE0C952}" dt="2020-06-23T20:07:46.768" v="662"/>
            <ac:spMkLst>
              <pc:docMk/>
              <pc:sldMasterMk cId="1631059664" sldId="2147483970"/>
              <pc:sldLayoutMk cId="2252765943" sldId="2147484022"/>
              <ac:spMk id="9" creationId="{F37FE347-6604-8841-A1BD-E2E64432D3A0}"/>
            </ac:spMkLst>
          </pc:spChg>
          <pc:spChg chg="mod">
            <ac:chgData name="Masoud Al Rawahi" userId="6280afcc-fb01-409c-ad18-ee0cbe58e5d8" providerId="ADAL" clId="{0C6DE59B-DB7A-A247-A264-57433AE0C952}" dt="2020-06-23T20:07:46.768" v="662"/>
            <ac:spMkLst>
              <pc:docMk/>
              <pc:sldMasterMk cId="1631059664" sldId="2147483970"/>
              <pc:sldLayoutMk cId="2252765943" sldId="2147484022"/>
              <ac:spMk id="10" creationId="{57FF8BF7-BE46-DE42-9218-711E9205F547}"/>
            </ac:spMkLst>
          </pc:spChg>
          <pc:spChg chg="mod">
            <ac:chgData name="Masoud Al Rawahi" userId="6280afcc-fb01-409c-ad18-ee0cbe58e5d8" providerId="ADAL" clId="{0C6DE59B-DB7A-A247-A264-57433AE0C952}" dt="2020-06-23T20:07:46.768" v="662"/>
            <ac:spMkLst>
              <pc:docMk/>
              <pc:sldMasterMk cId="1631059664" sldId="2147483970"/>
              <pc:sldLayoutMk cId="2252765943" sldId="2147484022"/>
              <ac:spMk id="11" creationId="{0C6771EC-9D22-7244-A324-0550154889AD}"/>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1592318563" sldId="2147484023"/>
          </pc:sldLayoutMkLst>
          <pc:spChg chg="mod">
            <ac:chgData name="Masoud Al Rawahi" userId="6280afcc-fb01-409c-ad18-ee0cbe58e5d8" providerId="ADAL" clId="{0C6DE59B-DB7A-A247-A264-57433AE0C952}" dt="2020-06-23T20:07:46.768" v="662"/>
            <ac:spMkLst>
              <pc:docMk/>
              <pc:sldMasterMk cId="1631059664" sldId="2147483970"/>
              <pc:sldLayoutMk cId="1592318563" sldId="2147484023"/>
              <ac:spMk id="12" creationId="{F5E0D8F7-19F8-1945-8717-30640E9C8501}"/>
            </ac:spMkLst>
          </pc:spChg>
          <pc:spChg chg="mod">
            <ac:chgData name="Masoud Al Rawahi" userId="6280afcc-fb01-409c-ad18-ee0cbe58e5d8" providerId="ADAL" clId="{0C6DE59B-DB7A-A247-A264-57433AE0C952}" dt="2020-06-23T20:07:46.768" v="662"/>
            <ac:spMkLst>
              <pc:docMk/>
              <pc:sldMasterMk cId="1631059664" sldId="2147483970"/>
              <pc:sldLayoutMk cId="1592318563" sldId="2147484023"/>
              <ac:spMk id="13" creationId="{B0993D8F-3AA5-A747-A08B-1E2A0F54B478}"/>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629894981" sldId="2147484024"/>
          </pc:sldLayoutMkLst>
          <pc:spChg chg="mod">
            <ac:chgData name="Masoud Al Rawahi" userId="6280afcc-fb01-409c-ad18-ee0cbe58e5d8" providerId="ADAL" clId="{0C6DE59B-DB7A-A247-A264-57433AE0C952}" dt="2020-06-23T20:07:46.768" v="662"/>
            <ac:spMkLst>
              <pc:docMk/>
              <pc:sldMasterMk cId="1631059664" sldId="2147483970"/>
              <pc:sldLayoutMk cId="2629894981" sldId="2147484024"/>
              <ac:spMk id="12" creationId="{F5E0D8F7-19F8-1945-8717-30640E9C8501}"/>
            </ac:spMkLst>
          </pc:spChg>
          <pc:spChg chg="mod">
            <ac:chgData name="Masoud Al Rawahi" userId="6280afcc-fb01-409c-ad18-ee0cbe58e5d8" providerId="ADAL" clId="{0C6DE59B-DB7A-A247-A264-57433AE0C952}" dt="2020-06-23T20:07:46.768" v="662"/>
            <ac:spMkLst>
              <pc:docMk/>
              <pc:sldMasterMk cId="1631059664" sldId="2147483970"/>
              <pc:sldLayoutMk cId="2629894981" sldId="2147484024"/>
              <ac:spMk id="13" creationId="{B0993D8F-3AA5-A747-A08B-1E2A0F54B478}"/>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1156399791" sldId="2147484025"/>
          </pc:sldLayoutMkLst>
          <pc:spChg chg="mod">
            <ac:chgData name="Masoud Al Rawahi" userId="6280afcc-fb01-409c-ad18-ee0cbe58e5d8" providerId="ADAL" clId="{0C6DE59B-DB7A-A247-A264-57433AE0C952}" dt="2020-06-23T20:07:46.768" v="662"/>
            <ac:spMkLst>
              <pc:docMk/>
              <pc:sldMasterMk cId="1631059664" sldId="2147483970"/>
              <pc:sldLayoutMk cId="1156399791" sldId="2147484025"/>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168650786" sldId="2147484026"/>
          </pc:sldLayoutMkLst>
          <pc:spChg chg="mod">
            <ac:chgData name="Masoud Al Rawahi" userId="6280afcc-fb01-409c-ad18-ee0cbe58e5d8" providerId="ADAL" clId="{0C6DE59B-DB7A-A247-A264-57433AE0C952}" dt="2020-06-23T20:07:46.768" v="662"/>
            <ac:spMkLst>
              <pc:docMk/>
              <pc:sldMasterMk cId="1631059664" sldId="2147483970"/>
              <pc:sldLayoutMk cId="2168650786" sldId="2147484026"/>
              <ac:spMk id="5" creationId="{8AB5C2BD-10C9-5248-B520-9AEB2D0CEFBA}"/>
            </ac:spMkLst>
          </pc:spChg>
          <pc:spChg chg="mod">
            <ac:chgData name="Masoud Al Rawahi" userId="6280afcc-fb01-409c-ad18-ee0cbe58e5d8" providerId="ADAL" clId="{0C6DE59B-DB7A-A247-A264-57433AE0C952}" dt="2020-06-23T20:07:46.768" v="662"/>
            <ac:spMkLst>
              <pc:docMk/>
              <pc:sldMasterMk cId="1631059664" sldId="2147483970"/>
              <pc:sldLayoutMk cId="2168650786" sldId="2147484026"/>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1803082270" sldId="2147484027"/>
          </pc:sldLayoutMkLst>
          <pc:spChg chg="mod">
            <ac:chgData name="Masoud Al Rawahi" userId="6280afcc-fb01-409c-ad18-ee0cbe58e5d8" providerId="ADAL" clId="{0C6DE59B-DB7A-A247-A264-57433AE0C952}" dt="2020-06-23T20:07:46.768" v="662"/>
            <ac:spMkLst>
              <pc:docMk/>
              <pc:sldMasterMk cId="1631059664" sldId="2147483970"/>
              <pc:sldLayoutMk cId="1803082270" sldId="2147484027"/>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639348646" sldId="2147484028"/>
          </pc:sldLayoutMkLst>
          <pc:spChg chg="mod">
            <ac:chgData name="Masoud Al Rawahi" userId="6280afcc-fb01-409c-ad18-ee0cbe58e5d8" providerId="ADAL" clId="{0C6DE59B-DB7A-A247-A264-57433AE0C952}" dt="2020-06-23T20:07:46.768" v="662"/>
            <ac:spMkLst>
              <pc:docMk/>
              <pc:sldMasterMk cId="1631059664" sldId="2147483970"/>
              <pc:sldLayoutMk cId="2639348646" sldId="2147484028"/>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1396160060" sldId="2147484029"/>
          </pc:sldLayoutMkLst>
          <pc:spChg chg="mod">
            <ac:chgData name="Masoud Al Rawahi" userId="6280afcc-fb01-409c-ad18-ee0cbe58e5d8" providerId="ADAL" clId="{0C6DE59B-DB7A-A247-A264-57433AE0C952}" dt="2020-06-23T20:07:46.768" v="662"/>
            <ac:spMkLst>
              <pc:docMk/>
              <pc:sldMasterMk cId="1631059664" sldId="2147483970"/>
              <pc:sldLayoutMk cId="1396160060" sldId="2147484029"/>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3033953066" sldId="2147484030"/>
          </pc:sldLayoutMkLst>
          <pc:spChg chg="mod">
            <ac:chgData name="Masoud Al Rawahi" userId="6280afcc-fb01-409c-ad18-ee0cbe58e5d8" providerId="ADAL" clId="{0C6DE59B-DB7A-A247-A264-57433AE0C952}" dt="2020-06-23T20:07:46.768" v="662"/>
            <ac:spMkLst>
              <pc:docMk/>
              <pc:sldMasterMk cId="1631059664" sldId="2147483970"/>
              <pc:sldLayoutMk cId="3033953066" sldId="2147484030"/>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3489987568" sldId="2147484031"/>
          </pc:sldLayoutMkLst>
          <pc:spChg chg="mod">
            <ac:chgData name="Masoud Al Rawahi" userId="6280afcc-fb01-409c-ad18-ee0cbe58e5d8" providerId="ADAL" clId="{0C6DE59B-DB7A-A247-A264-57433AE0C952}" dt="2020-06-23T20:07:46.768" v="662"/>
            <ac:spMkLst>
              <pc:docMk/>
              <pc:sldMasterMk cId="1631059664" sldId="2147483970"/>
              <pc:sldLayoutMk cId="3489987568" sldId="2147484031"/>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566760033" sldId="2147484032"/>
          </pc:sldLayoutMkLst>
          <pc:spChg chg="mod">
            <ac:chgData name="Masoud Al Rawahi" userId="6280afcc-fb01-409c-ad18-ee0cbe58e5d8" providerId="ADAL" clId="{0C6DE59B-DB7A-A247-A264-57433AE0C952}" dt="2020-06-23T20:07:46.768" v="662"/>
            <ac:spMkLst>
              <pc:docMk/>
              <pc:sldMasterMk cId="1631059664" sldId="2147483970"/>
              <pc:sldLayoutMk cId="2566760033" sldId="2147484032"/>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437932877" sldId="2147484033"/>
          </pc:sldLayoutMkLst>
          <pc:spChg chg="mod">
            <ac:chgData name="Masoud Al Rawahi" userId="6280afcc-fb01-409c-ad18-ee0cbe58e5d8" providerId="ADAL" clId="{0C6DE59B-DB7A-A247-A264-57433AE0C952}" dt="2020-06-23T20:07:46.768" v="662"/>
            <ac:spMkLst>
              <pc:docMk/>
              <pc:sldMasterMk cId="1631059664" sldId="2147483970"/>
              <pc:sldLayoutMk cId="2437932877" sldId="2147484033"/>
              <ac:spMk id="6" creationId="{D1EC6D32-8AEC-6E4B-A33B-E9E744BD2529}"/>
            </ac:spMkLst>
          </pc:spChg>
          <pc:spChg chg="mod">
            <ac:chgData name="Masoud Al Rawahi" userId="6280afcc-fb01-409c-ad18-ee0cbe58e5d8" providerId="ADAL" clId="{0C6DE59B-DB7A-A247-A264-57433AE0C952}" dt="2020-06-23T20:07:46.768" v="662"/>
            <ac:spMkLst>
              <pc:docMk/>
              <pc:sldMasterMk cId="1631059664" sldId="2147483970"/>
              <pc:sldLayoutMk cId="2437932877" sldId="2147484033"/>
              <ac:spMk id="7" creationId="{4B75FA7D-1FCB-3A44-AED6-F6094A89B320}"/>
            </ac:spMkLst>
          </pc:spChg>
          <pc:spChg chg="mod">
            <ac:chgData name="Masoud Al Rawahi" userId="6280afcc-fb01-409c-ad18-ee0cbe58e5d8" providerId="ADAL" clId="{0C6DE59B-DB7A-A247-A264-57433AE0C952}" dt="2020-06-23T20:07:46.768" v="662"/>
            <ac:spMkLst>
              <pc:docMk/>
              <pc:sldMasterMk cId="1631059664" sldId="2147483970"/>
              <pc:sldLayoutMk cId="2437932877" sldId="2147484033"/>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1985802231" sldId="2147484034"/>
          </pc:sldLayoutMkLst>
          <pc:spChg chg="mod">
            <ac:chgData name="Masoud Al Rawahi" userId="6280afcc-fb01-409c-ad18-ee0cbe58e5d8" providerId="ADAL" clId="{0C6DE59B-DB7A-A247-A264-57433AE0C952}" dt="2020-06-23T20:07:46.768" v="662"/>
            <ac:spMkLst>
              <pc:docMk/>
              <pc:sldMasterMk cId="1631059664" sldId="2147483970"/>
              <pc:sldLayoutMk cId="1985802231" sldId="2147484034"/>
              <ac:spMk id="9" creationId="{EC390180-CAED-D04F-B0C7-AA4B5847E2F7}"/>
            </ac:spMkLst>
          </pc:spChg>
          <pc:spChg chg="mod">
            <ac:chgData name="Masoud Al Rawahi" userId="6280afcc-fb01-409c-ad18-ee0cbe58e5d8" providerId="ADAL" clId="{0C6DE59B-DB7A-A247-A264-57433AE0C952}" dt="2020-06-23T20:07:46.768" v="662"/>
            <ac:spMkLst>
              <pc:docMk/>
              <pc:sldMasterMk cId="1631059664" sldId="2147483970"/>
              <pc:sldLayoutMk cId="1985802231" sldId="2147484034"/>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3215166028" sldId="2147484035"/>
          </pc:sldLayoutMkLst>
          <pc:spChg chg="mod">
            <ac:chgData name="Masoud Al Rawahi" userId="6280afcc-fb01-409c-ad18-ee0cbe58e5d8" providerId="ADAL" clId="{0C6DE59B-DB7A-A247-A264-57433AE0C952}" dt="2020-06-23T20:07:46.768" v="662"/>
            <ac:spMkLst>
              <pc:docMk/>
              <pc:sldMasterMk cId="1631059664" sldId="2147483970"/>
              <pc:sldLayoutMk cId="3215166028" sldId="2147484035"/>
              <ac:spMk id="9" creationId="{EC390180-CAED-D04F-B0C7-AA4B5847E2F7}"/>
            </ac:spMkLst>
          </pc:spChg>
          <pc:spChg chg="mod">
            <ac:chgData name="Masoud Al Rawahi" userId="6280afcc-fb01-409c-ad18-ee0cbe58e5d8" providerId="ADAL" clId="{0C6DE59B-DB7A-A247-A264-57433AE0C952}" dt="2020-06-23T20:07:46.768" v="662"/>
            <ac:spMkLst>
              <pc:docMk/>
              <pc:sldMasterMk cId="1631059664" sldId="2147483970"/>
              <pc:sldLayoutMk cId="3215166028" sldId="2147484035"/>
              <ac:spMk id="12" creationId="{F5E0D8F7-19F8-1945-8717-30640E9C8501}"/>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633065060" sldId="2147484036"/>
          </pc:sldLayoutMkLst>
          <pc:spChg chg="mod">
            <ac:chgData name="Masoud Al Rawahi" userId="6280afcc-fb01-409c-ad18-ee0cbe58e5d8" providerId="ADAL" clId="{0C6DE59B-DB7A-A247-A264-57433AE0C952}" dt="2020-06-23T20:07:46.768" v="662"/>
            <ac:spMkLst>
              <pc:docMk/>
              <pc:sldMasterMk cId="1631059664" sldId="2147483970"/>
              <pc:sldLayoutMk cId="633065060" sldId="2147484036"/>
              <ac:spMk id="6" creationId="{63F07F69-E8D3-264C-A962-0C77E966AAAD}"/>
            </ac:spMkLst>
          </pc:spChg>
          <pc:spChg chg="mod">
            <ac:chgData name="Masoud Al Rawahi" userId="6280afcc-fb01-409c-ad18-ee0cbe58e5d8" providerId="ADAL" clId="{0C6DE59B-DB7A-A247-A264-57433AE0C952}" dt="2020-06-23T20:07:46.768" v="662"/>
            <ac:spMkLst>
              <pc:docMk/>
              <pc:sldMasterMk cId="1631059664" sldId="2147483970"/>
              <pc:sldLayoutMk cId="633065060" sldId="2147484036"/>
              <ac:spMk id="9" creationId="{EC390180-CAED-D04F-B0C7-AA4B5847E2F7}"/>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4238921735" sldId="2147484037"/>
          </pc:sldLayoutMkLst>
          <pc:spChg chg="mod">
            <ac:chgData name="Masoud Al Rawahi" userId="6280afcc-fb01-409c-ad18-ee0cbe58e5d8" providerId="ADAL" clId="{0C6DE59B-DB7A-A247-A264-57433AE0C952}" dt="2020-06-23T20:07:46.768" v="662"/>
            <ac:spMkLst>
              <pc:docMk/>
              <pc:sldMasterMk cId="1631059664" sldId="2147483970"/>
              <pc:sldLayoutMk cId="4238921735" sldId="2147484037"/>
              <ac:spMk id="9" creationId="{EC390180-CAED-D04F-B0C7-AA4B5847E2F7}"/>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540149327" sldId="2147484038"/>
          </pc:sldLayoutMkLst>
          <pc:spChg chg="mod">
            <ac:chgData name="Masoud Al Rawahi" userId="6280afcc-fb01-409c-ad18-ee0cbe58e5d8" providerId="ADAL" clId="{0C6DE59B-DB7A-A247-A264-57433AE0C952}" dt="2020-06-23T20:07:46.768" v="662"/>
            <ac:spMkLst>
              <pc:docMk/>
              <pc:sldMasterMk cId="1631059664" sldId="2147483970"/>
              <pc:sldLayoutMk cId="540149327" sldId="2147484038"/>
              <ac:spMk id="6" creationId="{63F07F69-E8D3-264C-A962-0C77E966AAAD}"/>
            </ac:spMkLst>
          </pc:spChg>
          <pc:spChg chg="mod">
            <ac:chgData name="Masoud Al Rawahi" userId="6280afcc-fb01-409c-ad18-ee0cbe58e5d8" providerId="ADAL" clId="{0C6DE59B-DB7A-A247-A264-57433AE0C952}" dt="2020-06-23T20:07:46.768" v="662"/>
            <ac:spMkLst>
              <pc:docMk/>
              <pc:sldMasterMk cId="1631059664" sldId="2147483970"/>
              <pc:sldLayoutMk cId="540149327" sldId="2147484038"/>
              <ac:spMk id="9" creationId="{EC390180-CAED-D04F-B0C7-AA4B5847E2F7}"/>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830312287" sldId="2147484039"/>
          </pc:sldLayoutMkLst>
          <pc:spChg chg="mod">
            <ac:chgData name="Masoud Al Rawahi" userId="6280afcc-fb01-409c-ad18-ee0cbe58e5d8" providerId="ADAL" clId="{0C6DE59B-DB7A-A247-A264-57433AE0C952}" dt="2020-06-23T20:07:46.768" v="662"/>
            <ac:spMkLst>
              <pc:docMk/>
              <pc:sldMasterMk cId="1631059664" sldId="2147483970"/>
              <pc:sldLayoutMk cId="2830312287" sldId="2147484039"/>
              <ac:spMk id="9" creationId="{EC390180-CAED-D04F-B0C7-AA4B5847E2F7}"/>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2406559649" sldId="2147484040"/>
          </pc:sldLayoutMkLst>
          <pc:spChg chg="mod">
            <ac:chgData name="Masoud Al Rawahi" userId="6280afcc-fb01-409c-ad18-ee0cbe58e5d8" providerId="ADAL" clId="{0C6DE59B-DB7A-A247-A264-57433AE0C952}" dt="2020-06-23T20:07:46.768" v="662"/>
            <ac:spMkLst>
              <pc:docMk/>
              <pc:sldMasterMk cId="1631059664" sldId="2147483970"/>
              <pc:sldLayoutMk cId="2406559649" sldId="2147484040"/>
              <ac:spMk id="6" creationId="{63F07F69-E8D3-264C-A962-0C77E966AAAD}"/>
            </ac:spMkLst>
          </pc:spChg>
          <pc:spChg chg="mod">
            <ac:chgData name="Masoud Al Rawahi" userId="6280afcc-fb01-409c-ad18-ee0cbe58e5d8" providerId="ADAL" clId="{0C6DE59B-DB7A-A247-A264-57433AE0C952}" dt="2020-06-23T20:07:46.768" v="662"/>
            <ac:spMkLst>
              <pc:docMk/>
              <pc:sldMasterMk cId="1631059664" sldId="2147483970"/>
              <pc:sldLayoutMk cId="2406559649" sldId="2147484040"/>
              <ac:spMk id="9" creationId="{EC390180-CAED-D04F-B0C7-AA4B5847E2F7}"/>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666141780" sldId="2147484041"/>
          </pc:sldLayoutMkLst>
          <pc:spChg chg="mod">
            <ac:chgData name="Masoud Al Rawahi" userId="6280afcc-fb01-409c-ad18-ee0cbe58e5d8" providerId="ADAL" clId="{0C6DE59B-DB7A-A247-A264-57433AE0C952}" dt="2020-06-23T20:07:46.768" v="662"/>
            <ac:spMkLst>
              <pc:docMk/>
              <pc:sldMasterMk cId="1631059664" sldId="2147483970"/>
              <pc:sldLayoutMk cId="666141780" sldId="2147484041"/>
              <ac:spMk id="8" creationId="{3950446F-B785-964F-BF2E-BC77120BF22E}"/>
            </ac:spMkLst>
          </pc:spChg>
          <pc:spChg chg="mod">
            <ac:chgData name="Masoud Al Rawahi" userId="6280afcc-fb01-409c-ad18-ee0cbe58e5d8" providerId="ADAL" clId="{0C6DE59B-DB7A-A247-A264-57433AE0C952}" dt="2020-06-23T20:07:46.768" v="662"/>
            <ac:spMkLst>
              <pc:docMk/>
              <pc:sldMasterMk cId="1631059664" sldId="2147483970"/>
              <pc:sldLayoutMk cId="666141780" sldId="2147484041"/>
              <ac:spMk id="9" creationId="{EC390180-CAED-D04F-B0C7-AA4B5847E2F7}"/>
            </ac:spMkLst>
          </pc:spChg>
          <pc:spChg chg="mod">
            <ac:chgData name="Masoud Al Rawahi" userId="6280afcc-fb01-409c-ad18-ee0cbe58e5d8" providerId="ADAL" clId="{0C6DE59B-DB7A-A247-A264-57433AE0C952}" dt="2020-06-23T20:07:46.768" v="662"/>
            <ac:spMkLst>
              <pc:docMk/>
              <pc:sldMasterMk cId="1631059664" sldId="2147483970"/>
              <pc:sldLayoutMk cId="666141780" sldId="2147484041"/>
              <ac:spMk id="10" creationId="{FE7837AD-C292-FA4E-8B5F-4E066E615DDC}"/>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163386260" sldId="2147484044"/>
          </pc:sldLayoutMkLst>
          <pc:spChg chg="mod">
            <ac:chgData name="Masoud Al Rawahi" userId="6280afcc-fb01-409c-ad18-ee0cbe58e5d8" providerId="ADAL" clId="{0C6DE59B-DB7A-A247-A264-57433AE0C952}" dt="2020-06-23T20:07:46.768" v="662"/>
            <ac:spMkLst>
              <pc:docMk/>
              <pc:sldMasterMk cId="1631059664" sldId="2147483970"/>
              <pc:sldLayoutMk cId="163386260" sldId="2147484044"/>
              <ac:spMk id="372"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74"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75"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76"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77"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78"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79"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0"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1"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2"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3"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4"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5"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6"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7"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8"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89"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0"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1"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2"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3"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4"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5"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6"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7"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8"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399"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0"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1"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2"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3"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4"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5"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6"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7"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8"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09"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10"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11"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63386260" sldId="2147484044"/>
              <ac:spMk id="412" creationId="{00000000-0000-0000-0000-000000000000}"/>
            </ac:spMkLst>
          </pc:spChg>
        </pc:sldLayoutChg>
        <pc:sldLayoutChg chg="modSp">
          <pc:chgData name="Masoud Al Rawahi" userId="6280afcc-fb01-409c-ad18-ee0cbe58e5d8" providerId="ADAL" clId="{0C6DE59B-DB7A-A247-A264-57433AE0C952}" dt="2020-06-23T20:07:46.768" v="662"/>
          <pc:sldLayoutMkLst>
            <pc:docMk/>
            <pc:sldMasterMk cId="1631059664" sldId="2147483970"/>
            <pc:sldLayoutMk cId="1721934504" sldId="2147484045"/>
          </pc:sldLayoutMkLst>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14"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16"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17"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18"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19"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0"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1"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2"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3"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4"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5"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6"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7"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8"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29"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30"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31" creationId="{00000000-0000-0000-0000-000000000000}"/>
            </ac:spMkLst>
          </pc:spChg>
          <pc:spChg chg="mod">
            <ac:chgData name="Masoud Al Rawahi" userId="6280afcc-fb01-409c-ad18-ee0cbe58e5d8" providerId="ADAL" clId="{0C6DE59B-DB7A-A247-A264-57433AE0C952}" dt="2020-06-23T20:07:46.768" v="662"/>
            <ac:spMkLst>
              <pc:docMk/>
              <pc:sldMasterMk cId="1631059664" sldId="2147483970"/>
              <pc:sldLayoutMk cId="1721934504" sldId="2147484045"/>
              <ac:spMk id="333" creationId="{00000000-0000-0000-0000-000000000000}"/>
            </ac:spMkLst>
          </pc:spChg>
        </pc:sldLayoutChg>
      </pc:sldMasterChg>
      <pc:sldMasterChg chg="addSp">
        <pc:chgData name="Masoud Al Rawahi" userId="6280afcc-fb01-409c-ad18-ee0cbe58e5d8" providerId="ADAL" clId="{0C6DE59B-DB7A-A247-A264-57433AE0C952}" dt="2020-06-23T20:07:39.562" v="655"/>
        <pc:sldMasterMkLst>
          <pc:docMk/>
          <pc:sldMasterMk cId="1113327277" sldId="2147484046"/>
        </pc:sldMasterMkLst>
        <pc:spChg chg="add">
          <ac:chgData name="Masoud Al Rawahi" userId="6280afcc-fb01-409c-ad18-ee0cbe58e5d8" providerId="ADAL" clId="{0C6DE59B-DB7A-A247-A264-57433AE0C952}" dt="2020-06-23T20:07:39.562" v="655"/>
          <ac:spMkLst>
            <pc:docMk/>
            <pc:sldMasterMk cId="1113327277" sldId="2147484046"/>
            <ac:spMk id="7" creationId="{09A2546B-7520-8242-A1A9-65A60AAA0904}"/>
          </ac:spMkLst>
        </pc:spChg>
        <pc:spChg chg="add">
          <ac:chgData name="Masoud Al Rawahi" userId="6280afcc-fb01-409c-ad18-ee0cbe58e5d8" providerId="ADAL" clId="{0C6DE59B-DB7A-A247-A264-57433AE0C952}" dt="2020-06-23T20:07:39.562" v="655"/>
          <ac:spMkLst>
            <pc:docMk/>
            <pc:sldMasterMk cId="1113327277" sldId="2147484046"/>
            <ac:spMk id="8" creationId="{E9BD8B04-42CF-E44B-870E-33CF7B7168C5}"/>
          </ac:spMkLst>
        </pc:spChg>
      </pc:sldMasterChg>
      <pc:sldMasterChg chg="addSp">
        <pc:chgData name="Masoud Al Rawahi" userId="6280afcc-fb01-409c-ad18-ee0cbe58e5d8" providerId="ADAL" clId="{0C6DE59B-DB7A-A247-A264-57433AE0C952}" dt="2020-06-23T20:05:22.669" v="630"/>
        <pc:sldMasterMkLst>
          <pc:docMk/>
          <pc:sldMasterMk cId="2571713973" sldId="2147484046"/>
        </pc:sldMasterMkLst>
        <pc:spChg chg="add">
          <ac:chgData name="Masoud Al Rawahi" userId="6280afcc-fb01-409c-ad18-ee0cbe58e5d8" providerId="ADAL" clId="{0C6DE59B-DB7A-A247-A264-57433AE0C952}" dt="2020-06-23T20:05:22.669" v="630"/>
          <ac:spMkLst>
            <pc:docMk/>
            <pc:sldMasterMk cId="2571713973" sldId="2147484046"/>
            <ac:spMk id="7" creationId="{ADB2FB05-086D-C84A-BDCA-EE4E8F05E27E}"/>
          </ac:spMkLst>
        </pc:spChg>
        <pc:spChg chg="add">
          <ac:chgData name="Masoud Al Rawahi" userId="6280afcc-fb01-409c-ad18-ee0cbe58e5d8" providerId="ADAL" clId="{0C6DE59B-DB7A-A247-A264-57433AE0C952}" dt="2020-06-23T20:05:22.669" v="630"/>
          <ac:spMkLst>
            <pc:docMk/>
            <pc:sldMasterMk cId="2571713973" sldId="2147484046"/>
            <ac:spMk id="8" creationId="{60FB4C2B-5D4F-3143-A1F9-EBF77C077AEE}"/>
          </ac:spMkLst>
        </pc:spChg>
      </pc:sldMasterChg>
      <pc:sldMasterChg chg="addSp">
        <pc:chgData name="Masoud Al Rawahi" userId="6280afcc-fb01-409c-ad18-ee0cbe58e5d8" providerId="ADAL" clId="{0C6DE59B-DB7A-A247-A264-57433AE0C952}" dt="2020-06-23T20:05:07.583" v="624"/>
        <pc:sldMasterMkLst>
          <pc:docMk/>
          <pc:sldMasterMk cId="3850008587" sldId="2147484046"/>
        </pc:sldMasterMkLst>
        <pc:spChg chg="add">
          <ac:chgData name="Masoud Al Rawahi" userId="6280afcc-fb01-409c-ad18-ee0cbe58e5d8" providerId="ADAL" clId="{0C6DE59B-DB7A-A247-A264-57433AE0C952}" dt="2020-06-23T20:05:07.583" v="624"/>
          <ac:spMkLst>
            <pc:docMk/>
            <pc:sldMasterMk cId="3850008587" sldId="2147484046"/>
            <ac:spMk id="7" creationId="{86221C4D-8FC8-FD48-8617-4174E2A47DD7}"/>
          </ac:spMkLst>
        </pc:spChg>
        <pc:spChg chg="add">
          <ac:chgData name="Masoud Al Rawahi" userId="6280afcc-fb01-409c-ad18-ee0cbe58e5d8" providerId="ADAL" clId="{0C6DE59B-DB7A-A247-A264-57433AE0C952}" dt="2020-06-23T20:05:07.583" v="624"/>
          <ac:spMkLst>
            <pc:docMk/>
            <pc:sldMasterMk cId="3850008587" sldId="2147484046"/>
            <ac:spMk id="8" creationId="{F9B68932-5638-3345-B699-9A4C63EAA11E}"/>
          </ac:spMkLst>
        </pc:spChg>
      </pc:sldMasterChg>
    </pc:docChg>
  </pc:docChgLst>
  <pc:docChgLst>
    <pc:chgData name="Ahmed Al-Manji" userId="21660a00-432a-430c-b69f-13521579bdea" providerId="ADAL" clId="{BB8D8EF8-0D8F-7742-8AF8-B4040F10CD6D}"/>
    <pc:docChg chg="custSel modSld">
      <pc:chgData name="Ahmed Al-Manji" userId="21660a00-432a-430c-b69f-13521579bdea" providerId="ADAL" clId="{BB8D8EF8-0D8F-7742-8AF8-B4040F10CD6D}" dt="2020-06-23T19:53:25.222" v="1647" actId="20577"/>
      <pc:docMkLst>
        <pc:docMk/>
      </pc:docMkLst>
      <pc:sldChg chg="modSp modNotesTx">
        <pc:chgData name="Ahmed Al-Manji" userId="21660a00-432a-430c-b69f-13521579bdea" providerId="ADAL" clId="{BB8D8EF8-0D8F-7742-8AF8-B4040F10CD6D}" dt="2020-06-23T19:53:25.222" v="1647" actId="20577"/>
        <pc:sldMkLst>
          <pc:docMk/>
          <pc:sldMk cId="2431387999" sldId="3860"/>
        </pc:sldMkLst>
        <pc:spChg chg="mod">
          <ac:chgData name="Ahmed Al-Manji" userId="21660a00-432a-430c-b69f-13521579bdea" providerId="ADAL" clId="{BB8D8EF8-0D8F-7742-8AF8-B4040F10CD6D}" dt="2020-06-23T19:53:25.222" v="1647" actId="20577"/>
          <ac:spMkLst>
            <pc:docMk/>
            <pc:sldMk cId="2431387999" sldId="3860"/>
            <ac:spMk id="2" creationId="{0CBA319D-97C5-624E-94F4-EA14FCC20AC1}"/>
          </ac:spMkLst>
        </pc:spChg>
      </pc:sldChg>
      <pc:sldChg chg="modSp">
        <pc:chgData name="Ahmed Al-Manji" userId="21660a00-432a-430c-b69f-13521579bdea" providerId="ADAL" clId="{BB8D8EF8-0D8F-7742-8AF8-B4040F10CD6D}" dt="2020-06-23T10:35:00.738" v="3" actId="1036"/>
        <pc:sldMkLst>
          <pc:docMk/>
          <pc:sldMk cId="316103788" sldId="3870"/>
        </pc:sldMkLst>
        <pc:spChg chg="mod">
          <ac:chgData name="Ahmed Al-Manji" userId="21660a00-432a-430c-b69f-13521579bdea" providerId="ADAL" clId="{BB8D8EF8-0D8F-7742-8AF8-B4040F10CD6D}" dt="2020-06-23T10:35:00.738" v="3" actId="1036"/>
          <ac:spMkLst>
            <pc:docMk/>
            <pc:sldMk cId="316103788" sldId="3870"/>
            <ac:spMk id="22" creationId="{F3B8713B-7BBA-224E-8F54-95EAE46D3041}"/>
          </ac:spMkLst>
        </pc:spChg>
      </pc:sldChg>
    </pc:docChg>
  </pc:docChgLst>
  <pc:docChgLst>
    <pc:chgData name="Kawther Al Jashmi" userId="14bc0086-8d7e-410f-be7a-8d25cfe4404a" providerId="ADAL" clId="{671BEBB6-6E07-BC41-87DE-22985C26F67D}"/>
    <pc:docChg chg="undo custSel addSld delSld modSld">
      <pc:chgData name="Kawther Al Jashmi" userId="14bc0086-8d7e-410f-be7a-8d25cfe4404a" providerId="ADAL" clId="{671BEBB6-6E07-BC41-87DE-22985C26F67D}" dt="2020-06-24T13:01:16.484" v="4192" actId="1076"/>
      <pc:docMkLst>
        <pc:docMk/>
      </pc:docMkLst>
      <pc:sldChg chg="addSp modSp">
        <pc:chgData name="Kawther Al Jashmi" userId="14bc0086-8d7e-410f-be7a-8d25cfe4404a" providerId="ADAL" clId="{671BEBB6-6E07-BC41-87DE-22985C26F67D}" dt="2020-06-24T11:39:15.147" v="3756" actId="1076"/>
        <pc:sldMkLst>
          <pc:docMk/>
          <pc:sldMk cId="3779117160" sldId="268"/>
        </pc:sldMkLst>
        <pc:spChg chg="add mod">
          <ac:chgData name="Kawther Al Jashmi" userId="14bc0086-8d7e-410f-be7a-8d25cfe4404a" providerId="ADAL" clId="{671BEBB6-6E07-BC41-87DE-22985C26F67D}" dt="2020-06-24T11:39:15.147" v="3756" actId="1076"/>
          <ac:spMkLst>
            <pc:docMk/>
            <pc:sldMk cId="3779117160" sldId="268"/>
            <ac:spMk id="2" creationId="{5EA757D6-03ED-B74D-BE65-37CF96FA83D8}"/>
          </ac:spMkLst>
        </pc:spChg>
        <pc:spChg chg="mod">
          <ac:chgData name="Kawther Al Jashmi" userId="14bc0086-8d7e-410f-be7a-8d25cfe4404a" providerId="ADAL" clId="{671BEBB6-6E07-BC41-87DE-22985C26F67D}" dt="2020-06-24T11:39:08.664" v="3755" actId="1076"/>
          <ac:spMkLst>
            <pc:docMk/>
            <pc:sldMk cId="3779117160" sldId="268"/>
            <ac:spMk id="51" creationId="{F376DBC0-C155-C846-94EA-E51AE6772217}"/>
          </ac:spMkLst>
        </pc:spChg>
        <pc:spChg chg="add mod">
          <ac:chgData name="Kawther Al Jashmi" userId="14bc0086-8d7e-410f-be7a-8d25cfe4404a" providerId="ADAL" clId="{671BEBB6-6E07-BC41-87DE-22985C26F67D}" dt="2020-06-24T11:37:36.432" v="3723" actId="20577"/>
          <ac:spMkLst>
            <pc:docMk/>
            <pc:sldMk cId="3779117160" sldId="268"/>
            <ac:spMk id="55" creationId="{673F453E-69BD-9743-90F7-BC2DF347C1BA}"/>
          </ac:spMkLst>
        </pc:spChg>
        <pc:spChg chg="add mod">
          <ac:chgData name="Kawther Al Jashmi" userId="14bc0086-8d7e-410f-be7a-8d25cfe4404a" providerId="ADAL" clId="{671BEBB6-6E07-BC41-87DE-22985C26F67D}" dt="2020-06-24T11:38:06.231" v="3730" actId="1076"/>
          <ac:spMkLst>
            <pc:docMk/>
            <pc:sldMk cId="3779117160" sldId="268"/>
            <ac:spMk id="56" creationId="{56E9A1B6-4D91-5243-862C-871956EA5836}"/>
          </ac:spMkLst>
        </pc:spChg>
        <pc:spChg chg="add mod">
          <ac:chgData name="Kawther Al Jashmi" userId="14bc0086-8d7e-410f-be7a-8d25cfe4404a" providerId="ADAL" clId="{671BEBB6-6E07-BC41-87DE-22985C26F67D}" dt="2020-06-24T11:38:33.933" v="3738" actId="1076"/>
          <ac:spMkLst>
            <pc:docMk/>
            <pc:sldMk cId="3779117160" sldId="268"/>
            <ac:spMk id="61" creationId="{6DADB50D-0A6E-C648-9B96-867E8B2093FF}"/>
          </ac:spMkLst>
        </pc:spChg>
        <pc:spChg chg="mod">
          <ac:chgData name="Kawther Al Jashmi" userId="14bc0086-8d7e-410f-be7a-8d25cfe4404a" providerId="ADAL" clId="{671BEBB6-6E07-BC41-87DE-22985C26F67D}" dt="2020-06-24T11:38:58.680" v="3743" actId="20577"/>
          <ac:spMkLst>
            <pc:docMk/>
            <pc:sldMk cId="3779117160" sldId="268"/>
            <ac:spMk id="62" creationId="{966D6353-D9D8-EE42-83E6-8EDD2AA4C2E9}"/>
          </ac:spMkLst>
        </pc:spChg>
        <pc:spChg chg="mod">
          <ac:chgData name="Kawther Al Jashmi" userId="14bc0086-8d7e-410f-be7a-8d25cfe4404a" providerId="ADAL" clId="{671BEBB6-6E07-BC41-87DE-22985C26F67D}" dt="2020-06-24T11:38:47.743" v="3741" actId="14100"/>
          <ac:spMkLst>
            <pc:docMk/>
            <pc:sldMk cId="3779117160" sldId="268"/>
            <ac:spMk id="63" creationId="{77ADA567-E3B8-8E49-8482-DA0812D028FE}"/>
          </ac:spMkLst>
        </pc:spChg>
        <pc:spChg chg="add mod">
          <ac:chgData name="Kawther Al Jashmi" userId="14bc0086-8d7e-410f-be7a-8d25cfe4404a" providerId="ADAL" clId="{671BEBB6-6E07-BC41-87DE-22985C26F67D}" dt="2020-06-24T11:38:38.197" v="3739" actId="1076"/>
          <ac:spMkLst>
            <pc:docMk/>
            <pc:sldMk cId="3779117160" sldId="268"/>
            <ac:spMk id="64" creationId="{3351D765-1BFC-CB4F-9FBB-212E92583D10}"/>
          </ac:spMkLst>
        </pc:spChg>
      </pc:sldChg>
      <pc:sldChg chg="del">
        <pc:chgData name="Kawther Al Jashmi" userId="14bc0086-8d7e-410f-be7a-8d25cfe4404a" providerId="ADAL" clId="{671BEBB6-6E07-BC41-87DE-22985C26F67D}" dt="2020-06-23T07:57:32.095" v="1075" actId="2696"/>
        <pc:sldMkLst>
          <pc:docMk/>
          <pc:sldMk cId="1044075280" sldId="270"/>
        </pc:sldMkLst>
      </pc:sldChg>
      <pc:sldChg chg="addSp modSp">
        <pc:chgData name="Kawther Al Jashmi" userId="14bc0086-8d7e-410f-be7a-8d25cfe4404a" providerId="ADAL" clId="{671BEBB6-6E07-BC41-87DE-22985C26F67D}" dt="2020-06-24T13:01:16.484" v="4192" actId="1076"/>
        <pc:sldMkLst>
          <pc:docMk/>
          <pc:sldMk cId="2786678028" sldId="3173"/>
        </pc:sldMkLst>
        <pc:spChg chg="add mod">
          <ac:chgData name="Kawther Al Jashmi" userId="14bc0086-8d7e-410f-be7a-8d25cfe4404a" providerId="ADAL" clId="{671BEBB6-6E07-BC41-87DE-22985C26F67D}" dt="2020-06-23T15:21:07.111" v="1733" actId="1076"/>
          <ac:spMkLst>
            <pc:docMk/>
            <pc:sldMk cId="2786678028" sldId="3173"/>
            <ac:spMk id="2" creationId="{7AACC55B-EA17-0743-81B9-B90B1386A6AD}"/>
          </ac:spMkLst>
        </pc:spChg>
        <pc:spChg chg="add mod">
          <ac:chgData name="Kawther Al Jashmi" userId="14bc0086-8d7e-410f-be7a-8d25cfe4404a" providerId="ADAL" clId="{671BEBB6-6E07-BC41-87DE-22985C26F67D}" dt="2020-06-24T13:01:13.064" v="4190" actId="20577"/>
          <ac:spMkLst>
            <pc:docMk/>
            <pc:sldMk cId="2786678028" sldId="3173"/>
            <ac:spMk id="3" creationId="{769CD506-C2CC-AA4F-8549-0704C6339030}"/>
          </ac:spMkLst>
        </pc:spChg>
        <pc:spChg chg="mod">
          <ac:chgData name="Kawther Al Jashmi" userId="14bc0086-8d7e-410f-be7a-8d25cfe4404a" providerId="ADAL" clId="{671BEBB6-6E07-BC41-87DE-22985C26F67D}" dt="2020-06-23T07:34:04.415" v="16" actId="20577"/>
          <ac:spMkLst>
            <pc:docMk/>
            <pc:sldMk cId="2786678028" sldId="3173"/>
            <ac:spMk id="12" creationId="{168611BC-84DB-B64C-B0AA-8D9E464F0183}"/>
          </ac:spMkLst>
        </pc:spChg>
        <pc:picChg chg="mod">
          <ac:chgData name="Kawther Al Jashmi" userId="14bc0086-8d7e-410f-be7a-8d25cfe4404a" providerId="ADAL" clId="{671BEBB6-6E07-BC41-87DE-22985C26F67D}" dt="2020-06-24T13:01:16.484" v="4192" actId="1076"/>
          <ac:picMkLst>
            <pc:docMk/>
            <pc:sldMk cId="2786678028" sldId="3173"/>
            <ac:picMk id="4" creationId="{A80DF13C-A50C-4648-A042-8CAE4363F652}"/>
          </ac:picMkLst>
        </pc:picChg>
      </pc:sldChg>
      <pc:sldChg chg="modSp">
        <pc:chgData name="Kawther Al Jashmi" userId="14bc0086-8d7e-410f-be7a-8d25cfe4404a" providerId="ADAL" clId="{671BEBB6-6E07-BC41-87DE-22985C26F67D}" dt="2020-06-23T07:58:27.564" v="1116" actId="20577"/>
        <pc:sldMkLst>
          <pc:docMk/>
          <pc:sldMk cId="3781719419" sldId="3857"/>
        </pc:sldMkLst>
        <pc:graphicFrameChg chg="modGraphic">
          <ac:chgData name="Kawther Al Jashmi" userId="14bc0086-8d7e-410f-be7a-8d25cfe4404a" providerId="ADAL" clId="{671BEBB6-6E07-BC41-87DE-22985C26F67D}" dt="2020-06-23T07:58:27.564" v="1116" actId="20577"/>
          <ac:graphicFrameMkLst>
            <pc:docMk/>
            <pc:sldMk cId="3781719419" sldId="3857"/>
            <ac:graphicFrameMk id="8" creationId="{C2163AC1-E58C-EB45-BC1E-8B67E68A216D}"/>
          </ac:graphicFrameMkLst>
        </pc:graphicFrameChg>
      </pc:sldChg>
      <pc:sldChg chg="addSp modSp addCm">
        <pc:chgData name="Kawther Al Jashmi" userId="14bc0086-8d7e-410f-be7a-8d25cfe4404a" providerId="ADAL" clId="{671BEBB6-6E07-BC41-87DE-22985C26F67D}" dt="2020-06-24T11:46:28.729" v="3983" actId="20577"/>
        <pc:sldMkLst>
          <pc:docMk/>
          <pc:sldMk cId="2431387999" sldId="3860"/>
        </pc:sldMkLst>
        <pc:spChg chg="add mod">
          <ac:chgData name="Kawther Al Jashmi" userId="14bc0086-8d7e-410f-be7a-8d25cfe4404a" providerId="ADAL" clId="{671BEBB6-6E07-BC41-87DE-22985C26F67D}" dt="2020-06-24T11:46:28.729" v="3983" actId="20577"/>
          <ac:spMkLst>
            <pc:docMk/>
            <pc:sldMk cId="2431387999" sldId="3860"/>
            <ac:spMk id="2" creationId="{0CBA319D-97C5-624E-94F4-EA14FCC20AC1}"/>
          </ac:spMkLst>
        </pc:spChg>
        <pc:spChg chg="add mod">
          <ac:chgData name="Kawther Al Jashmi" userId="14bc0086-8d7e-410f-be7a-8d25cfe4404a" providerId="ADAL" clId="{671BEBB6-6E07-BC41-87DE-22985C26F67D}" dt="2020-06-23T12:52:06.440" v="1564" actId="1076"/>
          <ac:spMkLst>
            <pc:docMk/>
            <pc:sldMk cId="2431387999" sldId="3860"/>
            <ac:spMk id="4" creationId="{D69BC05B-0B29-DC46-93E1-7A1DB08B698A}"/>
          </ac:spMkLst>
        </pc:spChg>
        <pc:spChg chg="mod">
          <ac:chgData name="Kawther Al Jashmi" userId="14bc0086-8d7e-410f-be7a-8d25cfe4404a" providerId="ADAL" clId="{671BEBB6-6E07-BC41-87DE-22985C26F67D}" dt="2020-06-23T12:51:11.902" v="1421" actId="20577"/>
          <ac:spMkLst>
            <pc:docMk/>
            <pc:sldMk cId="2431387999" sldId="3860"/>
            <ac:spMk id="12" creationId="{FFE79E46-9335-394E-B1E6-7E7B1FC087CB}"/>
          </ac:spMkLst>
        </pc:spChg>
        <pc:grpChg chg="mod">
          <ac:chgData name="Kawther Al Jashmi" userId="14bc0086-8d7e-410f-be7a-8d25cfe4404a" providerId="ADAL" clId="{671BEBB6-6E07-BC41-87DE-22985C26F67D}" dt="2020-06-23T07:47:45.934" v="326" actId="14100"/>
          <ac:grpSpMkLst>
            <pc:docMk/>
            <pc:sldMk cId="2431387999" sldId="3860"/>
            <ac:grpSpMk id="11" creationId="{9DF2751A-779A-814C-8949-547CEBB23043}"/>
          </ac:grpSpMkLst>
        </pc:grpChg>
      </pc:sldChg>
      <pc:sldChg chg="modSp">
        <pc:chgData name="Kawther Al Jashmi" userId="14bc0086-8d7e-410f-be7a-8d25cfe4404a" providerId="ADAL" clId="{671BEBB6-6E07-BC41-87DE-22985C26F67D}" dt="2020-06-23T07:34:18.346" v="31" actId="13926"/>
        <pc:sldMkLst>
          <pc:docMk/>
          <pc:sldMk cId="316103788" sldId="3870"/>
        </pc:sldMkLst>
        <pc:spChg chg="mod">
          <ac:chgData name="Kawther Al Jashmi" userId="14bc0086-8d7e-410f-be7a-8d25cfe4404a" providerId="ADAL" clId="{671BEBB6-6E07-BC41-87DE-22985C26F67D}" dt="2020-06-23T07:34:18.346" v="31" actId="13926"/>
          <ac:spMkLst>
            <pc:docMk/>
            <pc:sldMk cId="316103788" sldId="3870"/>
            <ac:spMk id="22" creationId="{F3B8713B-7BBA-224E-8F54-95EAE46D3041}"/>
          </ac:spMkLst>
        </pc:spChg>
      </pc:sldChg>
      <pc:sldChg chg="modSp">
        <pc:chgData name="Kawther Al Jashmi" userId="14bc0086-8d7e-410f-be7a-8d25cfe4404a" providerId="ADAL" clId="{671BEBB6-6E07-BC41-87DE-22985C26F67D}" dt="2020-06-23T07:58:16.019" v="1104" actId="20577"/>
        <pc:sldMkLst>
          <pc:docMk/>
          <pc:sldMk cId="4081316814" sldId="3871"/>
        </pc:sldMkLst>
        <pc:spChg chg="mod">
          <ac:chgData name="Kawther Al Jashmi" userId="14bc0086-8d7e-410f-be7a-8d25cfe4404a" providerId="ADAL" clId="{671BEBB6-6E07-BC41-87DE-22985C26F67D}" dt="2020-06-23T07:57:58.541" v="1086" actId="20577"/>
          <ac:spMkLst>
            <pc:docMk/>
            <pc:sldMk cId="4081316814" sldId="3871"/>
            <ac:spMk id="24" creationId="{251E4F67-74DC-BD45-BA8F-F547E2C64FF8}"/>
          </ac:spMkLst>
        </pc:spChg>
        <pc:spChg chg="mod">
          <ac:chgData name="Kawther Al Jashmi" userId="14bc0086-8d7e-410f-be7a-8d25cfe4404a" providerId="ADAL" clId="{671BEBB6-6E07-BC41-87DE-22985C26F67D}" dt="2020-06-23T07:58:01.928" v="1088" actId="20577"/>
          <ac:spMkLst>
            <pc:docMk/>
            <pc:sldMk cId="4081316814" sldId="3871"/>
            <ac:spMk id="26" creationId="{B75DC6B5-49FC-E04C-8B30-72D8EA2A4FDB}"/>
          </ac:spMkLst>
        </pc:spChg>
        <pc:spChg chg="mod">
          <ac:chgData name="Kawther Al Jashmi" userId="14bc0086-8d7e-410f-be7a-8d25cfe4404a" providerId="ADAL" clId="{671BEBB6-6E07-BC41-87DE-22985C26F67D}" dt="2020-06-23T07:58:11.655" v="1098" actId="20577"/>
          <ac:spMkLst>
            <pc:docMk/>
            <pc:sldMk cId="4081316814" sldId="3871"/>
            <ac:spMk id="29" creationId="{6486E4CE-183F-324E-A088-0B7ED7DB41BB}"/>
          </ac:spMkLst>
        </pc:spChg>
        <pc:spChg chg="mod">
          <ac:chgData name="Kawther Al Jashmi" userId="14bc0086-8d7e-410f-be7a-8d25cfe4404a" providerId="ADAL" clId="{671BEBB6-6E07-BC41-87DE-22985C26F67D}" dt="2020-06-23T07:58:06.381" v="1093" actId="20577"/>
          <ac:spMkLst>
            <pc:docMk/>
            <pc:sldMk cId="4081316814" sldId="3871"/>
            <ac:spMk id="34" creationId="{FCAF260F-B624-2043-841F-61A57C274B62}"/>
          </ac:spMkLst>
        </pc:spChg>
        <pc:spChg chg="mod">
          <ac:chgData name="Kawther Al Jashmi" userId="14bc0086-8d7e-410f-be7a-8d25cfe4404a" providerId="ADAL" clId="{671BEBB6-6E07-BC41-87DE-22985C26F67D}" dt="2020-06-23T07:58:16.019" v="1104" actId="20577"/>
          <ac:spMkLst>
            <pc:docMk/>
            <pc:sldMk cId="4081316814" sldId="3871"/>
            <ac:spMk id="36" creationId="{ADF37BF3-595A-D341-88D9-F838A5DCA677}"/>
          </ac:spMkLst>
        </pc:spChg>
      </pc:sldChg>
      <pc:sldChg chg="addSp modSp">
        <pc:chgData name="Kawther Al Jashmi" userId="14bc0086-8d7e-410f-be7a-8d25cfe4404a" providerId="ADAL" clId="{671BEBB6-6E07-BC41-87DE-22985C26F67D}" dt="2020-06-24T11:47:05.726" v="3985" actId="1076"/>
        <pc:sldMkLst>
          <pc:docMk/>
          <pc:sldMk cId="284870615" sldId="3872"/>
        </pc:sldMkLst>
        <pc:spChg chg="add mod">
          <ac:chgData name="Kawther Al Jashmi" userId="14bc0086-8d7e-410f-be7a-8d25cfe4404a" providerId="ADAL" clId="{671BEBB6-6E07-BC41-87DE-22985C26F67D}" dt="2020-06-24T11:47:01.696" v="3984" actId="113"/>
          <ac:spMkLst>
            <pc:docMk/>
            <pc:sldMk cId="284870615" sldId="3872"/>
            <ac:spMk id="2" creationId="{FA59358D-F97B-7E44-8421-29F37F6DE8DA}"/>
          </ac:spMkLst>
        </pc:spChg>
        <pc:spChg chg="add mod">
          <ac:chgData name="Kawther Al Jashmi" userId="14bc0086-8d7e-410f-be7a-8d25cfe4404a" providerId="ADAL" clId="{671BEBB6-6E07-BC41-87DE-22985C26F67D}" dt="2020-06-24T11:39:52.416" v="3771" actId="20577"/>
          <ac:spMkLst>
            <pc:docMk/>
            <pc:sldMk cId="284870615" sldId="3872"/>
            <ac:spMk id="26" creationId="{A88CD6D3-2F21-7F4A-B9E7-873E9B89428E}"/>
          </ac:spMkLst>
        </pc:spChg>
        <pc:spChg chg="mod">
          <ac:chgData name="Kawther Al Jashmi" userId="14bc0086-8d7e-410f-be7a-8d25cfe4404a" providerId="ADAL" clId="{671BEBB6-6E07-BC41-87DE-22985C26F67D}" dt="2020-06-24T11:47:05.726" v="3985" actId="1076"/>
          <ac:spMkLst>
            <pc:docMk/>
            <pc:sldMk cId="284870615" sldId="3872"/>
            <ac:spMk id="27" creationId="{31254BF9-EF08-4146-BF13-19170769B32D}"/>
          </ac:spMkLst>
        </pc:spChg>
        <pc:spChg chg="add mod">
          <ac:chgData name="Kawther Al Jashmi" userId="14bc0086-8d7e-410f-be7a-8d25cfe4404a" providerId="ADAL" clId="{671BEBB6-6E07-BC41-87DE-22985C26F67D}" dt="2020-06-24T11:40:56.929" v="3795" actId="1076"/>
          <ac:spMkLst>
            <pc:docMk/>
            <pc:sldMk cId="284870615" sldId="3872"/>
            <ac:spMk id="32" creationId="{200C0EF6-EE4F-9B43-8B3B-F1DCB21979FA}"/>
          </ac:spMkLst>
        </pc:spChg>
        <pc:spChg chg="add mod">
          <ac:chgData name="Kawther Al Jashmi" userId="14bc0086-8d7e-410f-be7a-8d25cfe4404a" providerId="ADAL" clId="{671BEBB6-6E07-BC41-87DE-22985C26F67D}" dt="2020-06-24T11:40:12.895" v="3782" actId="1076"/>
          <ac:spMkLst>
            <pc:docMk/>
            <pc:sldMk cId="284870615" sldId="3872"/>
            <ac:spMk id="33" creationId="{8F9100DC-D96A-D142-A536-DF8FA39B3C69}"/>
          </ac:spMkLst>
        </pc:spChg>
        <pc:spChg chg="add mod">
          <ac:chgData name="Kawther Al Jashmi" userId="14bc0086-8d7e-410f-be7a-8d25cfe4404a" providerId="ADAL" clId="{671BEBB6-6E07-BC41-87DE-22985C26F67D}" dt="2020-06-24T11:40:53.240" v="3794" actId="1076"/>
          <ac:spMkLst>
            <pc:docMk/>
            <pc:sldMk cId="284870615" sldId="3872"/>
            <ac:spMk id="34" creationId="{930EA2E1-823A-CA4F-812C-F14DEA06C554}"/>
          </ac:spMkLst>
        </pc:spChg>
        <pc:spChg chg="add mod">
          <ac:chgData name="Kawther Al Jashmi" userId="14bc0086-8d7e-410f-be7a-8d25cfe4404a" providerId="ADAL" clId="{671BEBB6-6E07-BC41-87DE-22985C26F67D}" dt="2020-06-24T11:40:50.260" v="3793" actId="1076"/>
          <ac:spMkLst>
            <pc:docMk/>
            <pc:sldMk cId="284870615" sldId="3872"/>
            <ac:spMk id="36" creationId="{DEA1A750-B42D-464E-81B7-565D896F1753}"/>
          </ac:spMkLst>
        </pc:spChg>
      </pc:sldChg>
      <pc:sldChg chg="addSp modSp">
        <pc:chgData name="Kawther Al Jashmi" userId="14bc0086-8d7e-410f-be7a-8d25cfe4404a" providerId="ADAL" clId="{671BEBB6-6E07-BC41-87DE-22985C26F67D}" dt="2020-06-23T07:47:13.515" v="306" actId="20577"/>
        <pc:sldMkLst>
          <pc:docMk/>
          <pc:sldMk cId="2087920337" sldId="3873"/>
        </pc:sldMkLst>
        <pc:spChg chg="add mod">
          <ac:chgData name="Kawther Al Jashmi" userId="14bc0086-8d7e-410f-be7a-8d25cfe4404a" providerId="ADAL" clId="{671BEBB6-6E07-BC41-87DE-22985C26F67D}" dt="2020-06-23T07:47:13.515" v="306" actId="20577"/>
          <ac:spMkLst>
            <pc:docMk/>
            <pc:sldMk cId="2087920337" sldId="3873"/>
            <ac:spMk id="2" creationId="{5DF2430C-F348-4046-9366-1E2D78B59282}"/>
          </ac:spMkLst>
        </pc:spChg>
      </pc:sldChg>
      <pc:sldChg chg="addSp delSp modSp add">
        <pc:chgData name="Kawther Al Jashmi" userId="14bc0086-8d7e-410f-be7a-8d25cfe4404a" providerId="ADAL" clId="{671BEBB6-6E07-BC41-87DE-22985C26F67D}" dt="2020-06-24T06:14:02.908" v="1769" actId="1076"/>
        <pc:sldMkLst>
          <pc:docMk/>
          <pc:sldMk cId="2670011479" sldId="3874"/>
        </pc:sldMkLst>
        <pc:spChg chg="del mod">
          <ac:chgData name="Kawther Al Jashmi" userId="14bc0086-8d7e-410f-be7a-8d25cfe4404a" providerId="ADAL" clId="{671BEBB6-6E07-BC41-87DE-22985C26F67D}" dt="2020-06-23T12:52:22.219" v="1567" actId="478"/>
          <ac:spMkLst>
            <pc:docMk/>
            <pc:sldMk cId="2670011479" sldId="3874"/>
            <ac:spMk id="2" creationId="{0CBA319D-97C5-624E-94F4-EA14FCC20AC1}"/>
          </ac:spMkLst>
        </pc:spChg>
        <pc:spChg chg="add mod">
          <ac:chgData name="Kawther Al Jashmi" userId="14bc0086-8d7e-410f-be7a-8d25cfe4404a" providerId="ADAL" clId="{671BEBB6-6E07-BC41-87DE-22985C26F67D}" dt="2020-06-23T12:53:34.231" v="1611" actId="20577"/>
          <ac:spMkLst>
            <pc:docMk/>
            <pc:sldMk cId="2670011479" sldId="3874"/>
            <ac:spMk id="6" creationId="{86A48D0C-9C9C-8F43-A7E7-C99E7E36182D}"/>
          </ac:spMkLst>
        </pc:spChg>
        <pc:spChg chg="add mod">
          <ac:chgData name="Kawther Al Jashmi" userId="14bc0086-8d7e-410f-be7a-8d25cfe4404a" providerId="ADAL" clId="{671BEBB6-6E07-BC41-87DE-22985C26F67D}" dt="2020-06-23T12:54:56.700" v="1656" actId="1076"/>
          <ac:spMkLst>
            <pc:docMk/>
            <pc:sldMk cId="2670011479" sldId="3874"/>
            <ac:spMk id="8" creationId="{C46C2D26-3AF5-B641-9595-7D3025781E15}"/>
          </ac:spMkLst>
        </pc:spChg>
        <pc:spChg chg="mod">
          <ac:chgData name="Kawther Al Jashmi" userId="14bc0086-8d7e-410f-be7a-8d25cfe4404a" providerId="ADAL" clId="{671BEBB6-6E07-BC41-87DE-22985C26F67D}" dt="2020-06-23T12:52:28.754" v="1576" actId="20577"/>
          <ac:spMkLst>
            <pc:docMk/>
            <pc:sldMk cId="2670011479" sldId="3874"/>
            <ac:spMk id="12" creationId="{FFE79E46-9335-394E-B1E6-7E7B1FC087CB}"/>
          </ac:spMkLst>
        </pc:spChg>
        <pc:grpChg chg="mod">
          <ac:chgData name="Kawther Al Jashmi" userId="14bc0086-8d7e-410f-be7a-8d25cfe4404a" providerId="ADAL" clId="{671BEBB6-6E07-BC41-87DE-22985C26F67D}" dt="2020-06-24T06:14:02.908" v="1769" actId="1076"/>
          <ac:grpSpMkLst>
            <pc:docMk/>
            <pc:sldMk cId="2670011479" sldId="3874"/>
            <ac:grpSpMk id="11" creationId="{9DF2751A-779A-814C-8949-547CEBB23043}"/>
          </ac:grpSpMkLst>
        </pc:grpChg>
        <pc:picChg chg="add mod">
          <ac:chgData name="Kawther Al Jashmi" userId="14bc0086-8d7e-410f-be7a-8d25cfe4404a" providerId="ADAL" clId="{671BEBB6-6E07-BC41-87DE-22985C26F67D}" dt="2020-06-23T12:53:21.971" v="1579" actId="1076"/>
          <ac:picMkLst>
            <pc:docMk/>
            <pc:sldMk cId="2670011479" sldId="3874"/>
            <ac:picMk id="5" creationId="{5C7C5415-1587-7146-924B-F60402340A8A}"/>
          </ac:picMkLst>
        </pc:picChg>
      </pc:sldChg>
      <pc:sldChg chg="addSp delSp modSp">
        <pc:chgData name="Kawther Al Jashmi" userId="14bc0086-8d7e-410f-be7a-8d25cfe4404a" providerId="ADAL" clId="{671BEBB6-6E07-BC41-87DE-22985C26F67D}" dt="2020-06-24T11:43:38.064" v="3801" actId="2711"/>
        <pc:sldMkLst>
          <pc:docMk/>
          <pc:sldMk cId="223400022" sldId="3875"/>
        </pc:sldMkLst>
        <pc:spChg chg="mod">
          <ac:chgData name="Kawther Al Jashmi" userId="14bc0086-8d7e-410f-be7a-8d25cfe4404a" providerId="ADAL" clId="{671BEBB6-6E07-BC41-87DE-22985C26F67D}" dt="2020-06-24T10:33:01.462" v="3414" actId="1076"/>
          <ac:spMkLst>
            <pc:docMk/>
            <pc:sldMk cId="223400022" sldId="3875"/>
            <ac:spMk id="4" creationId="{D69BC05B-0B29-DC46-93E1-7A1DB08B698A}"/>
          </ac:spMkLst>
        </pc:spChg>
        <pc:spChg chg="del mod">
          <ac:chgData name="Kawther Al Jashmi" userId="14bc0086-8d7e-410f-be7a-8d25cfe4404a" providerId="ADAL" clId="{671BEBB6-6E07-BC41-87DE-22985C26F67D}" dt="2020-06-24T10:31:03.101" v="3410" actId="478"/>
          <ac:spMkLst>
            <pc:docMk/>
            <pc:sldMk cId="223400022" sldId="3875"/>
            <ac:spMk id="5" creationId="{B8B8DD1D-F337-7346-8036-397B5215AC43}"/>
          </ac:spMkLst>
        </pc:spChg>
        <pc:spChg chg="mod">
          <ac:chgData name="Kawther Al Jashmi" userId="14bc0086-8d7e-410f-be7a-8d25cfe4404a" providerId="ADAL" clId="{671BEBB6-6E07-BC41-87DE-22985C26F67D}" dt="2020-06-24T10:32:54.267" v="3413" actId="20577"/>
          <ac:spMkLst>
            <pc:docMk/>
            <pc:sldMk cId="223400022" sldId="3875"/>
            <ac:spMk id="12" creationId="{FFE79E46-9335-394E-B1E6-7E7B1FC087CB}"/>
          </ac:spMkLst>
        </pc:spChg>
        <pc:spChg chg="add mod">
          <ac:chgData name="Kawther Al Jashmi" userId="14bc0086-8d7e-410f-be7a-8d25cfe4404a" providerId="ADAL" clId="{671BEBB6-6E07-BC41-87DE-22985C26F67D}" dt="2020-06-24T06:14:09.641" v="1771" actId="1076"/>
          <ac:spMkLst>
            <pc:docMk/>
            <pc:sldMk cId="223400022" sldId="3875"/>
            <ac:spMk id="14" creationId="{62B61DE6-C416-2F47-88AF-5E185A930D86}"/>
          </ac:spMkLst>
        </pc:spChg>
        <pc:graphicFrameChg chg="mod modGraphic">
          <ac:chgData name="Kawther Al Jashmi" userId="14bc0086-8d7e-410f-be7a-8d25cfe4404a" providerId="ADAL" clId="{671BEBB6-6E07-BC41-87DE-22985C26F67D}" dt="2020-06-24T11:43:38.064" v="3801" actId="2711"/>
          <ac:graphicFrameMkLst>
            <pc:docMk/>
            <pc:sldMk cId="223400022" sldId="3875"/>
            <ac:graphicFrameMk id="9" creationId="{AE0A8F78-CB18-494E-BC41-33E297CC33CA}"/>
          </ac:graphicFrameMkLst>
        </pc:graphicFrameChg>
      </pc:sldChg>
      <pc:sldChg chg="addSp delSp modSp add">
        <pc:chgData name="Kawther Al Jashmi" userId="14bc0086-8d7e-410f-be7a-8d25cfe4404a" providerId="ADAL" clId="{671BEBB6-6E07-BC41-87DE-22985C26F67D}" dt="2020-06-24T11:43:52.045" v="3803" actId="1076"/>
        <pc:sldMkLst>
          <pc:docMk/>
          <pc:sldMk cId="2382586714" sldId="3876"/>
        </pc:sldMkLst>
        <pc:spChg chg="add mod">
          <ac:chgData name="Kawther Al Jashmi" userId="14bc0086-8d7e-410f-be7a-8d25cfe4404a" providerId="ADAL" clId="{671BEBB6-6E07-BC41-87DE-22985C26F67D}" dt="2020-06-24T11:43:52.045" v="3803" actId="1076"/>
          <ac:spMkLst>
            <pc:docMk/>
            <pc:sldMk cId="2382586714" sldId="3876"/>
            <ac:spMk id="2" creationId="{8D44E50B-08A1-C546-98A6-4E6B947C987E}"/>
          </ac:spMkLst>
        </pc:spChg>
        <pc:spChg chg="del mod">
          <ac:chgData name="Kawther Al Jashmi" userId="14bc0086-8d7e-410f-be7a-8d25cfe4404a" providerId="ADAL" clId="{671BEBB6-6E07-BC41-87DE-22985C26F67D}" dt="2020-06-24T10:16:55.717" v="2987" actId="478"/>
          <ac:spMkLst>
            <pc:docMk/>
            <pc:sldMk cId="2382586714" sldId="3876"/>
            <ac:spMk id="5" creationId="{B8B8DD1D-F337-7346-8036-397B5215AC43}"/>
          </ac:spMkLst>
        </pc:spChg>
        <pc:spChg chg="mod">
          <ac:chgData name="Kawther Al Jashmi" userId="14bc0086-8d7e-410f-be7a-8d25cfe4404a" providerId="ADAL" clId="{671BEBB6-6E07-BC41-87DE-22985C26F67D}" dt="2020-06-24T10:34:49.975" v="3438" actId="20577"/>
          <ac:spMkLst>
            <pc:docMk/>
            <pc:sldMk cId="2382586714" sldId="3876"/>
            <ac:spMk id="12" creationId="{FFE79E46-9335-394E-B1E6-7E7B1FC087CB}"/>
          </ac:spMkLst>
        </pc:spChg>
        <pc:graphicFrameChg chg="mod modGraphic">
          <ac:chgData name="Kawther Al Jashmi" userId="14bc0086-8d7e-410f-be7a-8d25cfe4404a" providerId="ADAL" clId="{671BEBB6-6E07-BC41-87DE-22985C26F67D}" dt="2020-06-24T11:43:45.970" v="3802" actId="2711"/>
          <ac:graphicFrameMkLst>
            <pc:docMk/>
            <pc:sldMk cId="2382586714" sldId="3876"/>
            <ac:graphicFrameMk id="9" creationId="{AE0A8F78-CB18-494E-BC41-33E297CC33CA}"/>
          </ac:graphicFrameMkLst>
        </pc:graphicFrameChg>
      </pc:sldChg>
      <pc:sldChg chg="addSp delSp modSp add">
        <pc:chgData name="Kawther Al Jashmi" userId="14bc0086-8d7e-410f-be7a-8d25cfe4404a" providerId="ADAL" clId="{671BEBB6-6E07-BC41-87DE-22985C26F67D}" dt="2020-06-24T12:38:07.278" v="4098" actId="1076"/>
        <pc:sldMkLst>
          <pc:docMk/>
          <pc:sldMk cId="1627144140" sldId="3877"/>
        </pc:sldMkLst>
        <pc:spChg chg="del">
          <ac:chgData name="Kawther Al Jashmi" userId="14bc0086-8d7e-410f-be7a-8d25cfe4404a" providerId="ADAL" clId="{671BEBB6-6E07-BC41-87DE-22985C26F67D}" dt="2020-06-24T12:34:31.631" v="3987" actId="478"/>
          <ac:spMkLst>
            <pc:docMk/>
            <pc:sldMk cId="1627144140" sldId="3877"/>
            <ac:spMk id="2" creationId="{FA59358D-F97B-7E44-8421-29F37F6DE8DA}"/>
          </ac:spMkLst>
        </pc:spChg>
        <pc:spChg chg="del">
          <ac:chgData name="Kawther Al Jashmi" userId="14bc0086-8d7e-410f-be7a-8d25cfe4404a" providerId="ADAL" clId="{671BEBB6-6E07-BC41-87DE-22985C26F67D}" dt="2020-06-24T12:34:31.631" v="3987" actId="478"/>
          <ac:spMkLst>
            <pc:docMk/>
            <pc:sldMk cId="1627144140" sldId="3877"/>
            <ac:spMk id="4" creationId="{20CC1E9C-518C-4D4C-BFC6-6FAF1B7975FB}"/>
          </ac:spMkLst>
        </pc:spChg>
        <pc:spChg chg="del">
          <ac:chgData name="Kawther Al Jashmi" userId="14bc0086-8d7e-410f-be7a-8d25cfe4404a" providerId="ADAL" clId="{671BEBB6-6E07-BC41-87DE-22985C26F67D}" dt="2020-06-24T12:34:31.631" v="3987" actId="478"/>
          <ac:spMkLst>
            <pc:docMk/>
            <pc:sldMk cId="1627144140" sldId="3877"/>
            <ac:spMk id="6" creationId="{1594060D-B5E2-2843-8D5F-05118DEC1FAA}"/>
          </ac:spMkLst>
        </pc:spChg>
        <pc:spChg chg="add del mod">
          <ac:chgData name="Kawther Al Jashmi" userId="14bc0086-8d7e-410f-be7a-8d25cfe4404a" providerId="ADAL" clId="{671BEBB6-6E07-BC41-87DE-22985C26F67D}" dt="2020-06-24T12:34:34.451" v="3991" actId="478"/>
          <ac:spMkLst>
            <pc:docMk/>
            <pc:sldMk cId="1627144140" sldId="3877"/>
            <ac:spMk id="7" creationId="{3505739D-6BD9-2D4F-9BC4-F5C7A57B6415}"/>
          </ac:spMkLst>
        </pc:spChg>
        <pc:spChg chg="add del mod">
          <ac:chgData name="Kawther Al Jashmi" userId="14bc0086-8d7e-410f-be7a-8d25cfe4404a" providerId="ADAL" clId="{671BEBB6-6E07-BC41-87DE-22985C26F67D}" dt="2020-06-24T12:34:34.451" v="3991" actId="478"/>
          <ac:spMkLst>
            <pc:docMk/>
            <pc:sldMk cId="1627144140" sldId="3877"/>
            <ac:spMk id="9" creationId="{682AD569-82AD-6A4A-A99E-C1BE0D754872}"/>
          </ac:spMkLst>
        </pc:spChg>
        <pc:spChg chg="add del mod">
          <ac:chgData name="Kawther Al Jashmi" userId="14bc0086-8d7e-410f-be7a-8d25cfe4404a" providerId="ADAL" clId="{671BEBB6-6E07-BC41-87DE-22985C26F67D}" dt="2020-06-24T12:34:34.451" v="3991" actId="478"/>
          <ac:spMkLst>
            <pc:docMk/>
            <pc:sldMk cId="1627144140" sldId="3877"/>
            <ac:spMk id="11" creationId="{9537727A-FEE9-CC44-A4E7-A9B948B4C78B}"/>
          </ac:spMkLst>
        </pc:spChg>
        <pc:spChg chg="add del mod">
          <ac:chgData name="Kawther Al Jashmi" userId="14bc0086-8d7e-410f-be7a-8d25cfe4404a" providerId="ADAL" clId="{671BEBB6-6E07-BC41-87DE-22985C26F67D}" dt="2020-06-24T12:34:38.403" v="3993" actId="478"/>
          <ac:spMkLst>
            <pc:docMk/>
            <pc:sldMk cId="1627144140" sldId="3877"/>
            <ac:spMk id="13" creationId="{6D7B22C6-DC9F-8748-914A-86F085AC6DCF}"/>
          </ac:spMkLst>
        </pc:spChg>
        <pc:spChg chg="add mod">
          <ac:chgData name="Kawther Al Jashmi" userId="14bc0086-8d7e-410f-be7a-8d25cfe4404a" providerId="ADAL" clId="{671BEBB6-6E07-BC41-87DE-22985C26F67D}" dt="2020-06-24T12:37:53.769" v="4095" actId="1076"/>
          <ac:spMkLst>
            <pc:docMk/>
            <pc:sldMk cId="1627144140" sldId="3877"/>
            <ac:spMk id="14" creationId="{8CE8267B-6313-7D4A-A648-B5D2022B0F1C}"/>
          </ac:spMkLst>
        </pc:spChg>
        <pc:spChg chg="del">
          <ac:chgData name="Kawther Al Jashmi" userId="14bc0086-8d7e-410f-be7a-8d25cfe4404a" providerId="ADAL" clId="{671BEBB6-6E07-BC41-87DE-22985C26F67D}" dt="2020-06-24T12:34:31.631" v="3987" actId="478"/>
          <ac:spMkLst>
            <pc:docMk/>
            <pc:sldMk cId="1627144140" sldId="3877"/>
            <ac:spMk id="24" creationId="{A814D44D-E6DD-6941-BFCE-656BE112E35F}"/>
          </ac:spMkLst>
        </pc:spChg>
        <pc:spChg chg="del">
          <ac:chgData name="Kawther Al Jashmi" userId="14bc0086-8d7e-410f-be7a-8d25cfe4404a" providerId="ADAL" clId="{671BEBB6-6E07-BC41-87DE-22985C26F67D}" dt="2020-06-24T12:34:31.631" v="3987" actId="478"/>
          <ac:spMkLst>
            <pc:docMk/>
            <pc:sldMk cId="1627144140" sldId="3877"/>
            <ac:spMk id="26" creationId="{A88CD6D3-2F21-7F4A-B9E7-873E9B89428E}"/>
          </ac:spMkLst>
        </pc:spChg>
        <pc:spChg chg="del">
          <ac:chgData name="Kawther Al Jashmi" userId="14bc0086-8d7e-410f-be7a-8d25cfe4404a" providerId="ADAL" clId="{671BEBB6-6E07-BC41-87DE-22985C26F67D}" dt="2020-06-24T12:34:31.631" v="3987" actId="478"/>
          <ac:spMkLst>
            <pc:docMk/>
            <pc:sldMk cId="1627144140" sldId="3877"/>
            <ac:spMk id="27" creationId="{31254BF9-EF08-4146-BF13-19170769B32D}"/>
          </ac:spMkLst>
        </pc:spChg>
        <pc:spChg chg="del">
          <ac:chgData name="Kawther Al Jashmi" userId="14bc0086-8d7e-410f-be7a-8d25cfe4404a" providerId="ADAL" clId="{671BEBB6-6E07-BC41-87DE-22985C26F67D}" dt="2020-06-24T12:34:31.631" v="3987" actId="478"/>
          <ac:spMkLst>
            <pc:docMk/>
            <pc:sldMk cId="1627144140" sldId="3877"/>
            <ac:spMk id="30" creationId="{6391F168-7485-2344-8C80-FBC9D7A372D0}"/>
          </ac:spMkLst>
        </pc:spChg>
        <pc:spChg chg="mod">
          <ac:chgData name="Kawther Al Jashmi" userId="14bc0086-8d7e-410f-be7a-8d25cfe4404a" providerId="ADAL" clId="{671BEBB6-6E07-BC41-87DE-22985C26F67D}" dt="2020-06-24T12:35:12.947" v="4043" actId="14100"/>
          <ac:spMkLst>
            <pc:docMk/>
            <pc:sldMk cId="1627144140" sldId="3877"/>
            <ac:spMk id="31" creationId="{385DEEC9-431E-9644-9B01-5D7A006938B2}"/>
          </ac:spMkLst>
        </pc:spChg>
        <pc:spChg chg="del">
          <ac:chgData name="Kawther Al Jashmi" userId="14bc0086-8d7e-410f-be7a-8d25cfe4404a" providerId="ADAL" clId="{671BEBB6-6E07-BC41-87DE-22985C26F67D}" dt="2020-06-24T12:34:31.631" v="3987" actId="478"/>
          <ac:spMkLst>
            <pc:docMk/>
            <pc:sldMk cId="1627144140" sldId="3877"/>
            <ac:spMk id="32" creationId="{200C0EF6-EE4F-9B43-8B3B-F1DCB21979FA}"/>
          </ac:spMkLst>
        </pc:spChg>
        <pc:spChg chg="del">
          <ac:chgData name="Kawther Al Jashmi" userId="14bc0086-8d7e-410f-be7a-8d25cfe4404a" providerId="ADAL" clId="{671BEBB6-6E07-BC41-87DE-22985C26F67D}" dt="2020-06-24T12:34:31.631" v="3987" actId="478"/>
          <ac:spMkLst>
            <pc:docMk/>
            <pc:sldMk cId="1627144140" sldId="3877"/>
            <ac:spMk id="33" creationId="{8F9100DC-D96A-D142-A536-DF8FA39B3C69}"/>
          </ac:spMkLst>
        </pc:spChg>
        <pc:spChg chg="del">
          <ac:chgData name="Kawther Al Jashmi" userId="14bc0086-8d7e-410f-be7a-8d25cfe4404a" providerId="ADAL" clId="{671BEBB6-6E07-BC41-87DE-22985C26F67D}" dt="2020-06-24T12:34:31.631" v="3987" actId="478"/>
          <ac:spMkLst>
            <pc:docMk/>
            <pc:sldMk cId="1627144140" sldId="3877"/>
            <ac:spMk id="34" creationId="{930EA2E1-823A-CA4F-812C-F14DEA06C554}"/>
          </ac:spMkLst>
        </pc:spChg>
        <pc:spChg chg="del">
          <ac:chgData name="Kawther Al Jashmi" userId="14bc0086-8d7e-410f-be7a-8d25cfe4404a" providerId="ADAL" clId="{671BEBB6-6E07-BC41-87DE-22985C26F67D}" dt="2020-06-24T12:34:31.631" v="3987" actId="478"/>
          <ac:spMkLst>
            <pc:docMk/>
            <pc:sldMk cId="1627144140" sldId="3877"/>
            <ac:spMk id="36" creationId="{DEA1A750-B42D-464E-81B7-565D896F1753}"/>
          </ac:spMkLst>
        </pc:spChg>
        <pc:spChg chg="del">
          <ac:chgData name="Kawther Al Jashmi" userId="14bc0086-8d7e-410f-be7a-8d25cfe4404a" providerId="ADAL" clId="{671BEBB6-6E07-BC41-87DE-22985C26F67D}" dt="2020-06-24T12:34:31.631" v="3987" actId="478"/>
          <ac:spMkLst>
            <pc:docMk/>
            <pc:sldMk cId="1627144140" sldId="3877"/>
            <ac:spMk id="37" creationId="{0C6785C4-75B5-BB46-9D55-3F4246269BD4}"/>
          </ac:spMkLst>
        </pc:spChg>
        <pc:spChg chg="del">
          <ac:chgData name="Kawther Al Jashmi" userId="14bc0086-8d7e-410f-be7a-8d25cfe4404a" providerId="ADAL" clId="{671BEBB6-6E07-BC41-87DE-22985C26F67D}" dt="2020-06-24T12:34:31.631" v="3987" actId="478"/>
          <ac:spMkLst>
            <pc:docMk/>
            <pc:sldMk cId="1627144140" sldId="3877"/>
            <ac:spMk id="38" creationId="{B0FC0530-C043-FB44-8C8E-E8EBE5EA932F}"/>
          </ac:spMkLst>
        </pc:spChg>
        <pc:spChg chg="add mod">
          <ac:chgData name="Kawther Al Jashmi" userId="14bc0086-8d7e-410f-be7a-8d25cfe4404a" providerId="ADAL" clId="{671BEBB6-6E07-BC41-87DE-22985C26F67D}" dt="2020-06-24T12:38:07.278" v="4098" actId="1076"/>
          <ac:spMkLst>
            <pc:docMk/>
            <pc:sldMk cId="1627144140" sldId="3877"/>
            <ac:spMk id="39" creationId="{EDA42C98-8925-CF4B-A739-4CE84B819FEA}"/>
          </ac:spMkLst>
        </pc:spChg>
        <pc:spChg chg="del">
          <ac:chgData name="Kawther Al Jashmi" userId="14bc0086-8d7e-410f-be7a-8d25cfe4404a" providerId="ADAL" clId="{671BEBB6-6E07-BC41-87DE-22985C26F67D}" dt="2020-06-24T12:34:31.631" v="3987" actId="478"/>
          <ac:spMkLst>
            <pc:docMk/>
            <pc:sldMk cId="1627144140" sldId="3877"/>
            <ac:spMk id="889" creationId="{00000000-0000-0000-0000-000000000000}"/>
          </ac:spMkLst>
        </pc:spChg>
        <pc:spChg chg="del">
          <ac:chgData name="Kawther Al Jashmi" userId="14bc0086-8d7e-410f-be7a-8d25cfe4404a" providerId="ADAL" clId="{671BEBB6-6E07-BC41-87DE-22985C26F67D}" dt="2020-06-24T12:34:31.631" v="3987" actId="478"/>
          <ac:spMkLst>
            <pc:docMk/>
            <pc:sldMk cId="1627144140" sldId="3877"/>
            <ac:spMk id="915" creationId="{00000000-0000-0000-0000-000000000000}"/>
          </ac:spMkLst>
        </pc:spChg>
        <pc:spChg chg="del">
          <ac:chgData name="Kawther Al Jashmi" userId="14bc0086-8d7e-410f-be7a-8d25cfe4404a" providerId="ADAL" clId="{671BEBB6-6E07-BC41-87DE-22985C26F67D}" dt="2020-06-24T12:34:31.631" v="3987" actId="478"/>
          <ac:spMkLst>
            <pc:docMk/>
            <pc:sldMk cId="1627144140" sldId="3877"/>
            <ac:spMk id="916" creationId="{00000000-0000-0000-0000-000000000000}"/>
          </ac:spMkLst>
        </pc:spChg>
        <pc:spChg chg="del">
          <ac:chgData name="Kawther Al Jashmi" userId="14bc0086-8d7e-410f-be7a-8d25cfe4404a" providerId="ADAL" clId="{671BEBB6-6E07-BC41-87DE-22985C26F67D}" dt="2020-06-24T12:34:31.631" v="3987" actId="478"/>
          <ac:spMkLst>
            <pc:docMk/>
            <pc:sldMk cId="1627144140" sldId="3877"/>
            <ac:spMk id="920" creationId="{00000000-0000-0000-0000-000000000000}"/>
          </ac:spMkLst>
        </pc:spChg>
        <pc:spChg chg="del">
          <ac:chgData name="Kawther Al Jashmi" userId="14bc0086-8d7e-410f-be7a-8d25cfe4404a" providerId="ADAL" clId="{671BEBB6-6E07-BC41-87DE-22985C26F67D}" dt="2020-06-24T12:34:31.631" v="3987" actId="478"/>
          <ac:spMkLst>
            <pc:docMk/>
            <pc:sldMk cId="1627144140" sldId="3877"/>
            <ac:spMk id="921" creationId="{00000000-0000-0000-0000-000000000000}"/>
          </ac:spMkLst>
        </pc:spChg>
        <pc:picChg chg="del">
          <ac:chgData name="Kawther Al Jashmi" userId="14bc0086-8d7e-410f-be7a-8d25cfe4404a" providerId="ADAL" clId="{671BEBB6-6E07-BC41-87DE-22985C26F67D}" dt="2020-06-24T12:34:31.631" v="3987" actId="478"/>
          <ac:picMkLst>
            <pc:docMk/>
            <pc:sldMk cId="1627144140" sldId="3877"/>
            <ac:picMk id="3" creationId="{889D486D-B267-A04C-8AA7-084A23CD93B6}"/>
          </ac:picMkLst>
        </pc:picChg>
        <pc:picChg chg="del">
          <ac:chgData name="Kawther Al Jashmi" userId="14bc0086-8d7e-410f-be7a-8d25cfe4404a" providerId="ADAL" clId="{671BEBB6-6E07-BC41-87DE-22985C26F67D}" dt="2020-06-24T12:34:31.631" v="3987" actId="478"/>
          <ac:picMkLst>
            <pc:docMk/>
            <pc:sldMk cId="1627144140" sldId="3877"/>
            <ac:picMk id="23" creationId="{B1B5674B-6E6B-9548-8E34-2D11DA325C88}"/>
          </ac:picMkLst>
        </pc:picChg>
        <pc:picChg chg="del">
          <ac:chgData name="Kawther Al Jashmi" userId="14bc0086-8d7e-410f-be7a-8d25cfe4404a" providerId="ADAL" clId="{671BEBB6-6E07-BC41-87DE-22985C26F67D}" dt="2020-06-24T12:34:31.631" v="3987" actId="478"/>
          <ac:picMkLst>
            <pc:docMk/>
            <pc:sldMk cId="1627144140" sldId="3877"/>
            <ac:picMk id="40" creationId="{4ADF49D0-5AC6-BA4A-9185-B5F754141DED}"/>
          </ac:picMkLst>
        </pc:picChg>
        <pc:picChg chg="del">
          <ac:chgData name="Kawther Al Jashmi" userId="14bc0086-8d7e-410f-be7a-8d25cfe4404a" providerId="ADAL" clId="{671BEBB6-6E07-BC41-87DE-22985C26F67D}" dt="2020-06-24T12:34:31.631" v="3987" actId="478"/>
          <ac:picMkLst>
            <pc:docMk/>
            <pc:sldMk cId="1627144140" sldId="3877"/>
            <ac:picMk id="41" creationId="{8B050AC6-4C4C-424A-9566-11D2743EB6DB}"/>
          </ac:picMkLst>
        </pc:picChg>
        <pc:cxnChg chg="add mod">
          <ac:chgData name="Kawther Al Jashmi" userId="14bc0086-8d7e-410f-be7a-8d25cfe4404a" providerId="ADAL" clId="{671BEBB6-6E07-BC41-87DE-22985C26F67D}" dt="2020-06-24T12:37:47" v="4094" actId="692"/>
          <ac:cxnSpMkLst>
            <pc:docMk/>
            <pc:sldMk cId="1627144140" sldId="3877"/>
            <ac:cxnSpMk id="16" creationId="{AEFA5724-4CFD-0648-B971-6C2BD7AD2D8F}"/>
          </ac:cxnSpMkLst>
        </pc:cxnChg>
        <pc:cxnChg chg="add mod">
          <ac:chgData name="Kawther Al Jashmi" userId="14bc0086-8d7e-410f-be7a-8d25cfe4404a" providerId="ADAL" clId="{671BEBB6-6E07-BC41-87DE-22985C26F67D}" dt="2020-06-24T12:38:03.331" v="4097" actId="1076"/>
          <ac:cxnSpMkLst>
            <pc:docMk/>
            <pc:sldMk cId="1627144140" sldId="3877"/>
            <ac:cxnSpMk id="42" creationId="{C239D07B-3B5F-8F40-B35F-08840D8B63F1}"/>
          </ac:cxnSpMkLst>
        </pc:cxnChg>
      </pc:sldChg>
      <pc:sldChg chg="addSp delSp modSp add">
        <pc:chgData name="Kawther Al Jashmi" userId="14bc0086-8d7e-410f-be7a-8d25cfe4404a" providerId="ADAL" clId="{671BEBB6-6E07-BC41-87DE-22985C26F67D}" dt="2020-06-24T12:44:26.741" v="4134" actId="20577"/>
        <pc:sldMkLst>
          <pc:docMk/>
          <pc:sldMk cId="4235377497" sldId="3878"/>
        </pc:sldMkLst>
        <pc:spChg chg="del">
          <ac:chgData name="Kawther Al Jashmi" userId="14bc0086-8d7e-410f-be7a-8d25cfe4404a" providerId="ADAL" clId="{671BEBB6-6E07-BC41-87DE-22985C26F67D}" dt="2020-06-24T12:43:03.672" v="4100" actId="478"/>
          <ac:spMkLst>
            <pc:docMk/>
            <pc:sldMk cId="4235377497" sldId="3878"/>
            <ac:spMk id="2" creationId="{FA59358D-F97B-7E44-8421-29F37F6DE8DA}"/>
          </ac:spMkLst>
        </pc:spChg>
        <pc:spChg chg="del">
          <ac:chgData name="Kawther Al Jashmi" userId="14bc0086-8d7e-410f-be7a-8d25cfe4404a" providerId="ADAL" clId="{671BEBB6-6E07-BC41-87DE-22985C26F67D}" dt="2020-06-24T12:43:03.672" v="4100" actId="478"/>
          <ac:spMkLst>
            <pc:docMk/>
            <pc:sldMk cId="4235377497" sldId="3878"/>
            <ac:spMk id="4" creationId="{20CC1E9C-518C-4D4C-BFC6-6FAF1B7975FB}"/>
          </ac:spMkLst>
        </pc:spChg>
        <pc:spChg chg="mod">
          <ac:chgData name="Kawther Al Jashmi" userId="14bc0086-8d7e-410f-be7a-8d25cfe4404a" providerId="ADAL" clId="{671BEBB6-6E07-BC41-87DE-22985C26F67D}" dt="2020-06-24T12:44:24.426" v="4133" actId="1076"/>
          <ac:spMkLst>
            <pc:docMk/>
            <pc:sldMk cId="4235377497" sldId="3878"/>
            <ac:spMk id="6" creationId="{1594060D-B5E2-2843-8D5F-05118DEC1FAA}"/>
          </ac:spMkLst>
        </pc:spChg>
        <pc:spChg chg="add del mod">
          <ac:chgData name="Kawther Al Jashmi" userId="14bc0086-8d7e-410f-be7a-8d25cfe4404a" providerId="ADAL" clId="{671BEBB6-6E07-BC41-87DE-22985C26F67D}" dt="2020-06-24T12:43:06.406" v="4104" actId="478"/>
          <ac:spMkLst>
            <pc:docMk/>
            <pc:sldMk cId="4235377497" sldId="3878"/>
            <ac:spMk id="7" creationId="{02B838EF-4998-2842-B737-F5CA51E0C6DE}"/>
          </ac:spMkLst>
        </pc:spChg>
        <pc:spChg chg="add del mod">
          <ac:chgData name="Kawther Al Jashmi" userId="14bc0086-8d7e-410f-be7a-8d25cfe4404a" providerId="ADAL" clId="{671BEBB6-6E07-BC41-87DE-22985C26F67D}" dt="2020-06-24T12:43:06.406" v="4104" actId="478"/>
          <ac:spMkLst>
            <pc:docMk/>
            <pc:sldMk cId="4235377497" sldId="3878"/>
            <ac:spMk id="9" creationId="{B2270048-A0C3-254B-B4E7-0902ED3FA631}"/>
          </ac:spMkLst>
        </pc:spChg>
        <pc:spChg chg="add del mod">
          <ac:chgData name="Kawther Al Jashmi" userId="14bc0086-8d7e-410f-be7a-8d25cfe4404a" providerId="ADAL" clId="{671BEBB6-6E07-BC41-87DE-22985C26F67D}" dt="2020-06-24T12:43:06.406" v="4104" actId="478"/>
          <ac:spMkLst>
            <pc:docMk/>
            <pc:sldMk cId="4235377497" sldId="3878"/>
            <ac:spMk id="11" creationId="{7BE8D1CC-4826-574B-9B86-7AEA1FE1A238}"/>
          </ac:spMkLst>
        </pc:spChg>
        <pc:spChg chg="add del mod">
          <ac:chgData name="Kawther Al Jashmi" userId="14bc0086-8d7e-410f-be7a-8d25cfe4404a" providerId="ADAL" clId="{671BEBB6-6E07-BC41-87DE-22985C26F67D}" dt="2020-06-24T12:43:07.755" v="4105" actId="478"/>
          <ac:spMkLst>
            <pc:docMk/>
            <pc:sldMk cId="4235377497" sldId="3878"/>
            <ac:spMk id="13" creationId="{968B83A0-5452-DD45-AF3C-5E7FC717CFC5}"/>
          </ac:spMkLst>
        </pc:spChg>
        <pc:spChg chg="add mod">
          <ac:chgData name="Kawther Al Jashmi" userId="14bc0086-8d7e-410f-be7a-8d25cfe4404a" providerId="ADAL" clId="{671BEBB6-6E07-BC41-87DE-22985C26F67D}" dt="2020-06-24T12:44:18.048" v="4132" actId="207"/>
          <ac:spMkLst>
            <pc:docMk/>
            <pc:sldMk cId="4235377497" sldId="3878"/>
            <ac:spMk id="14" creationId="{C8776C5C-72AD-2B4F-9415-212ECD0CE3E7}"/>
          </ac:spMkLst>
        </pc:spChg>
        <pc:spChg chg="del">
          <ac:chgData name="Kawther Al Jashmi" userId="14bc0086-8d7e-410f-be7a-8d25cfe4404a" providerId="ADAL" clId="{671BEBB6-6E07-BC41-87DE-22985C26F67D}" dt="2020-06-24T12:43:03.672" v="4100" actId="478"/>
          <ac:spMkLst>
            <pc:docMk/>
            <pc:sldMk cId="4235377497" sldId="3878"/>
            <ac:spMk id="24" creationId="{A814D44D-E6DD-6941-BFCE-656BE112E35F}"/>
          </ac:spMkLst>
        </pc:spChg>
        <pc:spChg chg="del">
          <ac:chgData name="Kawther Al Jashmi" userId="14bc0086-8d7e-410f-be7a-8d25cfe4404a" providerId="ADAL" clId="{671BEBB6-6E07-BC41-87DE-22985C26F67D}" dt="2020-06-24T12:43:03.672" v="4100" actId="478"/>
          <ac:spMkLst>
            <pc:docMk/>
            <pc:sldMk cId="4235377497" sldId="3878"/>
            <ac:spMk id="26" creationId="{A88CD6D3-2F21-7F4A-B9E7-873E9B89428E}"/>
          </ac:spMkLst>
        </pc:spChg>
        <pc:spChg chg="del">
          <ac:chgData name="Kawther Al Jashmi" userId="14bc0086-8d7e-410f-be7a-8d25cfe4404a" providerId="ADAL" clId="{671BEBB6-6E07-BC41-87DE-22985C26F67D}" dt="2020-06-24T12:43:03.672" v="4100" actId="478"/>
          <ac:spMkLst>
            <pc:docMk/>
            <pc:sldMk cId="4235377497" sldId="3878"/>
            <ac:spMk id="27" creationId="{31254BF9-EF08-4146-BF13-19170769B32D}"/>
          </ac:spMkLst>
        </pc:spChg>
        <pc:spChg chg="del">
          <ac:chgData name="Kawther Al Jashmi" userId="14bc0086-8d7e-410f-be7a-8d25cfe4404a" providerId="ADAL" clId="{671BEBB6-6E07-BC41-87DE-22985C26F67D}" dt="2020-06-24T12:43:03.672" v="4100" actId="478"/>
          <ac:spMkLst>
            <pc:docMk/>
            <pc:sldMk cId="4235377497" sldId="3878"/>
            <ac:spMk id="30" creationId="{6391F168-7485-2344-8C80-FBC9D7A372D0}"/>
          </ac:spMkLst>
        </pc:spChg>
        <pc:spChg chg="mod">
          <ac:chgData name="Kawther Al Jashmi" userId="14bc0086-8d7e-410f-be7a-8d25cfe4404a" providerId="ADAL" clId="{671BEBB6-6E07-BC41-87DE-22985C26F67D}" dt="2020-06-24T12:44:26.741" v="4134" actId="20577"/>
          <ac:spMkLst>
            <pc:docMk/>
            <pc:sldMk cId="4235377497" sldId="3878"/>
            <ac:spMk id="31" creationId="{385DEEC9-431E-9644-9B01-5D7A006938B2}"/>
          </ac:spMkLst>
        </pc:spChg>
        <pc:spChg chg="del">
          <ac:chgData name="Kawther Al Jashmi" userId="14bc0086-8d7e-410f-be7a-8d25cfe4404a" providerId="ADAL" clId="{671BEBB6-6E07-BC41-87DE-22985C26F67D}" dt="2020-06-24T12:43:03.672" v="4100" actId="478"/>
          <ac:spMkLst>
            <pc:docMk/>
            <pc:sldMk cId="4235377497" sldId="3878"/>
            <ac:spMk id="32" creationId="{200C0EF6-EE4F-9B43-8B3B-F1DCB21979FA}"/>
          </ac:spMkLst>
        </pc:spChg>
        <pc:spChg chg="del">
          <ac:chgData name="Kawther Al Jashmi" userId="14bc0086-8d7e-410f-be7a-8d25cfe4404a" providerId="ADAL" clId="{671BEBB6-6E07-BC41-87DE-22985C26F67D}" dt="2020-06-24T12:43:03.672" v="4100" actId="478"/>
          <ac:spMkLst>
            <pc:docMk/>
            <pc:sldMk cId="4235377497" sldId="3878"/>
            <ac:spMk id="33" creationId="{8F9100DC-D96A-D142-A536-DF8FA39B3C69}"/>
          </ac:spMkLst>
        </pc:spChg>
        <pc:spChg chg="del">
          <ac:chgData name="Kawther Al Jashmi" userId="14bc0086-8d7e-410f-be7a-8d25cfe4404a" providerId="ADAL" clId="{671BEBB6-6E07-BC41-87DE-22985C26F67D}" dt="2020-06-24T12:43:03.672" v="4100" actId="478"/>
          <ac:spMkLst>
            <pc:docMk/>
            <pc:sldMk cId="4235377497" sldId="3878"/>
            <ac:spMk id="34" creationId="{930EA2E1-823A-CA4F-812C-F14DEA06C554}"/>
          </ac:spMkLst>
        </pc:spChg>
        <pc:spChg chg="del">
          <ac:chgData name="Kawther Al Jashmi" userId="14bc0086-8d7e-410f-be7a-8d25cfe4404a" providerId="ADAL" clId="{671BEBB6-6E07-BC41-87DE-22985C26F67D}" dt="2020-06-24T12:43:03.672" v="4100" actId="478"/>
          <ac:spMkLst>
            <pc:docMk/>
            <pc:sldMk cId="4235377497" sldId="3878"/>
            <ac:spMk id="36" creationId="{DEA1A750-B42D-464E-81B7-565D896F1753}"/>
          </ac:spMkLst>
        </pc:spChg>
        <pc:spChg chg="del">
          <ac:chgData name="Kawther Al Jashmi" userId="14bc0086-8d7e-410f-be7a-8d25cfe4404a" providerId="ADAL" clId="{671BEBB6-6E07-BC41-87DE-22985C26F67D}" dt="2020-06-24T12:43:03.672" v="4100" actId="478"/>
          <ac:spMkLst>
            <pc:docMk/>
            <pc:sldMk cId="4235377497" sldId="3878"/>
            <ac:spMk id="37" creationId="{0C6785C4-75B5-BB46-9D55-3F4246269BD4}"/>
          </ac:spMkLst>
        </pc:spChg>
        <pc:spChg chg="del">
          <ac:chgData name="Kawther Al Jashmi" userId="14bc0086-8d7e-410f-be7a-8d25cfe4404a" providerId="ADAL" clId="{671BEBB6-6E07-BC41-87DE-22985C26F67D}" dt="2020-06-24T12:43:03.672" v="4100" actId="478"/>
          <ac:spMkLst>
            <pc:docMk/>
            <pc:sldMk cId="4235377497" sldId="3878"/>
            <ac:spMk id="38" creationId="{B0FC0530-C043-FB44-8C8E-E8EBE5EA932F}"/>
          </ac:spMkLst>
        </pc:spChg>
        <pc:spChg chg="del">
          <ac:chgData name="Kawther Al Jashmi" userId="14bc0086-8d7e-410f-be7a-8d25cfe4404a" providerId="ADAL" clId="{671BEBB6-6E07-BC41-87DE-22985C26F67D}" dt="2020-06-24T12:43:03.672" v="4100" actId="478"/>
          <ac:spMkLst>
            <pc:docMk/>
            <pc:sldMk cId="4235377497" sldId="3878"/>
            <ac:spMk id="889" creationId="{00000000-0000-0000-0000-000000000000}"/>
          </ac:spMkLst>
        </pc:spChg>
        <pc:spChg chg="del">
          <ac:chgData name="Kawther Al Jashmi" userId="14bc0086-8d7e-410f-be7a-8d25cfe4404a" providerId="ADAL" clId="{671BEBB6-6E07-BC41-87DE-22985C26F67D}" dt="2020-06-24T12:43:03.672" v="4100" actId="478"/>
          <ac:spMkLst>
            <pc:docMk/>
            <pc:sldMk cId="4235377497" sldId="3878"/>
            <ac:spMk id="915" creationId="{00000000-0000-0000-0000-000000000000}"/>
          </ac:spMkLst>
        </pc:spChg>
        <pc:spChg chg="del">
          <ac:chgData name="Kawther Al Jashmi" userId="14bc0086-8d7e-410f-be7a-8d25cfe4404a" providerId="ADAL" clId="{671BEBB6-6E07-BC41-87DE-22985C26F67D}" dt="2020-06-24T12:43:03.672" v="4100" actId="478"/>
          <ac:spMkLst>
            <pc:docMk/>
            <pc:sldMk cId="4235377497" sldId="3878"/>
            <ac:spMk id="916" creationId="{00000000-0000-0000-0000-000000000000}"/>
          </ac:spMkLst>
        </pc:spChg>
        <pc:spChg chg="del">
          <ac:chgData name="Kawther Al Jashmi" userId="14bc0086-8d7e-410f-be7a-8d25cfe4404a" providerId="ADAL" clId="{671BEBB6-6E07-BC41-87DE-22985C26F67D}" dt="2020-06-24T12:43:03.672" v="4100" actId="478"/>
          <ac:spMkLst>
            <pc:docMk/>
            <pc:sldMk cId="4235377497" sldId="3878"/>
            <ac:spMk id="920" creationId="{00000000-0000-0000-0000-000000000000}"/>
          </ac:spMkLst>
        </pc:spChg>
        <pc:spChg chg="del">
          <ac:chgData name="Kawther Al Jashmi" userId="14bc0086-8d7e-410f-be7a-8d25cfe4404a" providerId="ADAL" clId="{671BEBB6-6E07-BC41-87DE-22985C26F67D}" dt="2020-06-24T12:43:03.672" v="4100" actId="478"/>
          <ac:spMkLst>
            <pc:docMk/>
            <pc:sldMk cId="4235377497" sldId="3878"/>
            <ac:spMk id="921" creationId="{00000000-0000-0000-0000-000000000000}"/>
          </ac:spMkLst>
        </pc:spChg>
        <pc:picChg chg="del">
          <ac:chgData name="Kawther Al Jashmi" userId="14bc0086-8d7e-410f-be7a-8d25cfe4404a" providerId="ADAL" clId="{671BEBB6-6E07-BC41-87DE-22985C26F67D}" dt="2020-06-24T12:43:03.672" v="4100" actId="478"/>
          <ac:picMkLst>
            <pc:docMk/>
            <pc:sldMk cId="4235377497" sldId="3878"/>
            <ac:picMk id="3" creationId="{889D486D-B267-A04C-8AA7-084A23CD93B6}"/>
          </ac:picMkLst>
        </pc:picChg>
        <pc:picChg chg="del">
          <ac:chgData name="Kawther Al Jashmi" userId="14bc0086-8d7e-410f-be7a-8d25cfe4404a" providerId="ADAL" clId="{671BEBB6-6E07-BC41-87DE-22985C26F67D}" dt="2020-06-24T12:43:03.672" v="4100" actId="478"/>
          <ac:picMkLst>
            <pc:docMk/>
            <pc:sldMk cId="4235377497" sldId="3878"/>
            <ac:picMk id="23" creationId="{B1B5674B-6E6B-9548-8E34-2D11DA325C88}"/>
          </ac:picMkLst>
        </pc:picChg>
        <pc:picChg chg="del">
          <ac:chgData name="Kawther Al Jashmi" userId="14bc0086-8d7e-410f-be7a-8d25cfe4404a" providerId="ADAL" clId="{671BEBB6-6E07-BC41-87DE-22985C26F67D}" dt="2020-06-24T12:43:03.672" v="4100" actId="478"/>
          <ac:picMkLst>
            <pc:docMk/>
            <pc:sldMk cId="4235377497" sldId="3878"/>
            <ac:picMk id="40" creationId="{4ADF49D0-5AC6-BA4A-9185-B5F754141DED}"/>
          </ac:picMkLst>
        </pc:picChg>
        <pc:picChg chg="del">
          <ac:chgData name="Kawther Al Jashmi" userId="14bc0086-8d7e-410f-be7a-8d25cfe4404a" providerId="ADAL" clId="{671BEBB6-6E07-BC41-87DE-22985C26F67D}" dt="2020-06-24T12:43:03.672" v="4100" actId="478"/>
          <ac:picMkLst>
            <pc:docMk/>
            <pc:sldMk cId="4235377497" sldId="3878"/>
            <ac:picMk id="41" creationId="{8B050AC6-4C4C-424A-9566-11D2743EB6D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4/14/21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3871" rtl="0" eaLnBrk="1" latinLnBrk="0" hangingPunct="1">
      <a:defRPr sz="2400" b="0" i="0" kern="1200">
        <a:solidFill>
          <a:schemeClr val="tx1"/>
        </a:solidFill>
        <a:latin typeface="Montserrat Light" charset="0"/>
        <a:ea typeface="+mn-ea"/>
        <a:cs typeface="+mn-cs"/>
      </a:defRPr>
    </a:lvl1pPr>
    <a:lvl2pPr marL="913871" algn="l" defTabSz="913871" rtl="0" eaLnBrk="1" latinLnBrk="0" hangingPunct="1">
      <a:defRPr sz="2400" b="0" i="0" kern="1200">
        <a:solidFill>
          <a:schemeClr val="tx1"/>
        </a:solidFill>
        <a:latin typeface="Montserrat Light" charset="0"/>
        <a:ea typeface="+mn-ea"/>
        <a:cs typeface="+mn-cs"/>
      </a:defRPr>
    </a:lvl2pPr>
    <a:lvl3pPr marL="1827747" algn="l" defTabSz="913871" rtl="0" eaLnBrk="1" latinLnBrk="0" hangingPunct="1">
      <a:defRPr sz="2400" b="0" i="0" kern="1200">
        <a:solidFill>
          <a:schemeClr val="tx1"/>
        </a:solidFill>
        <a:latin typeface="Montserrat Light" charset="0"/>
        <a:ea typeface="+mn-ea"/>
        <a:cs typeface="+mn-cs"/>
      </a:defRPr>
    </a:lvl3pPr>
    <a:lvl4pPr marL="2741619" algn="l" defTabSz="913871" rtl="0" eaLnBrk="1" latinLnBrk="0" hangingPunct="1">
      <a:defRPr sz="2400" b="0" i="0" kern="1200">
        <a:solidFill>
          <a:schemeClr val="tx1"/>
        </a:solidFill>
        <a:latin typeface="Montserrat Light" charset="0"/>
        <a:ea typeface="+mn-ea"/>
        <a:cs typeface="+mn-cs"/>
      </a:defRPr>
    </a:lvl4pPr>
    <a:lvl5pPr marL="3655494" algn="l" defTabSz="913871" rtl="0" eaLnBrk="1" latinLnBrk="0" hangingPunct="1">
      <a:defRPr sz="2400" b="0" i="0" kern="1200">
        <a:solidFill>
          <a:schemeClr val="tx1"/>
        </a:solidFill>
        <a:latin typeface="Montserrat Light" charset="0"/>
        <a:ea typeface="+mn-ea"/>
        <a:cs typeface="+mn-cs"/>
      </a:defRPr>
    </a:lvl5pPr>
    <a:lvl6pPr marL="4569368" algn="l" defTabSz="913871" rtl="0" eaLnBrk="1" latinLnBrk="0" hangingPunct="1">
      <a:defRPr sz="2400" kern="1200">
        <a:solidFill>
          <a:schemeClr val="tx1"/>
        </a:solidFill>
        <a:latin typeface="+mn-lt"/>
        <a:ea typeface="+mn-ea"/>
        <a:cs typeface="+mn-cs"/>
      </a:defRPr>
    </a:lvl6pPr>
    <a:lvl7pPr marL="5483239" algn="l" defTabSz="913871" rtl="0" eaLnBrk="1" latinLnBrk="0" hangingPunct="1">
      <a:defRPr sz="2400" kern="1200">
        <a:solidFill>
          <a:schemeClr val="tx1"/>
        </a:solidFill>
        <a:latin typeface="+mn-lt"/>
        <a:ea typeface="+mn-ea"/>
        <a:cs typeface="+mn-cs"/>
      </a:defRPr>
    </a:lvl7pPr>
    <a:lvl8pPr marL="6397113" algn="l" defTabSz="913871" rtl="0" eaLnBrk="1" latinLnBrk="0" hangingPunct="1">
      <a:defRPr sz="2400" kern="1200">
        <a:solidFill>
          <a:schemeClr val="tx1"/>
        </a:solidFill>
        <a:latin typeface="+mn-lt"/>
        <a:ea typeface="+mn-ea"/>
        <a:cs typeface="+mn-cs"/>
      </a:defRPr>
    </a:lvl8pPr>
    <a:lvl9pPr marL="7310987" algn="l" defTabSz="91387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OM" dirty="0"/>
              <a:t>Thank you everyone for joining these multi-sessions workshop on using data science frameworks,libraries and tools mainly in Python to explore in details how to start making your own Machine Learning projects. This course, I assume that most of you have at least basic understanding of Python, declaring functions, loops, importing libraries etc… I won’t go in detail in the python code unless it is vital. After this sessions ends if what you see is giberish, let me know and I will try to give you some extra python resources to get you up to speed. </a:t>
            </a:r>
          </a:p>
          <a:p>
            <a:endParaRPr lang="en-OM" dirty="0"/>
          </a:p>
          <a:p>
            <a:r>
              <a:rPr lang="en-OM" dirty="0"/>
              <a:t>Anyone, My name is Ahmed Al-Manji, I worked as technical analyst of startups and currently Master’s Student in Data Science. I hope that you will learn enough from me that will bootstrap your Data science, or machine learning career path.</a:t>
            </a:r>
          </a:p>
        </p:txBody>
      </p:sp>
      <p:sp>
        <p:nvSpPr>
          <p:cNvPr id="4" name="Slide Number Placeholder 3"/>
          <p:cNvSpPr>
            <a:spLocks noGrp="1"/>
          </p:cNvSpPr>
          <p:nvPr>
            <p:ph type="sldNum" sz="quarter" idx="5"/>
          </p:nvPr>
        </p:nvSpPr>
        <p:spPr/>
        <p:txBody>
          <a:bodyPr/>
          <a:lstStyle/>
          <a:p>
            <a:fld id="{006BE02D-20C0-F840-AFAC-BEA99C74FDC2}" type="slidenum">
              <a:rPr lang="en-US" smtClean="0"/>
              <a:pPr/>
              <a:t>1</a:t>
            </a:fld>
            <a:endParaRPr lang="en-US"/>
          </a:p>
        </p:txBody>
      </p:sp>
    </p:spTree>
    <p:extLst>
      <p:ext uri="{BB962C8B-B14F-4D97-AF65-F5344CB8AC3E}">
        <p14:creationId xmlns:p14="http://schemas.microsoft.com/office/powerpoint/2010/main" val="1086894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10</a:t>
            </a:fld>
            <a:endParaRPr lang="en-US"/>
          </a:p>
        </p:txBody>
      </p:sp>
    </p:spTree>
    <p:extLst>
      <p:ext uri="{BB962C8B-B14F-4D97-AF65-F5344CB8AC3E}">
        <p14:creationId xmlns:p14="http://schemas.microsoft.com/office/powerpoint/2010/main" val="4169020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11</a:t>
            </a:fld>
            <a:endParaRPr lang="en-US"/>
          </a:p>
        </p:txBody>
      </p:sp>
    </p:spTree>
    <p:extLst>
      <p:ext uri="{BB962C8B-B14F-4D97-AF65-F5344CB8AC3E}">
        <p14:creationId xmlns:p14="http://schemas.microsoft.com/office/powerpoint/2010/main" val="2111551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12</a:t>
            </a:fld>
            <a:endParaRPr lang="en-US"/>
          </a:p>
        </p:txBody>
      </p:sp>
    </p:spTree>
    <p:extLst>
      <p:ext uri="{BB962C8B-B14F-4D97-AF65-F5344CB8AC3E}">
        <p14:creationId xmlns:p14="http://schemas.microsoft.com/office/powerpoint/2010/main" val="406698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13</a:t>
            </a:fld>
            <a:endParaRPr lang="en-US"/>
          </a:p>
        </p:txBody>
      </p:sp>
    </p:spTree>
    <p:extLst>
      <p:ext uri="{BB962C8B-B14F-4D97-AF65-F5344CB8AC3E}">
        <p14:creationId xmlns:p14="http://schemas.microsoft.com/office/powerpoint/2010/main" val="1341787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14</a:t>
            </a:fld>
            <a:endParaRPr lang="en-US"/>
          </a:p>
        </p:txBody>
      </p:sp>
    </p:spTree>
    <p:extLst>
      <p:ext uri="{BB962C8B-B14F-4D97-AF65-F5344CB8AC3E}">
        <p14:creationId xmlns:p14="http://schemas.microsoft.com/office/powerpoint/2010/main" val="1032057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3871" rtl="0" eaLnBrk="1" fontAlgn="auto" latinLnBrk="0" hangingPunct="1">
              <a:lnSpc>
                <a:spcPct val="100000"/>
              </a:lnSpc>
              <a:spcBef>
                <a:spcPts val="0"/>
              </a:spcBef>
              <a:spcAft>
                <a:spcPts val="0"/>
              </a:spcAft>
              <a:buClrTx/>
              <a:buSzTx/>
              <a:buFontTx/>
              <a:buNone/>
              <a:tabLst/>
              <a:defRPr/>
            </a:pPr>
            <a:r>
              <a:rPr lang="en-US" sz="2400" b="1" i="1" kern="1200" dirty="0">
                <a:solidFill>
                  <a:schemeClr val="tx1"/>
                </a:solidFill>
                <a:effectLst/>
                <a:latin typeface="Montserrat Light" charset="0"/>
                <a:ea typeface="+mn-ea"/>
                <a:cs typeface="+mn-cs"/>
              </a:rPr>
              <a:t>Target </a:t>
            </a:r>
            <a:r>
              <a:rPr lang="en-US" sz="2400" b="0" i="0" kern="1200" dirty="0">
                <a:solidFill>
                  <a:schemeClr val="tx1"/>
                </a:solidFill>
                <a:effectLst/>
                <a:latin typeface="Montserrat Light" charset="0"/>
                <a:ea typeface="+mn-ea"/>
                <a:cs typeface="+mn-cs"/>
              </a:rPr>
              <a:t>represents the information we are interested in. </a:t>
            </a:r>
            <a:endParaRPr lang="en-US" dirty="0">
              <a:effectLst/>
            </a:endParaRPr>
          </a:p>
          <a:p>
            <a:pPr marL="0" marR="0" lvl="0" indent="0" algn="l" defTabSz="913871" rtl="0" eaLnBrk="1" fontAlgn="auto" latinLnBrk="0" hangingPunct="1">
              <a:lnSpc>
                <a:spcPct val="100000"/>
              </a:lnSpc>
              <a:spcBef>
                <a:spcPts val="0"/>
              </a:spcBef>
              <a:spcAft>
                <a:spcPts val="0"/>
              </a:spcAft>
              <a:buClrTx/>
              <a:buSzTx/>
              <a:buFontTx/>
              <a:buNone/>
              <a:tabLst/>
              <a:defRPr/>
            </a:pPr>
            <a:r>
              <a:rPr lang="en-US" sz="2400" b="0" i="1" kern="1200" dirty="0">
                <a:solidFill>
                  <a:schemeClr val="tx1"/>
                </a:solidFill>
                <a:effectLst/>
                <a:latin typeface="Montserrat Light" charset="0"/>
                <a:ea typeface="+mn-ea"/>
                <a:cs typeface="+mn-cs"/>
              </a:rPr>
              <a:t>Target can be either a </a:t>
            </a:r>
            <a:r>
              <a:rPr lang="en-US" sz="2400" b="1" i="1" kern="1200" dirty="0">
                <a:solidFill>
                  <a:schemeClr val="tx1"/>
                </a:solidFill>
                <a:effectLst/>
                <a:latin typeface="Montserrat Light" charset="0"/>
                <a:ea typeface="+mn-ea"/>
                <a:cs typeface="+mn-cs"/>
              </a:rPr>
              <a:t>number </a:t>
            </a:r>
            <a:r>
              <a:rPr lang="en-US" sz="2400" b="0" i="1" kern="1200" dirty="0">
                <a:solidFill>
                  <a:schemeClr val="tx1"/>
                </a:solidFill>
                <a:effectLst/>
                <a:latin typeface="Montserrat Light" charset="0"/>
                <a:ea typeface="+mn-ea"/>
                <a:cs typeface="+mn-cs"/>
              </a:rPr>
              <a:t>(real, integer, etc.) – for </a:t>
            </a:r>
            <a:r>
              <a:rPr lang="en-US" sz="2400" b="1" i="1" kern="1200" dirty="0">
                <a:solidFill>
                  <a:schemeClr val="tx1"/>
                </a:solidFill>
                <a:effectLst/>
                <a:latin typeface="Montserrat Light" charset="0"/>
                <a:ea typeface="+mn-ea"/>
                <a:cs typeface="+mn-cs"/>
              </a:rPr>
              <a:t>regression </a:t>
            </a:r>
            <a:r>
              <a:rPr lang="en-US" sz="2400" b="0" i="0" kern="1200" dirty="0">
                <a:solidFill>
                  <a:schemeClr val="tx1"/>
                </a:solidFill>
                <a:effectLst/>
                <a:latin typeface="Montserrat Light" charset="0"/>
                <a:ea typeface="+mn-ea"/>
                <a:cs typeface="+mn-cs"/>
              </a:rPr>
              <a:t>problem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15</a:t>
            </a:fld>
            <a:endParaRPr lang="en-US"/>
          </a:p>
        </p:txBody>
      </p:sp>
    </p:spTree>
    <p:extLst>
      <p:ext uri="{BB962C8B-B14F-4D97-AF65-F5344CB8AC3E}">
        <p14:creationId xmlns:p14="http://schemas.microsoft.com/office/powerpoint/2010/main" val="384012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3871" rtl="0" eaLnBrk="1" fontAlgn="auto" latinLnBrk="0" hangingPunct="1">
              <a:lnSpc>
                <a:spcPct val="100000"/>
              </a:lnSpc>
              <a:spcBef>
                <a:spcPts val="0"/>
              </a:spcBef>
              <a:spcAft>
                <a:spcPts val="0"/>
              </a:spcAft>
              <a:buClrTx/>
              <a:buSzTx/>
              <a:buFontTx/>
              <a:buNone/>
              <a:tabLst/>
              <a:defRPr/>
            </a:pPr>
            <a:r>
              <a:rPr lang="en-US" sz="2400" b="0" i="1" kern="1200" dirty="0">
                <a:solidFill>
                  <a:schemeClr val="tx1"/>
                </a:solidFill>
                <a:effectLst/>
                <a:latin typeface="Montserrat Light" charset="0"/>
                <a:ea typeface="+mn-ea"/>
                <a:cs typeface="+mn-cs"/>
              </a:rPr>
              <a:t>Or a </a:t>
            </a:r>
            <a:r>
              <a:rPr lang="en-US" sz="2400" b="1" i="1" kern="1200" dirty="0">
                <a:solidFill>
                  <a:schemeClr val="tx1"/>
                </a:solidFill>
                <a:effectLst/>
                <a:latin typeface="Montserrat Light" charset="0"/>
                <a:ea typeface="+mn-ea"/>
                <a:cs typeface="+mn-cs"/>
              </a:rPr>
              <a:t>label </a:t>
            </a:r>
            <a:r>
              <a:rPr lang="en-US" sz="2400" b="0" i="0" kern="1200" dirty="0">
                <a:solidFill>
                  <a:schemeClr val="tx1"/>
                </a:solidFill>
                <a:effectLst/>
                <a:latin typeface="Montserrat Light" charset="0"/>
                <a:ea typeface="+mn-ea"/>
                <a:cs typeface="+mn-cs"/>
              </a:rPr>
              <a:t>– for </a:t>
            </a:r>
            <a:r>
              <a:rPr lang="en-US" sz="2400" b="1" i="1" kern="1200" dirty="0">
                <a:solidFill>
                  <a:schemeClr val="tx1"/>
                </a:solidFill>
                <a:effectLst/>
                <a:latin typeface="Montserrat Light" charset="0"/>
                <a:ea typeface="+mn-ea"/>
                <a:cs typeface="+mn-cs"/>
              </a:rPr>
              <a:t>classification </a:t>
            </a:r>
            <a:r>
              <a:rPr lang="en-US" sz="2400" b="0" i="0" kern="1200" dirty="0">
                <a:solidFill>
                  <a:schemeClr val="tx1"/>
                </a:solidFill>
                <a:effectLst/>
                <a:latin typeface="Montserrat Light" charset="0"/>
                <a:ea typeface="+mn-ea"/>
                <a:cs typeface="+mn-cs"/>
              </a:rPr>
              <a:t>problem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16</a:t>
            </a:fld>
            <a:endParaRPr lang="en-US"/>
          </a:p>
        </p:txBody>
      </p:sp>
    </p:spTree>
    <p:extLst>
      <p:ext uri="{BB962C8B-B14F-4D97-AF65-F5344CB8AC3E}">
        <p14:creationId xmlns:p14="http://schemas.microsoft.com/office/powerpoint/2010/main" val="42602585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17</a:t>
            </a:fld>
            <a:endParaRPr lang="en-US"/>
          </a:p>
        </p:txBody>
      </p:sp>
    </p:spTree>
    <p:extLst>
      <p:ext uri="{BB962C8B-B14F-4D97-AF65-F5344CB8AC3E}">
        <p14:creationId xmlns:p14="http://schemas.microsoft.com/office/powerpoint/2010/main" val="2769809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2400" b="0" i="0" u="none" strike="noStrike" kern="1200" dirty="0">
                <a:solidFill>
                  <a:schemeClr val="tx1"/>
                </a:solidFill>
                <a:effectLst/>
                <a:latin typeface="Montserrat Light" charset="0"/>
                <a:ea typeface="+mn-ea"/>
                <a:cs typeface="+mn-cs"/>
              </a:rPr>
              <a:t>The sinking of the Titanic is one of the most infamous shipwrecks in history. On April 15, 1912, during her maiden voyage, the Titanic sank after colliding with an iceberg, killing 1502 out of 2224 passengers and crew. That's why the name </a:t>
            </a:r>
            <a:r>
              <a:rPr lang="en-US" sz="2400" b="1" i="0" u="none" strike="noStrike" kern="1200" dirty="0" err="1">
                <a:solidFill>
                  <a:schemeClr val="tx1"/>
                </a:solidFill>
                <a:effectLst/>
                <a:latin typeface="Montserrat Light" charset="0"/>
                <a:ea typeface="+mn-ea"/>
                <a:cs typeface="+mn-cs"/>
              </a:rPr>
              <a:t>DieTanic</a:t>
            </a:r>
            <a:r>
              <a:rPr lang="en-US" sz="2400" b="0" i="0" u="none" strike="noStrike" kern="1200" dirty="0">
                <a:solidFill>
                  <a:schemeClr val="tx1"/>
                </a:solidFill>
                <a:effectLst/>
                <a:latin typeface="Montserrat Light" charset="0"/>
                <a:ea typeface="+mn-ea"/>
                <a:cs typeface="+mn-cs"/>
              </a:rPr>
              <a:t>. This is a very </a:t>
            </a:r>
            <a:r>
              <a:rPr lang="en-US" sz="2400" b="0" i="0" u="none" strike="noStrike" kern="1200" dirty="0" err="1">
                <a:solidFill>
                  <a:schemeClr val="tx1"/>
                </a:solidFill>
                <a:effectLst/>
                <a:latin typeface="Montserrat Light" charset="0"/>
                <a:ea typeface="+mn-ea"/>
                <a:cs typeface="+mn-cs"/>
              </a:rPr>
              <a:t>unforgetable</a:t>
            </a:r>
            <a:r>
              <a:rPr lang="en-US" sz="2400" b="0" i="0" u="none" strike="noStrike" kern="1200" dirty="0">
                <a:solidFill>
                  <a:schemeClr val="tx1"/>
                </a:solidFill>
                <a:effectLst/>
                <a:latin typeface="Montserrat Light" charset="0"/>
                <a:ea typeface="+mn-ea"/>
                <a:cs typeface="+mn-cs"/>
              </a:rPr>
              <a:t> disaster that no one in the world can forget.</a:t>
            </a:r>
          </a:p>
          <a:p>
            <a:r>
              <a:rPr lang="en-US" sz="2400" b="0" i="0" u="none" strike="noStrike" kern="1200" dirty="0">
                <a:solidFill>
                  <a:schemeClr val="tx1"/>
                </a:solidFill>
                <a:effectLst/>
                <a:latin typeface="Montserrat Light" charset="0"/>
                <a:ea typeface="+mn-ea"/>
                <a:cs typeface="+mn-cs"/>
              </a:rPr>
              <a:t>It took about $7.5 million to build the Titanic and it sunk under the ocean due to collision. The Titanic Dataset is a very good dataset for </a:t>
            </a:r>
            <a:r>
              <a:rPr lang="en-US" sz="2400" b="0" i="0" u="none" strike="noStrike" kern="1200" dirty="0" err="1">
                <a:solidFill>
                  <a:schemeClr val="tx1"/>
                </a:solidFill>
                <a:effectLst/>
                <a:latin typeface="Montserrat Light" charset="0"/>
                <a:ea typeface="+mn-ea"/>
                <a:cs typeface="+mn-cs"/>
              </a:rPr>
              <a:t>begineers</a:t>
            </a:r>
            <a:r>
              <a:rPr lang="en-US" sz="2400" b="0" i="0" u="none" strike="noStrike" kern="1200" dirty="0">
                <a:solidFill>
                  <a:schemeClr val="tx1"/>
                </a:solidFill>
                <a:effectLst/>
                <a:latin typeface="Montserrat Light" charset="0"/>
                <a:ea typeface="+mn-ea"/>
                <a:cs typeface="+mn-cs"/>
              </a:rPr>
              <a:t> to start a journey in data science and participate in competitions in Kaggle.</a:t>
            </a:r>
          </a:p>
          <a:p>
            <a:r>
              <a:rPr lang="en-US" sz="2400" b="0" i="0" u="none" strike="noStrike" kern="1200" dirty="0">
                <a:solidFill>
                  <a:schemeClr val="tx1"/>
                </a:solidFill>
                <a:effectLst/>
                <a:latin typeface="Montserrat Light" charset="0"/>
                <a:ea typeface="+mn-ea"/>
                <a:cs typeface="+mn-cs"/>
              </a:rPr>
              <a:t>The Objective of this notebook is to give an </a:t>
            </a:r>
            <a:r>
              <a:rPr lang="en-US" sz="2400" b="1" i="0" u="none" strike="noStrike" kern="1200" dirty="0">
                <a:solidFill>
                  <a:schemeClr val="tx1"/>
                </a:solidFill>
                <a:effectLst/>
                <a:latin typeface="Montserrat Light" charset="0"/>
                <a:ea typeface="+mn-ea"/>
                <a:cs typeface="+mn-cs"/>
              </a:rPr>
              <a:t>idea how is the workflow in any predictive modeling problem</a:t>
            </a:r>
            <a:r>
              <a:rPr lang="en-US" sz="2400" b="0" i="0" u="none" strike="noStrike" kern="1200" dirty="0">
                <a:solidFill>
                  <a:schemeClr val="tx1"/>
                </a:solidFill>
                <a:effectLst/>
                <a:latin typeface="Montserrat Light" charset="0"/>
                <a:ea typeface="+mn-ea"/>
                <a:cs typeface="+mn-cs"/>
              </a:rPr>
              <a:t>. How do we check features, how do we add new features and some Machine Learning Concepts. I have tried to keep the notebook as basic as possible so that even newbies can understand every phase of it.</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18</a:t>
            </a:fld>
            <a:endParaRPr lang="en-US"/>
          </a:p>
        </p:txBody>
      </p:sp>
    </p:spTree>
    <p:extLst>
      <p:ext uri="{BB962C8B-B14F-4D97-AF65-F5344CB8AC3E}">
        <p14:creationId xmlns:p14="http://schemas.microsoft.com/office/powerpoint/2010/main" val="1306648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sz="2400" b="0" i="0" u="none" strike="noStrike" kern="1200" dirty="0">
                <a:solidFill>
                  <a:schemeClr val="tx1"/>
                </a:solidFill>
                <a:effectLst/>
                <a:latin typeface="Montserrat Light" charset="0"/>
                <a:ea typeface="+mn-ea"/>
                <a:cs typeface="+mn-cs"/>
              </a:rPr>
              <a:t>Types Of Features</a:t>
            </a:r>
          </a:p>
          <a:p>
            <a:r>
              <a:rPr lang="en-US" sz="2400" b="0" i="0" u="none" strike="noStrike" kern="1200" dirty="0">
                <a:solidFill>
                  <a:schemeClr val="tx1"/>
                </a:solidFill>
                <a:effectLst/>
                <a:latin typeface="Montserrat Light" charset="0"/>
                <a:ea typeface="+mn-ea"/>
                <a:cs typeface="+mn-cs"/>
              </a:rPr>
              <a:t>Categorical Features:</a:t>
            </a:r>
          </a:p>
          <a:p>
            <a:r>
              <a:rPr lang="en-US" sz="2400" b="0" i="0" u="none" strike="noStrike" kern="1200" dirty="0">
                <a:solidFill>
                  <a:schemeClr val="tx1"/>
                </a:solidFill>
                <a:effectLst/>
                <a:latin typeface="Montserrat Light" charset="0"/>
                <a:ea typeface="+mn-ea"/>
                <a:cs typeface="+mn-cs"/>
              </a:rPr>
              <a:t>A categorical variable is one that has two or more categories and each value in that feature can be categorized by them. For example, gender is a categorical variable having two categories (male and female). Now we cannot sort or give any ordering to such variables. They are also known as </a:t>
            </a:r>
            <a:r>
              <a:rPr lang="en-US" sz="2400" b="1" i="0" u="none" strike="noStrike" kern="1200" dirty="0">
                <a:solidFill>
                  <a:schemeClr val="tx1"/>
                </a:solidFill>
                <a:effectLst/>
                <a:latin typeface="Montserrat Light" charset="0"/>
                <a:ea typeface="+mn-ea"/>
                <a:cs typeface="+mn-cs"/>
              </a:rPr>
              <a:t>Nominal Variables</a:t>
            </a:r>
            <a:r>
              <a:rPr lang="en-US" sz="2400" b="0" i="0" u="none" strike="noStrike" kern="1200" dirty="0">
                <a:solidFill>
                  <a:schemeClr val="tx1"/>
                </a:solidFill>
                <a:effectLst/>
                <a:latin typeface="Montserrat Light" charset="0"/>
                <a:ea typeface="+mn-ea"/>
                <a:cs typeface="+mn-cs"/>
              </a:rPr>
              <a:t>.</a:t>
            </a:r>
          </a:p>
          <a:p>
            <a:r>
              <a:rPr lang="en-US" sz="2400" b="1" i="0" u="none" strike="noStrike" kern="1200" dirty="0">
                <a:solidFill>
                  <a:schemeClr val="tx1"/>
                </a:solidFill>
                <a:effectLst/>
                <a:latin typeface="Montserrat Light" charset="0"/>
                <a:ea typeface="+mn-ea"/>
                <a:cs typeface="+mn-cs"/>
              </a:rPr>
              <a:t>Categorical Features in the dataset: </a:t>
            </a:r>
            <a:r>
              <a:rPr lang="en-US" sz="2400" b="1" i="0" u="none" strike="noStrike" kern="1200" dirty="0" err="1">
                <a:solidFill>
                  <a:schemeClr val="tx1"/>
                </a:solidFill>
                <a:effectLst/>
                <a:latin typeface="Montserrat Light" charset="0"/>
                <a:ea typeface="+mn-ea"/>
                <a:cs typeface="+mn-cs"/>
              </a:rPr>
              <a:t>Sex,Embarked</a:t>
            </a:r>
            <a:r>
              <a:rPr lang="en-US" sz="2400" b="1" i="0" u="none" strike="noStrike" kern="1200" dirty="0">
                <a:solidFill>
                  <a:schemeClr val="tx1"/>
                </a:solidFill>
                <a:effectLst/>
                <a:latin typeface="Montserrat Light" charset="0"/>
                <a:ea typeface="+mn-ea"/>
                <a:cs typeface="+mn-cs"/>
              </a:rPr>
              <a:t>.</a:t>
            </a:r>
          </a:p>
          <a:p>
            <a:endParaRPr lang="en-US" sz="2400" b="0" i="0" u="none" strike="noStrike" kern="1200" dirty="0">
              <a:solidFill>
                <a:schemeClr val="tx1"/>
              </a:solidFill>
              <a:effectLst/>
              <a:latin typeface="Montserrat Light" charset="0"/>
              <a:ea typeface="+mn-ea"/>
              <a:cs typeface="+mn-cs"/>
            </a:endParaRPr>
          </a:p>
          <a:p>
            <a:r>
              <a:rPr lang="en-US" sz="2400" b="0" i="0" u="none" strike="noStrike" kern="1200" dirty="0">
                <a:solidFill>
                  <a:schemeClr val="tx1"/>
                </a:solidFill>
                <a:effectLst/>
                <a:latin typeface="Montserrat Light" charset="0"/>
                <a:ea typeface="+mn-ea"/>
                <a:cs typeface="+mn-cs"/>
              </a:rPr>
              <a:t>Ordinal Features:</a:t>
            </a:r>
          </a:p>
          <a:p>
            <a:r>
              <a:rPr lang="en-US" sz="2400" b="0" i="0" u="none" strike="noStrike" kern="1200" dirty="0">
                <a:solidFill>
                  <a:schemeClr val="tx1"/>
                </a:solidFill>
                <a:effectLst/>
                <a:latin typeface="Montserrat Light" charset="0"/>
                <a:ea typeface="+mn-ea"/>
                <a:cs typeface="+mn-cs"/>
              </a:rPr>
              <a:t>An ordinal variable is similar to categorical values, but the difference between them is that we can have relative ordering or sorting between the values. For </a:t>
            </a:r>
            <a:r>
              <a:rPr lang="en-US" sz="2400" b="0" i="0" u="none" strike="noStrike" kern="1200" dirty="0" err="1">
                <a:solidFill>
                  <a:schemeClr val="tx1"/>
                </a:solidFill>
                <a:effectLst/>
                <a:latin typeface="Montserrat Light" charset="0"/>
                <a:ea typeface="+mn-ea"/>
                <a:cs typeface="+mn-cs"/>
              </a:rPr>
              <a:t>eg</a:t>
            </a:r>
            <a:r>
              <a:rPr lang="en-US" sz="2400" b="0" i="0" u="none" strike="noStrike" kern="1200" dirty="0">
                <a:solidFill>
                  <a:schemeClr val="tx1"/>
                </a:solidFill>
                <a:effectLst/>
                <a:latin typeface="Montserrat Light" charset="0"/>
                <a:ea typeface="+mn-ea"/>
                <a:cs typeface="+mn-cs"/>
              </a:rPr>
              <a:t>: If we have a feature like </a:t>
            </a:r>
            <a:r>
              <a:rPr lang="en-US" sz="2400" b="1" i="0" u="none" strike="noStrike" kern="1200" dirty="0">
                <a:solidFill>
                  <a:schemeClr val="tx1"/>
                </a:solidFill>
                <a:effectLst/>
                <a:latin typeface="Montserrat Light" charset="0"/>
                <a:ea typeface="+mn-ea"/>
                <a:cs typeface="+mn-cs"/>
              </a:rPr>
              <a:t>Height</a:t>
            </a:r>
            <a:r>
              <a:rPr lang="en-US" sz="2400" b="0" i="0" u="none" strike="noStrike" kern="1200" dirty="0">
                <a:solidFill>
                  <a:schemeClr val="tx1"/>
                </a:solidFill>
                <a:effectLst/>
                <a:latin typeface="Montserrat Light" charset="0"/>
                <a:ea typeface="+mn-ea"/>
                <a:cs typeface="+mn-cs"/>
              </a:rPr>
              <a:t> with values </a:t>
            </a:r>
            <a:r>
              <a:rPr lang="en-US" sz="2400" b="1" i="0" u="none" strike="noStrike" kern="1200" dirty="0">
                <a:solidFill>
                  <a:schemeClr val="tx1"/>
                </a:solidFill>
                <a:effectLst/>
                <a:latin typeface="Montserrat Light" charset="0"/>
                <a:ea typeface="+mn-ea"/>
                <a:cs typeface="+mn-cs"/>
              </a:rPr>
              <a:t>Tall, Medium, Short</a:t>
            </a:r>
            <a:r>
              <a:rPr lang="en-US" sz="2400" b="0" i="0" u="none" strike="noStrike" kern="1200" dirty="0">
                <a:solidFill>
                  <a:schemeClr val="tx1"/>
                </a:solidFill>
                <a:effectLst/>
                <a:latin typeface="Montserrat Light" charset="0"/>
                <a:ea typeface="+mn-ea"/>
                <a:cs typeface="+mn-cs"/>
              </a:rPr>
              <a:t>, then Height is a ordinal variable. Here we can have a relative sort in the variable.</a:t>
            </a:r>
          </a:p>
          <a:p>
            <a:r>
              <a:rPr lang="en-US" sz="2400" b="1" i="0" u="none" strike="noStrike" kern="1200" dirty="0">
                <a:solidFill>
                  <a:schemeClr val="tx1"/>
                </a:solidFill>
                <a:effectLst/>
                <a:latin typeface="Montserrat Light" charset="0"/>
                <a:ea typeface="+mn-ea"/>
                <a:cs typeface="+mn-cs"/>
              </a:rPr>
              <a:t>Ordinal Features in the dataset: </a:t>
            </a:r>
            <a:r>
              <a:rPr lang="en-US" sz="2400" b="1" i="0" u="none" strike="noStrike" kern="1200" dirty="0" err="1">
                <a:solidFill>
                  <a:schemeClr val="tx1"/>
                </a:solidFill>
                <a:effectLst/>
                <a:latin typeface="Montserrat Light" charset="0"/>
                <a:ea typeface="+mn-ea"/>
                <a:cs typeface="+mn-cs"/>
              </a:rPr>
              <a:t>Pclass</a:t>
            </a:r>
            <a:endParaRPr lang="en-US" sz="2400" b="1" i="0" u="none" strike="noStrike" kern="1200" dirty="0">
              <a:solidFill>
                <a:schemeClr val="tx1"/>
              </a:solidFill>
              <a:effectLst/>
              <a:latin typeface="Montserrat Light" charset="0"/>
              <a:ea typeface="+mn-ea"/>
              <a:cs typeface="+mn-cs"/>
            </a:endParaRPr>
          </a:p>
          <a:p>
            <a:endParaRPr lang="en-US" sz="2400" b="0" i="0" u="none" strike="noStrike" kern="1200" dirty="0">
              <a:solidFill>
                <a:schemeClr val="tx1"/>
              </a:solidFill>
              <a:effectLst/>
              <a:latin typeface="Montserrat Light" charset="0"/>
              <a:ea typeface="+mn-ea"/>
              <a:cs typeface="+mn-cs"/>
            </a:endParaRPr>
          </a:p>
          <a:p>
            <a:r>
              <a:rPr lang="en-US" sz="2400" b="0" i="0" u="none" strike="noStrike" kern="1200" dirty="0" err="1">
                <a:solidFill>
                  <a:schemeClr val="tx1"/>
                </a:solidFill>
                <a:effectLst/>
                <a:latin typeface="Montserrat Light" charset="0"/>
                <a:ea typeface="+mn-ea"/>
                <a:cs typeface="+mn-cs"/>
              </a:rPr>
              <a:t>Continous</a:t>
            </a:r>
            <a:r>
              <a:rPr lang="en-US" sz="2400" b="0" i="0" u="none" strike="noStrike" kern="1200" dirty="0">
                <a:solidFill>
                  <a:schemeClr val="tx1"/>
                </a:solidFill>
                <a:effectLst/>
                <a:latin typeface="Montserrat Light" charset="0"/>
                <a:ea typeface="+mn-ea"/>
                <a:cs typeface="+mn-cs"/>
              </a:rPr>
              <a:t> Feature:</a:t>
            </a:r>
          </a:p>
          <a:p>
            <a:r>
              <a:rPr lang="en-US" sz="2400" b="0" i="0" u="none" strike="noStrike" kern="1200" dirty="0">
                <a:solidFill>
                  <a:schemeClr val="tx1"/>
                </a:solidFill>
                <a:effectLst/>
                <a:latin typeface="Montserrat Light" charset="0"/>
                <a:ea typeface="+mn-ea"/>
                <a:cs typeface="+mn-cs"/>
              </a:rPr>
              <a:t>A feature is said to be </a:t>
            </a:r>
            <a:r>
              <a:rPr lang="en-US" sz="2400" b="0" i="0" u="none" strike="noStrike" kern="1200" dirty="0" err="1">
                <a:solidFill>
                  <a:schemeClr val="tx1"/>
                </a:solidFill>
                <a:effectLst/>
                <a:latin typeface="Montserrat Light" charset="0"/>
                <a:ea typeface="+mn-ea"/>
                <a:cs typeface="+mn-cs"/>
              </a:rPr>
              <a:t>continous</a:t>
            </a:r>
            <a:r>
              <a:rPr lang="en-US" sz="2400" b="0" i="0" u="none" strike="noStrike" kern="1200" dirty="0">
                <a:solidFill>
                  <a:schemeClr val="tx1"/>
                </a:solidFill>
                <a:effectLst/>
                <a:latin typeface="Montserrat Light" charset="0"/>
                <a:ea typeface="+mn-ea"/>
                <a:cs typeface="+mn-cs"/>
              </a:rPr>
              <a:t> if it can take values between any two points or between the minimum or maximum values in the features column.</a:t>
            </a:r>
          </a:p>
          <a:p>
            <a:r>
              <a:rPr lang="en-US" sz="2400" b="1" i="0" u="none" strike="noStrike" kern="1200" dirty="0" err="1">
                <a:solidFill>
                  <a:schemeClr val="tx1"/>
                </a:solidFill>
                <a:effectLst/>
                <a:latin typeface="Montserrat Light" charset="0"/>
                <a:ea typeface="+mn-ea"/>
                <a:cs typeface="+mn-cs"/>
              </a:rPr>
              <a:t>Continous</a:t>
            </a:r>
            <a:r>
              <a:rPr lang="en-US" sz="2400" b="1" i="0" u="none" strike="noStrike" kern="1200" dirty="0">
                <a:solidFill>
                  <a:schemeClr val="tx1"/>
                </a:solidFill>
                <a:effectLst/>
                <a:latin typeface="Montserrat Light" charset="0"/>
                <a:ea typeface="+mn-ea"/>
                <a:cs typeface="+mn-cs"/>
              </a:rPr>
              <a:t> Features in the dataset: Age</a:t>
            </a:r>
            <a:endParaRPr lang="en-US" sz="2400" b="0" i="0" u="none" strike="noStrike" kern="1200" dirty="0">
              <a:solidFill>
                <a:schemeClr val="tx1"/>
              </a:solidFill>
              <a:effectLst/>
              <a:latin typeface="Montserrat Light"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19</a:t>
            </a:fld>
            <a:endParaRPr lang="en-US"/>
          </a:p>
        </p:txBody>
      </p:sp>
    </p:spTree>
    <p:extLst>
      <p:ext uri="{BB962C8B-B14F-4D97-AF65-F5344CB8AC3E}">
        <p14:creationId xmlns:p14="http://schemas.microsoft.com/office/powerpoint/2010/main" val="175628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First I would try to differentiate what is data science and other buzz words people are using and then will go directly on practical session where you will see me code through the titanic datasets to explore the data, analyze it and basically get it ready for probably your first machine learning project. </a:t>
            </a:r>
          </a:p>
        </p:txBody>
      </p:sp>
      <p:sp>
        <p:nvSpPr>
          <p:cNvPr id="4" name="Slide Number Placeholder 3"/>
          <p:cNvSpPr>
            <a:spLocks noGrp="1"/>
          </p:cNvSpPr>
          <p:nvPr>
            <p:ph type="sldNum" sz="quarter" idx="10"/>
          </p:nvPr>
        </p:nvSpPr>
        <p:spPr/>
        <p:txBody>
          <a:bodyPr/>
          <a:lstStyle/>
          <a:p>
            <a:fld id="{006BE02D-20C0-F840-AFAC-BEA99C74FDC2}" type="slidenum">
              <a:rPr lang="en-US" smtClean="0"/>
              <a:pPr/>
              <a:t>2</a:t>
            </a:fld>
            <a:endParaRPr lang="en-US"/>
          </a:p>
        </p:txBody>
      </p:sp>
    </p:spTree>
    <p:extLst>
      <p:ext uri="{BB962C8B-B14F-4D97-AF65-F5344CB8AC3E}">
        <p14:creationId xmlns:p14="http://schemas.microsoft.com/office/powerpoint/2010/main" val="38447522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06BE02D-20C0-F840-AFAC-BEA99C74FDC2}" type="slidenum">
              <a:rPr lang="en-US" smtClean="0"/>
              <a:pPr/>
              <a:t>20</a:t>
            </a:fld>
            <a:endParaRPr lang="en-US"/>
          </a:p>
        </p:txBody>
      </p:sp>
    </p:spTree>
    <p:extLst>
      <p:ext uri="{BB962C8B-B14F-4D97-AF65-F5344CB8AC3E}">
        <p14:creationId xmlns:p14="http://schemas.microsoft.com/office/powerpoint/2010/main" val="1980597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First I would try to differentiate what is data science and other buzz words people are using and then will go directly on practical session where you will see me code through the titanic datasets to explore the data, analyze it and basically get it ready for probably your first machine learning project. </a:t>
            </a:r>
          </a:p>
          <a:p>
            <a:endParaRPr lang="en-US" dirty="0"/>
          </a:p>
          <a:p>
            <a:r>
              <a:rPr lang="en-US" sz="2400" b="0" i="0" u="none" strike="noStrike" kern="1200" dirty="0">
                <a:solidFill>
                  <a:schemeClr val="tx1"/>
                </a:solidFill>
                <a:effectLst/>
                <a:latin typeface="Montserrat Light" charset="0"/>
                <a:ea typeface="+mn-ea"/>
                <a:cs typeface="+mn-cs"/>
              </a:rPr>
              <a:t>Data science is all about data, and I’m pretty sure you already knew that. But what I mean is that it involves statistics such probability, std, means t-test, z-tests and all that math I am pretty most forgot about. </a:t>
            </a:r>
          </a:p>
          <a:p>
            <a:endParaRPr lang="en-US" sz="2400" b="0" i="0" u="none" strike="noStrike" kern="1200" dirty="0">
              <a:solidFill>
                <a:schemeClr val="tx1"/>
              </a:solidFill>
              <a:effectLst/>
              <a:latin typeface="Montserrat Light" charset="0"/>
              <a:ea typeface="+mn-ea"/>
              <a:cs typeface="+mn-cs"/>
            </a:endParaRPr>
          </a:p>
          <a:p>
            <a:r>
              <a:rPr lang="en-US" sz="2400" b="0" i="0" u="none" strike="noStrike" kern="1200" dirty="0">
                <a:solidFill>
                  <a:schemeClr val="tx1"/>
                </a:solidFill>
                <a:effectLst/>
                <a:latin typeface="Montserrat Light" charset="0"/>
                <a:ea typeface="+mn-ea"/>
                <a:cs typeface="+mn-cs"/>
              </a:rPr>
              <a:t>But Let’s separate Data science into two fields Analytics and Analysis. Both requires data, however, on data analysis is you are basically looking back in past data and trying to analyze and make explanation for example what days most people go to the cinema. And even like what time does people arrive to Salalah by Car? All of this is on the past. </a:t>
            </a:r>
          </a:p>
          <a:p>
            <a:endParaRPr lang="en-US" sz="2400" b="0" i="0" u="none" strike="noStrike" kern="1200" dirty="0">
              <a:solidFill>
                <a:schemeClr val="tx1"/>
              </a:solidFill>
              <a:effectLst/>
              <a:latin typeface="Montserrat Light" charset="0"/>
              <a:ea typeface="+mn-ea"/>
              <a:cs typeface="+mn-cs"/>
            </a:endParaRPr>
          </a:p>
          <a:p>
            <a:r>
              <a:rPr lang="en-US" sz="2400" b="0" i="0" u="none" strike="noStrike" kern="1200" dirty="0">
                <a:solidFill>
                  <a:schemeClr val="tx1"/>
                </a:solidFill>
                <a:effectLst/>
                <a:latin typeface="Montserrat Light" charset="0"/>
                <a:ea typeface="+mn-ea"/>
                <a:cs typeface="+mn-cs"/>
              </a:rPr>
              <a:t>On the other side, you have analytics, which is basically taking all the data in the past and trying to make predictions what’s </a:t>
            </a:r>
            <a:r>
              <a:rPr lang="en-US" sz="2400" b="0" i="0" u="none" strike="noStrike" kern="1200" dirty="0" err="1">
                <a:solidFill>
                  <a:schemeClr val="tx1"/>
                </a:solidFill>
                <a:effectLst/>
                <a:latin typeface="Montserrat Light" charset="0"/>
                <a:ea typeface="+mn-ea"/>
                <a:cs typeface="+mn-cs"/>
              </a:rPr>
              <a:t>gonna</a:t>
            </a:r>
            <a:r>
              <a:rPr lang="en-US" sz="2400" b="0" i="0" u="none" strike="noStrike" kern="1200" dirty="0">
                <a:solidFill>
                  <a:schemeClr val="tx1"/>
                </a:solidFill>
                <a:effectLst/>
                <a:latin typeface="Montserrat Light" charset="0"/>
                <a:ea typeface="+mn-ea"/>
                <a:cs typeface="+mn-cs"/>
              </a:rPr>
              <a:t> happen in the future, for example. You estimate that on next month 1000 people will go the cinema, while Sunday, 600 people, just as an example. </a:t>
            </a:r>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a:p>
        </p:txBody>
      </p:sp>
    </p:spTree>
    <p:extLst>
      <p:ext uri="{BB962C8B-B14F-4D97-AF65-F5344CB8AC3E}">
        <p14:creationId xmlns:p14="http://schemas.microsoft.com/office/powerpoint/2010/main" val="4144156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a:t>Now how is Data science related to all other buzzwords: </a:t>
            </a:r>
          </a:p>
          <a:p>
            <a:endParaRPr lang="en-US" dirty="0"/>
          </a:p>
          <a:p>
            <a:r>
              <a:rPr lang="en-US" dirty="0"/>
              <a:t>Basically we are using data techniques to get the data clean and analyze what we are looking for etc… and then use algorithms to predict what’s next. </a:t>
            </a:r>
          </a:p>
          <a:p>
            <a:endParaRPr lang="en-US" dirty="0"/>
          </a:p>
          <a:p>
            <a:r>
              <a:rPr lang="en-US" sz="2400" b="0" i="0" u="none" strike="noStrike" kern="1200" dirty="0">
                <a:solidFill>
                  <a:schemeClr val="tx1"/>
                </a:solidFill>
                <a:effectLst/>
                <a:latin typeface="Montserrat Light" charset="0"/>
                <a:ea typeface="+mn-ea"/>
                <a:cs typeface="+mn-cs"/>
              </a:rPr>
              <a:t>One way of defining AI is that it’s a collection of mathematical algorithms that make computers understand relationships between different types and pieces of data such that this knowledge of connections could be </a:t>
            </a:r>
            <a:r>
              <a:rPr lang="en-US" sz="2400" b="0" i="0" u="none" strike="noStrike" kern="1200" dirty="0" err="1">
                <a:solidFill>
                  <a:schemeClr val="tx1"/>
                </a:solidFill>
                <a:effectLst/>
                <a:latin typeface="Montserrat Light" charset="0"/>
                <a:ea typeface="+mn-ea"/>
                <a:cs typeface="+mn-cs"/>
              </a:rPr>
              <a:t>utilised</a:t>
            </a:r>
            <a:r>
              <a:rPr lang="en-US" sz="2400" b="0" i="0" u="none" strike="noStrike" kern="1200" dirty="0">
                <a:solidFill>
                  <a:schemeClr val="tx1"/>
                </a:solidFill>
                <a:effectLst/>
                <a:latin typeface="Montserrat Light" charset="0"/>
                <a:ea typeface="+mn-ea"/>
                <a:cs typeface="+mn-cs"/>
              </a:rPr>
              <a:t> to come to conclusions or make decisions that could be accurate to a very high degree.</a:t>
            </a:r>
          </a:p>
          <a:p>
            <a:endParaRPr lang="en-US" sz="2400" b="0" i="0" u="none" strike="noStrike" kern="1200" dirty="0">
              <a:solidFill>
                <a:schemeClr val="tx1"/>
              </a:solidFill>
              <a:effectLst/>
              <a:latin typeface="Montserrat Light" charset="0"/>
              <a:ea typeface="+mn-ea"/>
              <a:cs typeface="+mn-cs"/>
            </a:endParaRPr>
          </a:p>
          <a:p>
            <a:r>
              <a:rPr lang="en-US" sz="2400" b="0" i="0" u="none" strike="noStrike" kern="1200" dirty="0">
                <a:solidFill>
                  <a:schemeClr val="tx1"/>
                </a:solidFill>
                <a:effectLst/>
                <a:latin typeface="Montserrat Light" charset="0"/>
                <a:ea typeface="+mn-ea"/>
                <a:cs typeface="+mn-cs"/>
              </a:rPr>
              <a:t>Machine Learning (ML) is considered a sub-set of AI. You can even say that ML is an implementation of AI. So whenever you think AI, you can think of applying ML there when there is enough data. We will talk more about ML </a:t>
            </a:r>
            <a:r>
              <a:rPr lang="en-US" sz="2400" b="0" i="0" u="none" strike="noStrike" kern="1200" dirty="0" err="1">
                <a:solidFill>
                  <a:schemeClr val="tx1"/>
                </a:solidFill>
                <a:effectLst/>
                <a:latin typeface="Montserrat Light" charset="0"/>
                <a:ea typeface="+mn-ea"/>
                <a:cs typeface="+mn-cs"/>
              </a:rPr>
              <a:t>tmw</a:t>
            </a:r>
            <a:r>
              <a:rPr lang="en-US" sz="2400" b="0" i="0" u="none" strike="noStrike" kern="1200" dirty="0">
                <a:solidFill>
                  <a:schemeClr val="tx1"/>
                </a:solidFill>
                <a:effectLst/>
                <a:latin typeface="Montserrat Light" charset="0"/>
                <a:ea typeface="+mn-ea"/>
                <a:cs typeface="+mn-cs"/>
              </a:rPr>
              <a:t> inshallah. </a:t>
            </a:r>
          </a:p>
          <a:p>
            <a:endParaRPr lang="en-US" sz="2400" b="0" i="0" u="none" strike="noStrike" kern="1200" dirty="0">
              <a:solidFill>
                <a:schemeClr val="tx1"/>
              </a:solidFill>
              <a:effectLst/>
              <a:latin typeface="Montserrat Light" charset="0"/>
              <a:ea typeface="+mn-ea"/>
              <a:cs typeface="+mn-cs"/>
            </a:endParaRPr>
          </a:p>
          <a:p>
            <a:r>
              <a:rPr lang="en-US" sz="2400" b="0" i="0" u="none" strike="noStrike" kern="1200" dirty="0">
                <a:solidFill>
                  <a:schemeClr val="tx1"/>
                </a:solidFill>
                <a:effectLst/>
                <a:latin typeface="Montserrat Light" charset="0"/>
                <a:ea typeface="+mn-ea"/>
                <a:cs typeface="+mn-cs"/>
              </a:rPr>
              <a:t>Deep Learning is normal terms basically Machine Learning on steroids, where when you have a lot, and I mean a lot of data you can use it and also when you want the accuracy to be very very high. </a:t>
            </a:r>
          </a:p>
          <a:p>
            <a:endParaRPr lang="en-US" sz="2400" b="0" i="0" u="none" strike="noStrike" kern="1200" dirty="0">
              <a:solidFill>
                <a:schemeClr val="tx1"/>
              </a:solidFill>
              <a:effectLst/>
              <a:latin typeface="Montserrat Light" charset="0"/>
              <a:ea typeface="+mn-ea"/>
              <a:cs typeface="+mn-cs"/>
            </a:endParaRPr>
          </a:p>
          <a:p>
            <a:endParaRPr lang="en-US" sz="2400" b="0" i="0" u="none" strike="noStrike" kern="1200" dirty="0">
              <a:solidFill>
                <a:schemeClr val="tx1"/>
              </a:solidFill>
              <a:effectLst/>
              <a:latin typeface="Montserrat Light" charset="0"/>
              <a:ea typeface="+mn-ea"/>
              <a:cs typeface="+mn-cs"/>
            </a:endParaRPr>
          </a:p>
          <a:p>
            <a:r>
              <a:rPr lang="en-US" sz="2400" b="0" i="0" u="none" strike="noStrike" kern="1200" dirty="0">
                <a:solidFill>
                  <a:schemeClr val="tx1"/>
                </a:solidFill>
                <a:effectLst/>
                <a:latin typeface="Montserrat Light" charset="0"/>
                <a:ea typeface="+mn-ea"/>
                <a:cs typeface="+mn-cs"/>
              </a:rPr>
              <a:t>So ML use cases examples  is predicting sales or when Netflix tells you what you should watch next. </a:t>
            </a:r>
          </a:p>
          <a:p>
            <a:r>
              <a:rPr lang="en-US" sz="2400" b="0" i="0" u="none" strike="noStrike" kern="1200" dirty="0">
                <a:solidFill>
                  <a:schemeClr val="tx1"/>
                </a:solidFill>
                <a:effectLst/>
                <a:latin typeface="Montserrat Light" charset="0"/>
                <a:ea typeface="+mn-ea"/>
                <a:cs typeface="+mn-cs"/>
              </a:rPr>
              <a:t>DL is for example Alexa or </a:t>
            </a:r>
            <a:r>
              <a:rPr lang="en-US" sz="2400" b="0" i="0" u="none" strike="noStrike" kern="1200" dirty="0" err="1">
                <a:solidFill>
                  <a:schemeClr val="tx1"/>
                </a:solidFill>
                <a:effectLst/>
                <a:latin typeface="Montserrat Light" charset="0"/>
                <a:ea typeface="+mn-ea"/>
                <a:cs typeface="+mn-cs"/>
              </a:rPr>
              <a:t>siri</a:t>
            </a:r>
            <a:r>
              <a:rPr lang="en-US" sz="2400" b="0" i="0" u="none" strike="noStrike" kern="1200" dirty="0">
                <a:solidFill>
                  <a:schemeClr val="tx1"/>
                </a:solidFill>
                <a:effectLst/>
                <a:latin typeface="Montserrat Light" charset="0"/>
                <a:ea typeface="+mn-ea"/>
                <a:cs typeface="+mn-cs"/>
              </a:rPr>
              <a:t>… And if you heard about TensorFlow or </a:t>
            </a:r>
            <a:r>
              <a:rPr lang="en-US" sz="2400" b="0" i="0" u="none" strike="noStrike" kern="1200" dirty="0" err="1">
                <a:solidFill>
                  <a:schemeClr val="tx1"/>
                </a:solidFill>
                <a:effectLst/>
                <a:latin typeface="Montserrat Light" charset="0"/>
                <a:ea typeface="+mn-ea"/>
                <a:cs typeface="+mn-cs"/>
              </a:rPr>
              <a:t>PyTorch</a:t>
            </a:r>
            <a:r>
              <a:rPr lang="en-US" sz="2400" b="0" i="0" u="none" strike="noStrike" kern="1200" dirty="0">
                <a:solidFill>
                  <a:schemeClr val="tx1"/>
                </a:solidFill>
                <a:effectLst/>
                <a:latin typeface="Montserrat Light" charset="0"/>
                <a:ea typeface="+mn-ea"/>
                <a:cs typeface="+mn-cs"/>
              </a:rPr>
              <a:t> there are basically Deep Learning tools. </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940008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147408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3871" rtl="0" eaLnBrk="1" fontAlgn="auto" latinLnBrk="0" hangingPunct="1">
              <a:lnSpc>
                <a:spcPct val="100000"/>
              </a:lnSpc>
              <a:spcBef>
                <a:spcPts val="0"/>
              </a:spcBef>
              <a:spcAft>
                <a:spcPts val="0"/>
              </a:spcAft>
              <a:buClrTx/>
              <a:buSzTx/>
              <a:buFontTx/>
              <a:buNone/>
              <a:tabLst/>
              <a:defRPr/>
            </a:pPr>
            <a:r>
              <a:rPr lang="en-US" sz="2400" b="1" i="1" kern="1200" dirty="0">
                <a:solidFill>
                  <a:schemeClr val="tx1"/>
                </a:solidFill>
                <a:effectLst/>
                <a:latin typeface="Montserrat Light" charset="0"/>
                <a:ea typeface="+mn-ea"/>
                <a:cs typeface="+mn-cs"/>
              </a:rPr>
              <a:t>Observation </a:t>
            </a:r>
            <a:r>
              <a:rPr lang="en-US" sz="2400" b="0" i="0" kern="1200" dirty="0">
                <a:solidFill>
                  <a:schemeClr val="tx1"/>
                </a:solidFill>
                <a:effectLst/>
                <a:latin typeface="Montserrat Light" charset="0"/>
                <a:ea typeface="+mn-ea"/>
                <a:cs typeface="+mn-cs"/>
              </a:rPr>
              <a:t>(or datum, or data point) is one piece of information. </a:t>
            </a:r>
            <a:endParaRPr lang="en-US" dirty="0">
              <a:effectLst/>
            </a:endParaRPr>
          </a:p>
          <a:p>
            <a:endParaRPr lang="en-US" dirty="0"/>
          </a:p>
          <a:p>
            <a:r>
              <a:rPr lang="en-US" sz="2400" b="0" i="0" kern="1200" dirty="0">
                <a:solidFill>
                  <a:schemeClr val="tx1"/>
                </a:solidFill>
                <a:effectLst/>
                <a:latin typeface="Montserrat Light" charset="0"/>
                <a:ea typeface="+mn-ea"/>
                <a:cs typeface="+mn-cs"/>
              </a:rPr>
              <a:t>In many cases the observations are supposed to be </a:t>
            </a:r>
            <a:r>
              <a:rPr lang="en-US" sz="2400" b="1" i="1" kern="1200" dirty="0" err="1">
                <a:solidFill>
                  <a:schemeClr val="tx1"/>
                </a:solidFill>
                <a:effectLst/>
                <a:latin typeface="Montserrat Light" charset="0"/>
                <a:ea typeface="+mn-ea"/>
                <a:cs typeface="+mn-cs"/>
              </a:rPr>
              <a:t>i.i.d</a:t>
            </a:r>
            <a:r>
              <a:rPr lang="en-US" sz="2400" b="1" i="1" kern="1200" dirty="0">
                <a:solidFill>
                  <a:schemeClr val="tx1"/>
                </a:solidFill>
                <a:effectLst/>
                <a:latin typeface="Montserrat Light" charset="0"/>
                <a:ea typeface="+mn-ea"/>
                <a:cs typeface="+mn-cs"/>
              </a:rPr>
              <a:t>. </a:t>
            </a:r>
            <a:endParaRPr lang="en-US" dirty="0">
              <a:effectLst/>
            </a:endParaRPr>
          </a:p>
          <a:p>
            <a:r>
              <a:rPr lang="en-US" sz="2400" b="1" i="1" kern="1200" dirty="0">
                <a:solidFill>
                  <a:schemeClr val="tx1"/>
                </a:solidFill>
                <a:effectLst/>
                <a:latin typeface="Montserrat Light" charset="0"/>
                <a:ea typeface="+mn-ea"/>
                <a:cs typeface="+mn-cs"/>
              </a:rPr>
              <a:t>● independent</a:t>
            </a:r>
            <a:br>
              <a:rPr lang="en-US" sz="2400" b="1" i="1" kern="1200" dirty="0">
                <a:solidFill>
                  <a:schemeClr val="tx1"/>
                </a:solidFill>
                <a:effectLst/>
                <a:latin typeface="Montserrat Light" charset="0"/>
                <a:ea typeface="+mn-ea"/>
                <a:cs typeface="+mn-cs"/>
              </a:rPr>
            </a:br>
            <a:r>
              <a:rPr lang="en-US" sz="2400" b="1" i="1" kern="1200" dirty="0">
                <a:solidFill>
                  <a:schemeClr val="tx1"/>
                </a:solidFill>
                <a:effectLst/>
                <a:latin typeface="Montserrat Light" charset="0"/>
                <a:ea typeface="+mn-ea"/>
                <a:cs typeface="+mn-cs"/>
              </a:rPr>
              <a:t>● identically distributed </a:t>
            </a:r>
            <a:endParaRPr lang="en-US" dirty="0">
              <a:effectLst/>
            </a:endParaRPr>
          </a:p>
          <a:p>
            <a:endParaRPr lang="en-US" dirty="0"/>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1953628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lvl="0" indent="0" algn="l" defTabSz="913871" rtl="0" eaLnBrk="1" fontAlgn="auto" latinLnBrk="0" hangingPunct="1">
              <a:lnSpc>
                <a:spcPct val="100000"/>
              </a:lnSpc>
              <a:spcBef>
                <a:spcPts val="0"/>
              </a:spcBef>
              <a:spcAft>
                <a:spcPts val="0"/>
              </a:spcAft>
              <a:buClrTx/>
              <a:buSzTx/>
              <a:buFontTx/>
              <a:buNone/>
              <a:tabLst/>
              <a:defRPr/>
            </a:pPr>
            <a:r>
              <a:rPr lang="en-US" sz="2400" b="1" i="1" kern="1200" dirty="0">
                <a:solidFill>
                  <a:schemeClr val="tx1"/>
                </a:solidFill>
                <a:effectLst/>
                <a:latin typeface="Montserrat Light" charset="0"/>
                <a:ea typeface="+mn-ea"/>
                <a:cs typeface="+mn-cs"/>
              </a:rPr>
              <a:t>Observation </a:t>
            </a:r>
            <a:r>
              <a:rPr lang="en-US" sz="2400" b="0" i="0" kern="1200" dirty="0">
                <a:solidFill>
                  <a:schemeClr val="tx1"/>
                </a:solidFill>
                <a:effectLst/>
                <a:latin typeface="Montserrat Light" charset="0"/>
                <a:ea typeface="+mn-ea"/>
                <a:cs typeface="+mn-cs"/>
              </a:rPr>
              <a:t>(or datum, or data point) is one piece of information. </a:t>
            </a:r>
            <a:endParaRPr lang="en-US" dirty="0">
              <a:effectLst/>
            </a:endParaRPr>
          </a:p>
          <a:p>
            <a:endParaRPr lang="en-US" dirty="0"/>
          </a:p>
          <a:p>
            <a:r>
              <a:rPr lang="en-US" sz="2400" b="0" i="0" kern="1200" dirty="0">
                <a:solidFill>
                  <a:schemeClr val="tx1"/>
                </a:solidFill>
                <a:effectLst/>
                <a:latin typeface="Montserrat Light" charset="0"/>
                <a:ea typeface="+mn-ea"/>
                <a:cs typeface="+mn-cs"/>
              </a:rPr>
              <a:t>In many cases the observations are supposed to be </a:t>
            </a:r>
            <a:r>
              <a:rPr lang="en-US" sz="2400" b="1" i="1" kern="1200" dirty="0" err="1">
                <a:solidFill>
                  <a:schemeClr val="tx1"/>
                </a:solidFill>
                <a:effectLst/>
                <a:latin typeface="Montserrat Light" charset="0"/>
                <a:ea typeface="+mn-ea"/>
                <a:cs typeface="+mn-cs"/>
              </a:rPr>
              <a:t>i.i.d</a:t>
            </a:r>
            <a:r>
              <a:rPr lang="en-US" sz="2400" b="1" i="1" kern="1200" dirty="0">
                <a:solidFill>
                  <a:schemeClr val="tx1"/>
                </a:solidFill>
                <a:effectLst/>
                <a:latin typeface="Montserrat Light" charset="0"/>
                <a:ea typeface="+mn-ea"/>
                <a:cs typeface="+mn-cs"/>
              </a:rPr>
              <a:t>. </a:t>
            </a:r>
            <a:endParaRPr lang="en-US" dirty="0">
              <a:effectLst/>
            </a:endParaRPr>
          </a:p>
          <a:p>
            <a:r>
              <a:rPr lang="en-US" sz="2400" b="1" i="1" kern="1200" dirty="0">
                <a:solidFill>
                  <a:schemeClr val="tx1"/>
                </a:solidFill>
                <a:effectLst/>
                <a:latin typeface="Montserrat Light" charset="0"/>
                <a:ea typeface="+mn-ea"/>
                <a:cs typeface="+mn-cs"/>
              </a:rPr>
              <a:t>● independent</a:t>
            </a:r>
            <a:br>
              <a:rPr lang="en-US" sz="2400" b="1" i="1" kern="1200" dirty="0">
                <a:solidFill>
                  <a:schemeClr val="tx1"/>
                </a:solidFill>
                <a:effectLst/>
                <a:latin typeface="Montserrat Light" charset="0"/>
                <a:ea typeface="+mn-ea"/>
                <a:cs typeface="+mn-cs"/>
              </a:rPr>
            </a:br>
            <a:r>
              <a:rPr lang="en-US" sz="2400" b="1" i="1" kern="1200" dirty="0">
                <a:solidFill>
                  <a:schemeClr val="tx1"/>
                </a:solidFill>
                <a:effectLst/>
                <a:latin typeface="Montserrat Light" charset="0"/>
                <a:ea typeface="+mn-ea"/>
                <a:cs typeface="+mn-cs"/>
              </a:rPr>
              <a:t>● identically distributed </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1125099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2210509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a:p>
        </p:txBody>
      </p:sp>
    </p:spTree>
    <p:extLst>
      <p:ext uri="{BB962C8B-B14F-4D97-AF65-F5344CB8AC3E}">
        <p14:creationId xmlns:p14="http://schemas.microsoft.com/office/powerpoint/2010/main" val="2235526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9E758EC3-427F-1241-87FC-613D457710D4}"/>
              </a:ext>
            </a:extLst>
          </p:cNvPr>
          <p:cNvSpPr>
            <a:spLocks noGrp="1"/>
          </p:cNvSpPr>
          <p:nvPr>
            <p:ph type="pic" sz="quarter" idx="15"/>
          </p:nvPr>
        </p:nvSpPr>
        <p:spPr>
          <a:xfrm>
            <a:off x="0" y="4679462"/>
            <a:ext cx="24377650" cy="903654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74266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9E758EC3-427F-1241-87FC-613D457710D4}"/>
              </a:ext>
            </a:extLst>
          </p:cNvPr>
          <p:cNvSpPr>
            <a:spLocks noGrp="1"/>
          </p:cNvSpPr>
          <p:nvPr>
            <p:ph type="pic" sz="quarter" idx="15"/>
          </p:nvPr>
        </p:nvSpPr>
        <p:spPr>
          <a:xfrm>
            <a:off x="0" y="3"/>
            <a:ext cx="24377650" cy="7606738"/>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200707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9E758EC3-427F-1241-87FC-613D457710D4}"/>
              </a:ext>
            </a:extLst>
          </p:cNvPr>
          <p:cNvSpPr>
            <a:spLocks noGrp="1"/>
          </p:cNvSpPr>
          <p:nvPr>
            <p:ph type="pic" sz="quarter" idx="15"/>
          </p:nvPr>
        </p:nvSpPr>
        <p:spPr>
          <a:xfrm>
            <a:off x="0" y="6109267"/>
            <a:ext cx="24377650" cy="7606738"/>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4103749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9E758EC3-427F-1241-87FC-613D457710D4}"/>
              </a:ext>
            </a:extLst>
          </p:cNvPr>
          <p:cNvSpPr>
            <a:spLocks noGrp="1"/>
          </p:cNvSpPr>
          <p:nvPr>
            <p:ph type="pic" sz="quarter" idx="15"/>
          </p:nvPr>
        </p:nvSpPr>
        <p:spPr>
          <a:xfrm>
            <a:off x="0" y="3"/>
            <a:ext cx="24377650" cy="759247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436930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9E758EC3-427F-1241-87FC-613D457710D4}"/>
              </a:ext>
            </a:extLst>
          </p:cNvPr>
          <p:cNvSpPr>
            <a:spLocks noGrp="1"/>
          </p:cNvSpPr>
          <p:nvPr>
            <p:ph type="pic" sz="quarter" idx="15"/>
          </p:nvPr>
        </p:nvSpPr>
        <p:spPr>
          <a:xfrm>
            <a:off x="2625498" y="5167746"/>
            <a:ext cx="3048003" cy="3048004"/>
          </a:xfrm>
          <a:prstGeom prst="rect">
            <a:avLst/>
          </a:prstGeom>
          <a:solidFill>
            <a:schemeClr val="bg1">
              <a:lumMod val="95000"/>
            </a:schemeClr>
          </a:solidFill>
        </p:spPr>
        <p:txBody>
          <a:bodyPr>
            <a:normAutofit/>
          </a:bodyPr>
          <a:lstStyle>
            <a:lvl1pPr>
              <a:defRPr sz="2102"/>
            </a:lvl1pPr>
          </a:lstStyle>
          <a:p>
            <a:endParaRPr lang="en-US"/>
          </a:p>
        </p:txBody>
      </p:sp>
      <p:sp>
        <p:nvSpPr>
          <p:cNvPr id="7" name="Picture Placeholder 8">
            <a:extLst>
              <a:ext uri="{FF2B5EF4-FFF2-40B4-BE49-F238E27FC236}">
                <a16:creationId xmlns:a16="http://schemas.microsoft.com/office/drawing/2014/main" id="{8A5120CA-692F-F345-9E3C-C7CCF5BB5A92}"/>
              </a:ext>
            </a:extLst>
          </p:cNvPr>
          <p:cNvSpPr>
            <a:spLocks noGrp="1"/>
          </p:cNvSpPr>
          <p:nvPr>
            <p:ph type="pic" sz="quarter" idx="16"/>
          </p:nvPr>
        </p:nvSpPr>
        <p:spPr>
          <a:xfrm>
            <a:off x="7973353" y="5167746"/>
            <a:ext cx="3048003" cy="3048004"/>
          </a:xfrm>
          <a:prstGeom prst="rect">
            <a:avLst/>
          </a:prstGeom>
          <a:solidFill>
            <a:schemeClr val="bg1">
              <a:lumMod val="95000"/>
            </a:schemeClr>
          </a:solidFill>
        </p:spPr>
        <p:txBody>
          <a:bodyPr>
            <a:normAutofit/>
          </a:bodyPr>
          <a:lstStyle>
            <a:lvl1pPr>
              <a:defRPr sz="2102"/>
            </a:lvl1pPr>
          </a:lstStyle>
          <a:p>
            <a:endParaRPr lang="en-US"/>
          </a:p>
        </p:txBody>
      </p:sp>
      <p:sp>
        <p:nvSpPr>
          <p:cNvPr id="8" name="Picture Placeholder 8">
            <a:extLst>
              <a:ext uri="{FF2B5EF4-FFF2-40B4-BE49-F238E27FC236}">
                <a16:creationId xmlns:a16="http://schemas.microsoft.com/office/drawing/2014/main" id="{48C7C4A1-B9DC-B242-8430-DA64100AEE5D}"/>
              </a:ext>
            </a:extLst>
          </p:cNvPr>
          <p:cNvSpPr>
            <a:spLocks noGrp="1"/>
          </p:cNvSpPr>
          <p:nvPr>
            <p:ph type="pic" sz="quarter" idx="17"/>
          </p:nvPr>
        </p:nvSpPr>
        <p:spPr>
          <a:xfrm>
            <a:off x="13404337" y="5167746"/>
            <a:ext cx="3048003" cy="3048004"/>
          </a:xfrm>
          <a:prstGeom prst="rect">
            <a:avLst/>
          </a:prstGeom>
          <a:solidFill>
            <a:schemeClr val="bg1">
              <a:lumMod val="95000"/>
            </a:schemeClr>
          </a:solidFill>
        </p:spPr>
        <p:txBody>
          <a:bodyPr>
            <a:normAutofit/>
          </a:bodyPr>
          <a:lstStyle>
            <a:lvl1pPr>
              <a:defRPr sz="2102"/>
            </a:lvl1pPr>
          </a:lstStyle>
          <a:p>
            <a:endParaRPr lang="en-US"/>
          </a:p>
        </p:txBody>
      </p:sp>
      <p:sp>
        <p:nvSpPr>
          <p:cNvPr id="9" name="Picture Placeholder 8">
            <a:extLst>
              <a:ext uri="{FF2B5EF4-FFF2-40B4-BE49-F238E27FC236}">
                <a16:creationId xmlns:a16="http://schemas.microsoft.com/office/drawing/2014/main" id="{F6DC704D-8DB5-1E41-8BF9-CA883E2A6B33}"/>
              </a:ext>
            </a:extLst>
          </p:cNvPr>
          <p:cNvSpPr>
            <a:spLocks noGrp="1"/>
          </p:cNvSpPr>
          <p:nvPr>
            <p:ph type="pic" sz="quarter" idx="18"/>
          </p:nvPr>
        </p:nvSpPr>
        <p:spPr>
          <a:xfrm>
            <a:off x="18779899" y="5167746"/>
            <a:ext cx="3048003" cy="3048004"/>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63492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1_Fill Imag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CB07E095-35DD-8449-8250-91B068FC8FF4}"/>
              </a:ext>
            </a:extLst>
          </p:cNvPr>
          <p:cNvSpPr>
            <a:spLocks noGrp="1"/>
          </p:cNvSpPr>
          <p:nvPr>
            <p:ph type="pic" sz="quarter" idx="15"/>
          </p:nvPr>
        </p:nvSpPr>
        <p:spPr>
          <a:xfrm>
            <a:off x="13287375" y="1171577"/>
            <a:ext cx="9817101" cy="1137285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501621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2_Fill Imag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299CEE19-0A79-7B4D-AD6A-B17960F25AD2}"/>
              </a:ext>
            </a:extLst>
          </p:cNvPr>
          <p:cNvSpPr>
            <a:spLocks noGrp="1"/>
          </p:cNvSpPr>
          <p:nvPr>
            <p:ph type="pic" sz="quarter" idx="15"/>
          </p:nvPr>
        </p:nvSpPr>
        <p:spPr>
          <a:xfrm>
            <a:off x="1849123" y="4924572"/>
            <a:ext cx="2388638" cy="2388636"/>
          </a:xfrm>
          <a:prstGeom prst="ellipse">
            <a:avLst/>
          </a:prstGeom>
          <a:solidFill>
            <a:schemeClr val="bg1">
              <a:lumMod val="95000"/>
            </a:schemeClr>
          </a:solidFill>
        </p:spPr>
        <p:txBody>
          <a:bodyPr>
            <a:normAutofit/>
          </a:bodyPr>
          <a:lstStyle>
            <a:lvl1pPr>
              <a:defRPr sz="2102"/>
            </a:lvl1pPr>
          </a:lstStyle>
          <a:p>
            <a:endParaRPr lang="en-US"/>
          </a:p>
        </p:txBody>
      </p:sp>
      <p:sp>
        <p:nvSpPr>
          <p:cNvPr id="9" name="Picture Placeholder 8">
            <a:extLst>
              <a:ext uri="{FF2B5EF4-FFF2-40B4-BE49-F238E27FC236}">
                <a16:creationId xmlns:a16="http://schemas.microsoft.com/office/drawing/2014/main" id="{F37FE347-6604-8841-A1BD-E2E64432D3A0}"/>
              </a:ext>
            </a:extLst>
          </p:cNvPr>
          <p:cNvSpPr>
            <a:spLocks noGrp="1"/>
          </p:cNvSpPr>
          <p:nvPr>
            <p:ph type="pic" sz="quarter" idx="16"/>
          </p:nvPr>
        </p:nvSpPr>
        <p:spPr>
          <a:xfrm>
            <a:off x="13714564" y="4924572"/>
            <a:ext cx="2388638" cy="2388636"/>
          </a:xfrm>
          <a:prstGeom prst="ellipse">
            <a:avLst/>
          </a:prstGeom>
          <a:solidFill>
            <a:schemeClr val="bg1">
              <a:lumMod val="95000"/>
            </a:schemeClr>
          </a:solidFill>
        </p:spPr>
        <p:txBody>
          <a:bodyPr>
            <a:normAutofit/>
          </a:bodyPr>
          <a:lstStyle>
            <a:lvl1pPr>
              <a:defRPr sz="2102"/>
            </a:lvl1pPr>
          </a:lstStyle>
          <a:p>
            <a:endParaRPr lang="en-US"/>
          </a:p>
        </p:txBody>
      </p:sp>
      <p:sp>
        <p:nvSpPr>
          <p:cNvPr id="10" name="Picture Placeholder 8">
            <a:extLst>
              <a:ext uri="{FF2B5EF4-FFF2-40B4-BE49-F238E27FC236}">
                <a16:creationId xmlns:a16="http://schemas.microsoft.com/office/drawing/2014/main" id="{57FF8BF7-BE46-DE42-9218-711E9205F547}"/>
              </a:ext>
            </a:extLst>
          </p:cNvPr>
          <p:cNvSpPr>
            <a:spLocks noGrp="1"/>
          </p:cNvSpPr>
          <p:nvPr>
            <p:ph type="pic" sz="quarter" idx="17"/>
          </p:nvPr>
        </p:nvSpPr>
        <p:spPr>
          <a:xfrm>
            <a:off x="1849123" y="9170000"/>
            <a:ext cx="2388638" cy="2388636"/>
          </a:xfrm>
          <a:prstGeom prst="ellipse">
            <a:avLst/>
          </a:prstGeom>
          <a:solidFill>
            <a:schemeClr val="bg1">
              <a:lumMod val="95000"/>
            </a:schemeClr>
          </a:solidFill>
        </p:spPr>
        <p:txBody>
          <a:bodyPr>
            <a:normAutofit/>
          </a:bodyPr>
          <a:lstStyle>
            <a:lvl1pPr>
              <a:defRPr sz="2102"/>
            </a:lvl1pPr>
          </a:lstStyle>
          <a:p>
            <a:endParaRPr lang="en-US"/>
          </a:p>
        </p:txBody>
      </p:sp>
      <p:sp>
        <p:nvSpPr>
          <p:cNvPr id="11" name="Picture Placeholder 8">
            <a:extLst>
              <a:ext uri="{FF2B5EF4-FFF2-40B4-BE49-F238E27FC236}">
                <a16:creationId xmlns:a16="http://schemas.microsoft.com/office/drawing/2014/main" id="{0C6771EC-9D22-7244-A324-0550154889AD}"/>
              </a:ext>
            </a:extLst>
          </p:cNvPr>
          <p:cNvSpPr>
            <a:spLocks noGrp="1"/>
          </p:cNvSpPr>
          <p:nvPr>
            <p:ph type="pic" sz="quarter" idx="18"/>
          </p:nvPr>
        </p:nvSpPr>
        <p:spPr>
          <a:xfrm>
            <a:off x="13714564" y="9170000"/>
            <a:ext cx="2388638" cy="2388636"/>
          </a:xfrm>
          <a:prstGeom prst="ellipse">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2527659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3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849125" y="5668034"/>
            <a:ext cx="5169851" cy="5169852"/>
          </a:xfrm>
          <a:prstGeom prst="rect">
            <a:avLst/>
          </a:prstGeom>
          <a:solidFill>
            <a:schemeClr val="bg1">
              <a:lumMod val="95000"/>
            </a:schemeClr>
          </a:solidFill>
        </p:spPr>
        <p:txBody>
          <a:bodyPr>
            <a:normAutofit/>
          </a:bodyPr>
          <a:lstStyle>
            <a:lvl1pPr>
              <a:defRPr sz="2102"/>
            </a:lvl1pPr>
          </a:lstStyle>
          <a:p>
            <a:endParaRPr lang="en-US"/>
          </a:p>
        </p:txBody>
      </p:sp>
      <p:sp>
        <p:nvSpPr>
          <p:cNvPr id="13" name="Picture Placeholder 8">
            <a:extLst>
              <a:ext uri="{FF2B5EF4-FFF2-40B4-BE49-F238E27FC236}">
                <a16:creationId xmlns:a16="http://schemas.microsoft.com/office/drawing/2014/main" id="{B0993D8F-3AA5-A747-A08B-1E2A0F54B478}"/>
              </a:ext>
            </a:extLst>
          </p:cNvPr>
          <p:cNvSpPr>
            <a:spLocks noGrp="1"/>
          </p:cNvSpPr>
          <p:nvPr>
            <p:ph type="pic" sz="quarter" idx="16"/>
          </p:nvPr>
        </p:nvSpPr>
        <p:spPr>
          <a:xfrm>
            <a:off x="12188830" y="5668034"/>
            <a:ext cx="5169851" cy="5169852"/>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1592318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4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200534" y="6962927"/>
            <a:ext cx="10886855" cy="5539594"/>
          </a:xfrm>
          <a:prstGeom prst="rect">
            <a:avLst/>
          </a:prstGeom>
          <a:solidFill>
            <a:schemeClr val="bg1">
              <a:lumMod val="95000"/>
            </a:schemeClr>
          </a:solidFill>
        </p:spPr>
        <p:txBody>
          <a:bodyPr>
            <a:normAutofit/>
          </a:bodyPr>
          <a:lstStyle>
            <a:lvl1pPr>
              <a:defRPr sz="2102"/>
            </a:lvl1pPr>
          </a:lstStyle>
          <a:p>
            <a:endParaRPr lang="en-US"/>
          </a:p>
        </p:txBody>
      </p:sp>
      <p:sp>
        <p:nvSpPr>
          <p:cNvPr id="13" name="Picture Placeholder 8">
            <a:extLst>
              <a:ext uri="{FF2B5EF4-FFF2-40B4-BE49-F238E27FC236}">
                <a16:creationId xmlns:a16="http://schemas.microsoft.com/office/drawing/2014/main" id="{B0993D8F-3AA5-A747-A08B-1E2A0F54B478}"/>
              </a:ext>
            </a:extLst>
          </p:cNvPr>
          <p:cNvSpPr>
            <a:spLocks noGrp="1"/>
          </p:cNvSpPr>
          <p:nvPr>
            <p:ph type="pic" sz="quarter" idx="16"/>
          </p:nvPr>
        </p:nvSpPr>
        <p:spPr>
          <a:xfrm>
            <a:off x="12290268" y="1213481"/>
            <a:ext cx="10886855" cy="5539594"/>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6298949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7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0" y="0"/>
            <a:ext cx="11182353" cy="1371600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115639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i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50907" y="-378372"/>
            <a:ext cx="25079463" cy="14472744"/>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10754633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8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200535" y="1213480"/>
            <a:ext cx="10886855" cy="5539596"/>
          </a:xfrm>
          <a:prstGeom prst="rect">
            <a:avLst/>
          </a:prstGeom>
          <a:solidFill>
            <a:schemeClr val="bg1">
              <a:lumMod val="95000"/>
            </a:schemeClr>
          </a:solidFill>
        </p:spPr>
        <p:txBody>
          <a:bodyPr>
            <a:normAutofit/>
          </a:bodyPr>
          <a:lstStyle>
            <a:lvl1pPr>
              <a:defRPr sz="2102"/>
            </a:lvl1pPr>
          </a:lstStyle>
          <a:p>
            <a:endParaRPr lang="en-US"/>
          </a:p>
        </p:txBody>
      </p:sp>
      <p:sp>
        <p:nvSpPr>
          <p:cNvPr id="5" name="Picture Placeholder 8">
            <a:extLst>
              <a:ext uri="{FF2B5EF4-FFF2-40B4-BE49-F238E27FC236}">
                <a16:creationId xmlns:a16="http://schemas.microsoft.com/office/drawing/2014/main" id="{8AB5C2BD-10C9-5248-B520-9AEB2D0CEFBA}"/>
              </a:ext>
            </a:extLst>
          </p:cNvPr>
          <p:cNvSpPr>
            <a:spLocks noGrp="1"/>
          </p:cNvSpPr>
          <p:nvPr>
            <p:ph type="pic" sz="quarter" idx="16"/>
          </p:nvPr>
        </p:nvSpPr>
        <p:spPr>
          <a:xfrm>
            <a:off x="12290268" y="6962924"/>
            <a:ext cx="10886855" cy="5539596"/>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168650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9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3195298" y="0"/>
            <a:ext cx="11182353" cy="1371600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18030822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0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6459199" y="0"/>
            <a:ext cx="7918452" cy="1371600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639348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1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 y="0"/>
            <a:ext cx="12188825" cy="1371600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1396160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2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2188825" y="0"/>
            <a:ext cx="12188825" cy="1371600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3033953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3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1760202" y="3"/>
            <a:ext cx="12617449" cy="8993258"/>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348998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4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609606" y="4714161"/>
            <a:ext cx="11795244" cy="6692566"/>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566760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5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0" y="0"/>
            <a:ext cx="8125883" cy="13716000"/>
          </a:xfrm>
          <a:prstGeom prst="rect">
            <a:avLst/>
          </a:prstGeom>
          <a:solidFill>
            <a:schemeClr val="bg1">
              <a:lumMod val="95000"/>
            </a:schemeClr>
          </a:solidFill>
        </p:spPr>
        <p:txBody>
          <a:bodyPr>
            <a:normAutofit/>
          </a:bodyPr>
          <a:lstStyle>
            <a:lvl1pPr>
              <a:defRPr sz="2102"/>
            </a:lvl1pPr>
          </a:lstStyle>
          <a:p>
            <a:endParaRPr lang="en-US"/>
          </a:p>
        </p:txBody>
      </p:sp>
      <p:sp>
        <p:nvSpPr>
          <p:cNvPr id="6" name="Picture Placeholder 8">
            <a:extLst>
              <a:ext uri="{FF2B5EF4-FFF2-40B4-BE49-F238E27FC236}">
                <a16:creationId xmlns:a16="http://schemas.microsoft.com/office/drawing/2014/main" id="{D1EC6D32-8AEC-6E4B-A33B-E9E744BD2529}"/>
              </a:ext>
            </a:extLst>
          </p:cNvPr>
          <p:cNvSpPr>
            <a:spLocks noGrp="1"/>
          </p:cNvSpPr>
          <p:nvPr>
            <p:ph type="pic" sz="quarter" idx="16"/>
          </p:nvPr>
        </p:nvSpPr>
        <p:spPr>
          <a:xfrm>
            <a:off x="8125881" y="0"/>
            <a:ext cx="8125883" cy="13716000"/>
          </a:xfrm>
          <a:prstGeom prst="rect">
            <a:avLst/>
          </a:prstGeom>
          <a:solidFill>
            <a:schemeClr val="bg1">
              <a:lumMod val="95000"/>
            </a:schemeClr>
          </a:solidFill>
        </p:spPr>
        <p:txBody>
          <a:bodyPr>
            <a:normAutofit/>
          </a:bodyPr>
          <a:lstStyle>
            <a:lvl1pPr>
              <a:defRPr sz="2102"/>
            </a:lvl1pPr>
          </a:lstStyle>
          <a:p>
            <a:endParaRPr lang="en-US"/>
          </a:p>
        </p:txBody>
      </p:sp>
      <p:sp>
        <p:nvSpPr>
          <p:cNvPr id="7" name="Picture Placeholder 8">
            <a:extLst>
              <a:ext uri="{FF2B5EF4-FFF2-40B4-BE49-F238E27FC236}">
                <a16:creationId xmlns:a16="http://schemas.microsoft.com/office/drawing/2014/main" id="{4B75FA7D-1FCB-3A44-AED6-F6094A89B320}"/>
              </a:ext>
            </a:extLst>
          </p:cNvPr>
          <p:cNvSpPr>
            <a:spLocks noGrp="1"/>
          </p:cNvSpPr>
          <p:nvPr>
            <p:ph type="pic" sz="quarter" idx="17"/>
          </p:nvPr>
        </p:nvSpPr>
        <p:spPr>
          <a:xfrm>
            <a:off x="16251768" y="0"/>
            <a:ext cx="8125883" cy="1371600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437932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6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 y="6858001"/>
            <a:ext cx="9470572" cy="6858002"/>
          </a:xfrm>
          <a:prstGeom prst="rect">
            <a:avLst/>
          </a:prstGeom>
          <a:solidFill>
            <a:schemeClr val="bg1">
              <a:lumMod val="95000"/>
            </a:schemeClr>
          </a:solidFill>
        </p:spPr>
        <p:txBody>
          <a:bodyPr>
            <a:normAutofit/>
          </a:bodyPr>
          <a:lstStyle>
            <a:lvl1pPr>
              <a:defRPr sz="2102"/>
            </a:lvl1pPr>
          </a:lstStyle>
          <a:p>
            <a:endParaRPr lang="en-US"/>
          </a:p>
        </p:txBody>
      </p:sp>
      <p:sp>
        <p:nvSpPr>
          <p:cNvPr id="9" name="Picture Placeholder 8">
            <a:extLst>
              <a:ext uri="{FF2B5EF4-FFF2-40B4-BE49-F238E27FC236}">
                <a16:creationId xmlns:a16="http://schemas.microsoft.com/office/drawing/2014/main" id="{EC390180-CAED-D04F-B0C7-AA4B5847E2F7}"/>
              </a:ext>
            </a:extLst>
          </p:cNvPr>
          <p:cNvSpPr>
            <a:spLocks noGrp="1"/>
          </p:cNvSpPr>
          <p:nvPr>
            <p:ph type="pic" sz="quarter" idx="16"/>
          </p:nvPr>
        </p:nvSpPr>
        <p:spPr>
          <a:xfrm>
            <a:off x="9470574" y="-3"/>
            <a:ext cx="14907081" cy="6858002"/>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1985802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7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F5E0D8F7-19F8-1945-8717-30640E9C8501}"/>
              </a:ext>
            </a:extLst>
          </p:cNvPr>
          <p:cNvSpPr>
            <a:spLocks noGrp="1"/>
          </p:cNvSpPr>
          <p:nvPr>
            <p:ph type="pic" sz="quarter" idx="15"/>
          </p:nvPr>
        </p:nvSpPr>
        <p:spPr>
          <a:xfrm>
            <a:off x="14907079" y="3"/>
            <a:ext cx="9470572" cy="6858002"/>
          </a:xfrm>
          <a:prstGeom prst="rect">
            <a:avLst/>
          </a:prstGeom>
          <a:solidFill>
            <a:schemeClr val="bg1">
              <a:lumMod val="95000"/>
            </a:schemeClr>
          </a:solidFill>
        </p:spPr>
        <p:txBody>
          <a:bodyPr>
            <a:normAutofit/>
          </a:bodyPr>
          <a:lstStyle>
            <a:lvl1pPr>
              <a:defRPr sz="2102"/>
            </a:lvl1pPr>
          </a:lstStyle>
          <a:p>
            <a:endParaRPr lang="en-US"/>
          </a:p>
        </p:txBody>
      </p:sp>
      <p:sp>
        <p:nvSpPr>
          <p:cNvPr id="9" name="Picture Placeholder 8">
            <a:extLst>
              <a:ext uri="{FF2B5EF4-FFF2-40B4-BE49-F238E27FC236}">
                <a16:creationId xmlns:a16="http://schemas.microsoft.com/office/drawing/2014/main" id="{EC390180-CAED-D04F-B0C7-AA4B5847E2F7}"/>
              </a:ext>
            </a:extLst>
          </p:cNvPr>
          <p:cNvSpPr>
            <a:spLocks noGrp="1"/>
          </p:cNvSpPr>
          <p:nvPr>
            <p:ph type="pic" sz="quarter" idx="16"/>
          </p:nvPr>
        </p:nvSpPr>
        <p:spPr>
          <a:xfrm>
            <a:off x="2" y="6858001"/>
            <a:ext cx="14907081" cy="6858002"/>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321516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Fi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2231329" y="4770548"/>
            <a:ext cx="19914995" cy="7474088"/>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3347463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8_Fi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63F07F69-E8D3-264C-A962-0C77E966AAAD}"/>
              </a:ext>
            </a:extLst>
          </p:cNvPr>
          <p:cNvSpPr>
            <a:spLocks noGrp="1"/>
          </p:cNvSpPr>
          <p:nvPr>
            <p:ph type="pic" sz="quarter" idx="14"/>
          </p:nvPr>
        </p:nvSpPr>
        <p:spPr>
          <a:xfrm>
            <a:off x="-350907" y="-378372"/>
            <a:ext cx="25079463" cy="7236372"/>
          </a:xfrm>
          <a:prstGeom prst="rect">
            <a:avLst/>
          </a:prstGeom>
          <a:solidFill>
            <a:schemeClr val="bg1">
              <a:lumMod val="95000"/>
            </a:schemeClr>
          </a:solidFill>
        </p:spPr>
        <p:txBody>
          <a:bodyPr>
            <a:normAutofit/>
          </a:bodyPr>
          <a:lstStyle>
            <a:lvl1pPr>
              <a:defRPr sz="2102"/>
            </a:lvl1pPr>
          </a:lstStyle>
          <a:p>
            <a:endParaRPr lang="en-US"/>
          </a:p>
        </p:txBody>
      </p:sp>
      <p:sp>
        <p:nvSpPr>
          <p:cNvPr id="9" name="Picture Placeholder 8">
            <a:extLst>
              <a:ext uri="{FF2B5EF4-FFF2-40B4-BE49-F238E27FC236}">
                <a16:creationId xmlns:a16="http://schemas.microsoft.com/office/drawing/2014/main" id="{EC390180-CAED-D04F-B0C7-AA4B5847E2F7}"/>
              </a:ext>
            </a:extLst>
          </p:cNvPr>
          <p:cNvSpPr>
            <a:spLocks noGrp="1"/>
          </p:cNvSpPr>
          <p:nvPr>
            <p:ph type="pic" sz="quarter" idx="16"/>
          </p:nvPr>
        </p:nvSpPr>
        <p:spPr>
          <a:xfrm>
            <a:off x="9704442" y="2477730"/>
            <a:ext cx="4866966" cy="8665412"/>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6330650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9_Fi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390180-CAED-D04F-B0C7-AA4B5847E2F7}"/>
              </a:ext>
            </a:extLst>
          </p:cNvPr>
          <p:cNvSpPr>
            <a:spLocks noGrp="1"/>
          </p:cNvSpPr>
          <p:nvPr>
            <p:ph type="pic" sz="quarter" idx="16"/>
          </p:nvPr>
        </p:nvSpPr>
        <p:spPr>
          <a:xfrm>
            <a:off x="10698481" y="2477730"/>
            <a:ext cx="4937760" cy="8665412"/>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42389217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0_Fi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63F07F69-E8D3-264C-A962-0C77E966AAAD}"/>
              </a:ext>
            </a:extLst>
          </p:cNvPr>
          <p:cNvSpPr>
            <a:spLocks noGrp="1"/>
          </p:cNvSpPr>
          <p:nvPr>
            <p:ph type="pic" sz="quarter" idx="14"/>
          </p:nvPr>
        </p:nvSpPr>
        <p:spPr>
          <a:xfrm>
            <a:off x="-350907" y="-378372"/>
            <a:ext cx="25079463" cy="7236372"/>
          </a:xfrm>
          <a:prstGeom prst="rect">
            <a:avLst/>
          </a:prstGeom>
          <a:solidFill>
            <a:schemeClr val="bg1">
              <a:lumMod val="95000"/>
            </a:schemeClr>
          </a:solidFill>
        </p:spPr>
        <p:txBody>
          <a:bodyPr>
            <a:normAutofit/>
          </a:bodyPr>
          <a:lstStyle>
            <a:lvl1pPr>
              <a:defRPr sz="2102"/>
            </a:lvl1pPr>
          </a:lstStyle>
          <a:p>
            <a:endParaRPr lang="en-US"/>
          </a:p>
        </p:txBody>
      </p:sp>
      <p:sp>
        <p:nvSpPr>
          <p:cNvPr id="9" name="Picture Placeholder 8">
            <a:extLst>
              <a:ext uri="{FF2B5EF4-FFF2-40B4-BE49-F238E27FC236}">
                <a16:creationId xmlns:a16="http://schemas.microsoft.com/office/drawing/2014/main" id="{EC390180-CAED-D04F-B0C7-AA4B5847E2F7}"/>
              </a:ext>
            </a:extLst>
          </p:cNvPr>
          <p:cNvSpPr>
            <a:spLocks noGrp="1"/>
          </p:cNvSpPr>
          <p:nvPr>
            <p:ph type="pic" sz="quarter" idx="16"/>
          </p:nvPr>
        </p:nvSpPr>
        <p:spPr>
          <a:xfrm>
            <a:off x="2360507" y="2477733"/>
            <a:ext cx="6645297" cy="8800826"/>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5401493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1_Fi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C390180-CAED-D04F-B0C7-AA4B5847E2F7}"/>
              </a:ext>
            </a:extLst>
          </p:cNvPr>
          <p:cNvSpPr>
            <a:spLocks noGrp="1"/>
          </p:cNvSpPr>
          <p:nvPr>
            <p:ph type="pic" sz="quarter" idx="16"/>
          </p:nvPr>
        </p:nvSpPr>
        <p:spPr>
          <a:xfrm>
            <a:off x="15042677" y="2556320"/>
            <a:ext cx="6824076" cy="9058164"/>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8303122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2_Fi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63F07F69-E8D3-264C-A962-0C77E966AAAD}"/>
              </a:ext>
            </a:extLst>
          </p:cNvPr>
          <p:cNvSpPr>
            <a:spLocks noGrp="1"/>
          </p:cNvSpPr>
          <p:nvPr>
            <p:ph type="pic" sz="quarter" idx="14"/>
          </p:nvPr>
        </p:nvSpPr>
        <p:spPr>
          <a:xfrm>
            <a:off x="-350907" y="-378372"/>
            <a:ext cx="25079463" cy="7236372"/>
          </a:xfrm>
          <a:prstGeom prst="rect">
            <a:avLst/>
          </a:prstGeom>
          <a:solidFill>
            <a:schemeClr val="bg1">
              <a:lumMod val="95000"/>
            </a:schemeClr>
          </a:solidFill>
        </p:spPr>
        <p:txBody>
          <a:bodyPr>
            <a:normAutofit/>
          </a:bodyPr>
          <a:lstStyle>
            <a:lvl1pPr>
              <a:defRPr sz="2102"/>
            </a:lvl1pPr>
          </a:lstStyle>
          <a:p>
            <a:endParaRPr lang="en-US"/>
          </a:p>
        </p:txBody>
      </p:sp>
      <p:sp>
        <p:nvSpPr>
          <p:cNvPr id="9" name="Picture Placeholder 8">
            <a:extLst>
              <a:ext uri="{FF2B5EF4-FFF2-40B4-BE49-F238E27FC236}">
                <a16:creationId xmlns:a16="http://schemas.microsoft.com/office/drawing/2014/main" id="{EC390180-CAED-D04F-B0C7-AA4B5847E2F7}"/>
              </a:ext>
            </a:extLst>
          </p:cNvPr>
          <p:cNvSpPr>
            <a:spLocks noGrp="1"/>
          </p:cNvSpPr>
          <p:nvPr>
            <p:ph type="pic" sz="quarter" idx="16"/>
          </p:nvPr>
        </p:nvSpPr>
        <p:spPr>
          <a:xfrm>
            <a:off x="13840695" y="2424832"/>
            <a:ext cx="13050983" cy="8132332"/>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4065596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3_Fill Image">
    <p:spTree>
      <p:nvGrpSpPr>
        <p:cNvPr id="1" name=""/>
        <p:cNvGrpSpPr/>
        <p:nvPr/>
      </p:nvGrpSpPr>
      <p:grpSpPr>
        <a:xfrm>
          <a:off x="0" y="0"/>
          <a:ext cx="0" cy="0"/>
          <a:chOff x="0" y="0"/>
          <a:chExt cx="0" cy="0"/>
        </a:xfrm>
      </p:grpSpPr>
      <p:sp>
        <p:nvSpPr>
          <p:cNvPr id="10" name="Picture Placeholder 8">
            <a:extLst>
              <a:ext uri="{FF2B5EF4-FFF2-40B4-BE49-F238E27FC236}">
                <a16:creationId xmlns:a16="http://schemas.microsoft.com/office/drawing/2014/main" id="{FE7837AD-C292-FA4E-8B5F-4E066E615DDC}"/>
              </a:ext>
            </a:extLst>
          </p:cNvPr>
          <p:cNvSpPr>
            <a:spLocks noGrp="1"/>
          </p:cNvSpPr>
          <p:nvPr>
            <p:ph type="pic" sz="quarter" idx="18"/>
          </p:nvPr>
        </p:nvSpPr>
        <p:spPr>
          <a:xfrm>
            <a:off x="18371214" y="6276313"/>
            <a:ext cx="2936242" cy="3616854"/>
          </a:xfrm>
          <a:prstGeom prst="rect">
            <a:avLst/>
          </a:prstGeom>
          <a:solidFill>
            <a:schemeClr val="bg1">
              <a:lumMod val="95000"/>
            </a:schemeClr>
          </a:solidFill>
        </p:spPr>
        <p:txBody>
          <a:bodyPr>
            <a:normAutofit/>
          </a:bodyPr>
          <a:lstStyle>
            <a:lvl1pPr>
              <a:defRPr sz="2102"/>
            </a:lvl1pPr>
          </a:lstStyle>
          <a:p>
            <a:endParaRPr lang="en-US"/>
          </a:p>
        </p:txBody>
      </p:sp>
      <p:sp>
        <p:nvSpPr>
          <p:cNvPr id="9" name="Picture Placeholder 8">
            <a:extLst>
              <a:ext uri="{FF2B5EF4-FFF2-40B4-BE49-F238E27FC236}">
                <a16:creationId xmlns:a16="http://schemas.microsoft.com/office/drawing/2014/main" id="{EC390180-CAED-D04F-B0C7-AA4B5847E2F7}"/>
              </a:ext>
            </a:extLst>
          </p:cNvPr>
          <p:cNvSpPr>
            <a:spLocks noGrp="1"/>
          </p:cNvSpPr>
          <p:nvPr>
            <p:ph type="pic" sz="quarter" idx="16"/>
          </p:nvPr>
        </p:nvSpPr>
        <p:spPr>
          <a:xfrm>
            <a:off x="12324938" y="6276313"/>
            <a:ext cx="2936242" cy="3616854"/>
          </a:xfrm>
          <a:prstGeom prst="rect">
            <a:avLst/>
          </a:prstGeom>
          <a:solidFill>
            <a:schemeClr val="bg1">
              <a:lumMod val="95000"/>
            </a:schemeClr>
          </a:solidFill>
        </p:spPr>
        <p:txBody>
          <a:bodyPr>
            <a:normAutofit/>
          </a:bodyPr>
          <a:lstStyle>
            <a:lvl1pPr>
              <a:defRPr sz="2102"/>
            </a:lvl1pPr>
          </a:lstStyle>
          <a:p>
            <a:endParaRPr lang="en-US"/>
          </a:p>
        </p:txBody>
      </p:sp>
      <p:sp>
        <p:nvSpPr>
          <p:cNvPr id="8" name="Picture Placeholder 8">
            <a:extLst>
              <a:ext uri="{FF2B5EF4-FFF2-40B4-BE49-F238E27FC236}">
                <a16:creationId xmlns:a16="http://schemas.microsoft.com/office/drawing/2014/main" id="{3950446F-B785-964F-BF2E-BC77120BF22E}"/>
              </a:ext>
            </a:extLst>
          </p:cNvPr>
          <p:cNvSpPr>
            <a:spLocks noGrp="1"/>
          </p:cNvSpPr>
          <p:nvPr>
            <p:ph type="pic" sz="quarter" idx="17"/>
          </p:nvPr>
        </p:nvSpPr>
        <p:spPr>
          <a:xfrm>
            <a:off x="15048532" y="6094746"/>
            <a:ext cx="3510379" cy="397998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6661417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5_Fill Imag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C72FCE4F-C860-9E4C-B28D-774B4B51B280}"/>
              </a:ext>
            </a:extLst>
          </p:cNvPr>
          <p:cNvSpPr>
            <a:spLocks noGrp="1"/>
          </p:cNvSpPr>
          <p:nvPr>
            <p:ph type="pic" sz="quarter" idx="14"/>
          </p:nvPr>
        </p:nvSpPr>
        <p:spPr>
          <a:xfrm>
            <a:off x="-350907" y="-378371"/>
            <a:ext cx="25079463" cy="892101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593869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Fi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0"/>
            <a:ext cx="24377650" cy="6967044"/>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423139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Fi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B784183-0406-3540-87F5-55B6477ADB31}"/>
              </a:ext>
            </a:extLst>
          </p:cNvPr>
          <p:cNvSpPr>
            <a:spLocks noGrp="1"/>
          </p:cNvSpPr>
          <p:nvPr>
            <p:ph type="pic" sz="quarter" idx="14"/>
          </p:nvPr>
        </p:nvSpPr>
        <p:spPr>
          <a:xfrm>
            <a:off x="-350907" y="5663382"/>
            <a:ext cx="25079463" cy="8430992"/>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604968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Fi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B784183-0406-3540-87F5-55B6477ADB31}"/>
              </a:ext>
            </a:extLst>
          </p:cNvPr>
          <p:cNvSpPr>
            <a:spLocks noGrp="1"/>
          </p:cNvSpPr>
          <p:nvPr>
            <p:ph type="pic" sz="quarter" idx="14"/>
          </p:nvPr>
        </p:nvSpPr>
        <p:spPr>
          <a:xfrm>
            <a:off x="1917698" y="3624716"/>
            <a:ext cx="6699550" cy="5943600"/>
          </a:xfrm>
          <a:prstGeom prst="rect">
            <a:avLst/>
          </a:prstGeom>
          <a:solidFill>
            <a:schemeClr val="bg1">
              <a:lumMod val="95000"/>
            </a:schemeClr>
          </a:solidFill>
        </p:spPr>
        <p:txBody>
          <a:bodyPr>
            <a:normAutofit/>
          </a:bodyPr>
          <a:lstStyle>
            <a:lvl1pPr>
              <a:defRPr sz="2102"/>
            </a:lvl1pPr>
          </a:lstStyle>
          <a:p>
            <a:endParaRPr lang="en-US"/>
          </a:p>
        </p:txBody>
      </p:sp>
      <p:sp>
        <p:nvSpPr>
          <p:cNvPr id="12" name="Picture Placeholder 8">
            <a:extLst>
              <a:ext uri="{FF2B5EF4-FFF2-40B4-BE49-F238E27FC236}">
                <a16:creationId xmlns:a16="http://schemas.microsoft.com/office/drawing/2014/main" id="{9E758EC3-427F-1241-87FC-613D457710D4}"/>
              </a:ext>
            </a:extLst>
          </p:cNvPr>
          <p:cNvSpPr>
            <a:spLocks noGrp="1"/>
          </p:cNvSpPr>
          <p:nvPr>
            <p:ph type="pic" sz="quarter" idx="15"/>
          </p:nvPr>
        </p:nvSpPr>
        <p:spPr>
          <a:xfrm>
            <a:off x="8839051" y="3624716"/>
            <a:ext cx="6699550" cy="5943600"/>
          </a:xfrm>
          <a:prstGeom prst="rect">
            <a:avLst/>
          </a:prstGeom>
          <a:solidFill>
            <a:schemeClr val="bg1">
              <a:lumMod val="95000"/>
            </a:schemeClr>
          </a:solidFill>
        </p:spPr>
        <p:txBody>
          <a:bodyPr>
            <a:normAutofit/>
          </a:bodyPr>
          <a:lstStyle>
            <a:lvl1pPr>
              <a:defRPr sz="2102"/>
            </a:lvl1pPr>
          </a:lstStyle>
          <a:p>
            <a:endParaRPr lang="en-US"/>
          </a:p>
        </p:txBody>
      </p:sp>
      <p:sp>
        <p:nvSpPr>
          <p:cNvPr id="13" name="Picture Placeholder 8">
            <a:extLst>
              <a:ext uri="{FF2B5EF4-FFF2-40B4-BE49-F238E27FC236}">
                <a16:creationId xmlns:a16="http://schemas.microsoft.com/office/drawing/2014/main" id="{AAAC7CBC-A362-B44A-8055-0D9776C18DA4}"/>
              </a:ext>
            </a:extLst>
          </p:cNvPr>
          <p:cNvSpPr>
            <a:spLocks noGrp="1"/>
          </p:cNvSpPr>
          <p:nvPr>
            <p:ph type="pic" sz="quarter" idx="16"/>
          </p:nvPr>
        </p:nvSpPr>
        <p:spPr>
          <a:xfrm>
            <a:off x="15760406" y="3624716"/>
            <a:ext cx="6699550" cy="594360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224404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9E758EC3-427F-1241-87FC-613D457710D4}"/>
              </a:ext>
            </a:extLst>
          </p:cNvPr>
          <p:cNvSpPr>
            <a:spLocks noGrp="1"/>
          </p:cNvSpPr>
          <p:nvPr>
            <p:ph type="pic" sz="quarter" idx="15"/>
          </p:nvPr>
        </p:nvSpPr>
        <p:spPr>
          <a:xfrm>
            <a:off x="9651999" y="-2"/>
            <a:ext cx="7044693" cy="1371600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257299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Fill Image">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9E758EC3-427F-1241-87FC-613D457710D4}"/>
              </a:ext>
            </a:extLst>
          </p:cNvPr>
          <p:cNvSpPr>
            <a:spLocks noGrp="1"/>
          </p:cNvSpPr>
          <p:nvPr>
            <p:ph type="pic" sz="quarter" idx="15"/>
          </p:nvPr>
        </p:nvSpPr>
        <p:spPr>
          <a:xfrm>
            <a:off x="0" y="-2"/>
            <a:ext cx="24377650" cy="9036540"/>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362529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Fill Imag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B695E425-CFED-ED4C-927B-4D6A45F788C5}"/>
              </a:ext>
            </a:extLst>
          </p:cNvPr>
          <p:cNvSpPr>
            <a:spLocks noGrp="1"/>
          </p:cNvSpPr>
          <p:nvPr>
            <p:ph type="pic" sz="quarter" idx="14"/>
          </p:nvPr>
        </p:nvSpPr>
        <p:spPr>
          <a:xfrm>
            <a:off x="-350907" y="-378372"/>
            <a:ext cx="25079463" cy="10228952"/>
          </a:xfrm>
          <a:prstGeom prst="rect">
            <a:avLst/>
          </a:prstGeom>
          <a:solidFill>
            <a:schemeClr val="bg1">
              <a:lumMod val="95000"/>
            </a:schemeClr>
          </a:solidFill>
        </p:spPr>
        <p:txBody>
          <a:bodyPr>
            <a:normAutofit/>
          </a:bodyPr>
          <a:lstStyle>
            <a:lvl1pPr>
              <a:defRPr sz="2102"/>
            </a:lvl1pPr>
          </a:lstStyle>
          <a:p>
            <a:endParaRPr lang="en-US"/>
          </a:p>
        </p:txBody>
      </p:sp>
      <p:sp>
        <p:nvSpPr>
          <p:cNvPr id="8" name="Picture Placeholder 8">
            <a:extLst>
              <a:ext uri="{FF2B5EF4-FFF2-40B4-BE49-F238E27FC236}">
                <a16:creationId xmlns:a16="http://schemas.microsoft.com/office/drawing/2014/main" id="{4FE1B35F-4590-374B-8519-288089DB247A}"/>
              </a:ext>
            </a:extLst>
          </p:cNvPr>
          <p:cNvSpPr>
            <a:spLocks noGrp="1"/>
          </p:cNvSpPr>
          <p:nvPr>
            <p:ph type="pic" sz="quarter" idx="15"/>
          </p:nvPr>
        </p:nvSpPr>
        <p:spPr>
          <a:xfrm>
            <a:off x="2202871" y="7148947"/>
            <a:ext cx="9663545" cy="5403274"/>
          </a:xfrm>
          <a:prstGeom prst="rect">
            <a:avLst/>
          </a:prstGeom>
          <a:solidFill>
            <a:schemeClr val="bg1">
              <a:lumMod val="95000"/>
            </a:schemeClr>
          </a:solidFill>
        </p:spPr>
        <p:txBody>
          <a:bodyPr>
            <a:normAutofit/>
          </a:bodyPr>
          <a:lstStyle>
            <a:lvl1pPr>
              <a:defRPr sz="2102"/>
            </a:lvl1pPr>
          </a:lstStyle>
          <a:p>
            <a:endParaRPr lang="en-US"/>
          </a:p>
        </p:txBody>
      </p:sp>
      <p:sp>
        <p:nvSpPr>
          <p:cNvPr id="9" name="Picture Placeholder 8">
            <a:extLst>
              <a:ext uri="{FF2B5EF4-FFF2-40B4-BE49-F238E27FC236}">
                <a16:creationId xmlns:a16="http://schemas.microsoft.com/office/drawing/2014/main" id="{3F284516-4946-184F-8188-C017B75BC647}"/>
              </a:ext>
            </a:extLst>
          </p:cNvPr>
          <p:cNvSpPr>
            <a:spLocks noGrp="1"/>
          </p:cNvSpPr>
          <p:nvPr>
            <p:ph type="pic" sz="quarter" idx="16"/>
          </p:nvPr>
        </p:nvSpPr>
        <p:spPr>
          <a:xfrm>
            <a:off x="12511233" y="7148947"/>
            <a:ext cx="9663545" cy="5403274"/>
          </a:xfrm>
          <a:prstGeom prst="rect">
            <a:avLst/>
          </a:prstGeom>
          <a:solidFill>
            <a:schemeClr val="bg1">
              <a:lumMod val="95000"/>
            </a:schemeClr>
          </a:solidFill>
        </p:spPr>
        <p:txBody>
          <a:bodyPr>
            <a:normAutofit/>
          </a:bodyPr>
          <a:lstStyle>
            <a:lvl1pPr>
              <a:defRPr sz="2102"/>
            </a:lvl1pPr>
          </a:lstStyle>
          <a:p>
            <a:endParaRPr lang="en-US"/>
          </a:p>
        </p:txBody>
      </p:sp>
    </p:spTree>
    <p:extLst>
      <p:ext uri="{BB962C8B-B14F-4D97-AF65-F5344CB8AC3E}">
        <p14:creationId xmlns:p14="http://schemas.microsoft.com/office/powerpoint/2010/main" val="14973346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9" y="730255"/>
            <a:ext cx="21025723"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5969" y="3651250"/>
            <a:ext cx="21025723"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75965" y="12712705"/>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4/14/21</a:t>
            </a:fld>
            <a:endParaRPr lang="en-US"/>
          </a:p>
        </p:txBody>
      </p:sp>
      <p:sp>
        <p:nvSpPr>
          <p:cNvPr id="5" name="Footer Placeholder 4"/>
          <p:cNvSpPr>
            <a:spLocks noGrp="1"/>
          </p:cNvSpPr>
          <p:nvPr>
            <p:ph type="ftr" sz="quarter" idx="3"/>
          </p:nvPr>
        </p:nvSpPr>
        <p:spPr>
          <a:xfrm>
            <a:off x="8075102" y="12712705"/>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8" y="12712705"/>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a:p>
        </p:txBody>
      </p:sp>
      <p:sp>
        <p:nvSpPr>
          <p:cNvPr id="7" name="TextBox 6">
            <a:extLst>
              <a:ext uri="{FF2B5EF4-FFF2-40B4-BE49-F238E27FC236}">
                <a16:creationId xmlns:a16="http://schemas.microsoft.com/office/drawing/2014/main" id="{6510EC9C-7AA6-034B-8A74-39E46AF9908C}"/>
              </a:ext>
            </a:extLst>
          </p:cNvPr>
          <p:cNvSpPr txBox="1"/>
          <p:nvPr userDrawn="1"/>
        </p:nvSpPr>
        <p:spPr>
          <a:xfrm>
            <a:off x="23145529" y="564822"/>
            <a:ext cx="789242" cy="492534"/>
          </a:xfrm>
          <a:prstGeom prst="rect">
            <a:avLst/>
          </a:prstGeom>
          <a:noFill/>
        </p:spPr>
        <p:txBody>
          <a:bodyPr wrap="none" lIns="182842" tIns="91422" rIns="182842" bIns="91422" rtlCol="0">
            <a:spAutoFit/>
          </a:bodyPr>
          <a:lstStyle/>
          <a:p>
            <a:pPr algn="ctr"/>
            <a:fld id="{260E2A6B-A809-4840-BF14-8648BC0BDF87}" type="slidenum">
              <a:rPr lang="id-ID" sz="2001" b="1" i="0" smtClean="0">
                <a:solidFill>
                  <a:schemeClr val="bg1">
                    <a:lumMod val="75000"/>
                  </a:schemeClr>
                </a:solidFill>
                <a:latin typeface="Montserrat" charset="0"/>
                <a:ea typeface="Montserrat" charset="0"/>
                <a:cs typeface="Montserrat" charset="0"/>
              </a:rPr>
              <a:pPr algn="ctr"/>
              <a:t>‹#›</a:t>
            </a:fld>
            <a:r>
              <a:rPr lang="id-ID" sz="2001" b="1" i="0">
                <a:solidFill>
                  <a:schemeClr val="bg1">
                    <a:lumMod val="75000"/>
                  </a:schemeClr>
                </a:solidFill>
                <a:latin typeface="Montserrat" charset="0"/>
                <a:ea typeface="Montserrat" charset="0"/>
                <a:cs typeface="Montserrat" charset="0"/>
              </a:rPr>
              <a:t>  </a:t>
            </a:r>
          </a:p>
        </p:txBody>
      </p:sp>
      <p:sp>
        <p:nvSpPr>
          <p:cNvPr id="8" name="Rectangle 7">
            <a:extLst>
              <a:ext uri="{FF2B5EF4-FFF2-40B4-BE49-F238E27FC236}">
                <a16:creationId xmlns:a16="http://schemas.microsoft.com/office/drawing/2014/main" id="{E2212D29-42FE-3C41-89E8-AD1D8AC321B2}"/>
              </a:ext>
            </a:extLst>
          </p:cNvPr>
          <p:cNvSpPr/>
          <p:nvPr userDrawn="1"/>
        </p:nvSpPr>
        <p:spPr>
          <a:xfrm>
            <a:off x="23200065" y="991199"/>
            <a:ext cx="550766" cy="3976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5" b="0" i="0">
              <a:latin typeface="Montserrat Light" charset="0"/>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2"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 id="2147484024" r:id="rId18"/>
    <p:sldLayoutId id="2147484025" r:id="rId19"/>
    <p:sldLayoutId id="2147484026" r:id="rId20"/>
    <p:sldLayoutId id="2147484027" r:id="rId21"/>
    <p:sldLayoutId id="2147484028" r:id="rId22"/>
    <p:sldLayoutId id="2147484029" r:id="rId23"/>
    <p:sldLayoutId id="2147484030" r:id="rId24"/>
    <p:sldLayoutId id="2147484031" r:id="rId25"/>
    <p:sldLayoutId id="2147484032" r:id="rId26"/>
    <p:sldLayoutId id="2147484033" r:id="rId27"/>
    <p:sldLayoutId id="2147484034" r:id="rId28"/>
    <p:sldLayoutId id="2147484035" r:id="rId29"/>
    <p:sldLayoutId id="2147484036" r:id="rId30"/>
    <p:sldLayoutId id="2147484037" r:id="rId31"/>
    <p:sldLayoutId id="2147484038" r:id="rId32"/>
    <p:sldLayoutId id="2147484039" r:id="rId33"/>
    <p:sldLayoutId id="2147484040" r:id="rId34"/>
    <p:sldLayoutId id="2147484041" r:id="rId35"/>
    <p:sldLayoutId id="2147484007" r:id="rId36"/>
  </p:sldLayoutIdLst>
  <p:hf hdr="0" ftr="0" dt="0"/>
  <p:txStyles>
    <p:titleStyle>
      <a:lvl1pPr algn="l" defTabSz="1828575"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144" indent="-457144" algn="l" defTabSz="1828575" rtl="0" eaLnBrk="1" latinLnBrk="0" hangingPunct="1">
        <a:lnSpc>
          <a:spcPct val="90000"/>
        </a:lnSpc>
        <a:spcBef>
          <a:spcPts val="2001"/>
        </a:spcBef>
        <a:buFont typeface="Arial" panose="020B0604020202020204" pitchFamily="34" charset="0"/>
        <a:buChar char="•"/>
        <a:defRPr sz="5599" kern="1200">
          <a:solidFill>
            <a:schemeClr val="tx1"/>
          </a:solidFill>
          <a:latin typeface="+mn-lt"/>
          <a:ea typeface="+mn-ea"/>
          <a:cs typeface="+mn-cs"/>
        </a:defRPr>
      </a:lvl1pPr>
      <a:lvl2pPr marL="1371430" indent="-457144" algn="l" defTabSz="1828575" rtl="0" eaLnBrk="1" latinLnBrk="0" hangingPunct="1">
        <a:lnSpc>
          <a:spcPct val="90000"/>
        </a:lnSpc>
        <a:spcBef>
          <a:spcPts val="998"/>
        </a:spcBef>
        <a:buFont typeface="Arial" panose="020B0604020202020204" pitchFamily="34" charset="0"/>
        <a:buChar char="•"/>
        <a:defRPr sz="4799" kern="1200">
          <a:solidFill>
            <a:schemeClr val="tx1"/>
          </a:solidFill>
          <a:latin typeface="+mn-lt"/>
          <a:ea typeface="+mn-ea"/>
          <a:cs typeface="+mn-cs"/>
        </a:defRPr>
      </a:lvl2pPr>
      <a:lvl3pPr marL="2285716" indent="-457144" algn="l" defTabSz="1828575" rtl="0" eaLnBrk="1" latinLnBrk="0" hangingPunct="1">
        <a:lnSpc>
          <a:spcPct val="90000"/>
        </a:lnSpc>
        <a:spcBef>
          <a:spcPts val="998"/>
        </a:spcBef>
        <a:buFont typeface="Arial" panose="020B0604020202020204" pitchFamily="34" charset="0"/>
        <a:buChar char="•"/>
        <a:defRPr sz="3999" kern="1200">
          <a:solidFill>
            <a:schemeClr val="tx1"/>
          </a:solidFill>
          <a:latin typeface="+mn-lt"/>
          <a:ea typeface="+mn-ea"/>
          <a:cs typeface="+mn-cs"/>
        </a:defRPr>
      </a:lvl3pPr>
      <a:lvl4pPr marL="3200002" indent="-457144" algn="l" defTabSz="1828575" rtl="0" eaLnBrk="1" latinLnBrk="0" hangingPunct="1">
        <a:lnSpc>
          <a:spcPct val="90000"/>
        </a:lnSpc>
        <a:spcBef>
          <a:spcPts val="998"/>
        </a:spcBef>
        <a:buFont typeface="Arial" panose="020B0604020202020204" pitchFamily="34" charset="0"/>
        <a:buChar char="•"/>
        <a:defRPr sz="3600" kern="1200">
          <a:solidFill>
            <a:schemeClr val="tx1"/>
          </a:solidFill>
          <a:latin typeface="+mn-lt"/>
          <a:ea typeface="+mn-ea"/>
          <a:cs typeface="+mn-cs"/>
        </a:defRPr>
      </a:lvl4pPr>
      <a:lvl5pPr marL="4114293" indent="-457144" algn="l" defTabSz="1828575" rtl="0" eaLnBrk="1" latinLnBrk="0" hangingPunct="1">
        <a:lnSpc>
          <a:spcPct val="90000"/>
        </a:lnSpc>
        <a:spcBef>
          <a:spcPts val="998"/>
        </a:spcBef>
        <a:buFont typeface="Arial" panose="020B0604020202020204" pitchFamily="34" charset="0"/>
        <a:buChar char="•"/>
        <a:defRPr sz="3600" kern="1200">
          <a:solidFill>
            <a:schemeClr val="tx1"/>
          </a:solidFill>
          <a:latin typeface="+mn-lt"/>
          <a:ea typeface="+mn-ea"/>
          <a:cs typeface="+mn-cs"/>
        </a:defRPr>
      </a:lvl5pPr>
      <a:lvl6pPr marL="5028579" indent="-457144" algn="l" defTabSz="1828575" rtl="0" eaLnBrk="1" latinLnBrk="0" hangingPunct="1">
        <a:lnSpc>
          <a:spcPct val="90000"/>
        </a:lnSpc>
        <a:spcBef>
          <a:spcPts val="998"/>
        </a:spcBef>
        <a:buFont typeface="Arial" panose="020B0604020202020204" pitchFamily="34" charset="0"/>
        <a:buChar char="•"/>
        <a:defRPr sz="3600" kern="1200">
          <a:solidFill>
            <a:schemeClr val="tx1"/>
          </a:solidFill>
          <a:latin typeface="+mn-lt"/>
          <a:ea typeface="+mn-ea"/>
          <a:cs typeface="+mn-cs"/>
        </a:defRPr>
      </a:lvl6pPr>
      <a:lvl7pPr marL="5942865" indent="-457144" algn="l" defTabSz="1828575" rtl="0" eaLnBrk="1" latinLnBrk="0" hangingPunct="1">
        <a:lnSpc>
          <a:spcPct val="90000"/>
        </a:lnSpc>
        <a:spcBef>
          <a:spcPts val="998"/>
        </a:spcBef>
        <a:buFont typeface="Arial" panose="020B0604020202020204" pitchFamily="34" charset="0"/>
        <a:buChar char="•"/>
        <a:defRPr sz="3600" kern="1200">
          <a:solidFill>
            <a:schemeClr val="tx1"/>
          </a:solidFill>
          <a:latin typeface="+mn-lt"/>
          <a:ea typeface="+mn-ea"/>
          <a:cs typeface="+mn-cs"/>
        </a:defRPr>
      </a:lvl7pPr>
      <a:lvl8pPr marL="6857153" indent="-457144" algn="l" defTabSz="1828575" rtl="0" eaLnBrk="1" latinLnBrk="0" hangingPunct="1">
        <a:lnSpc>
          <a:spcPct val="90000"/>
        </a:lnSpc>
        <a:spcBef>
          <a:spcPts val="998"/>
        </a:spcBef>
        <a:buFont typeface="Arial" panose="020B0604020202020204" pitchFamily="34" charset="0"/>
        <a:buChar char="•"/>
        <a:defRPr sz="3600" kern="1200">
          <a:solidFill>
            <a:schemeClr val="tx1"/>
          </a:solidFill>
          <a:latin typeface="+mn-lt"/>
          <a:ea typeface="+mn-ea"/>
          <a:cs typeface="+mn-cs"/>
        </a:defRPr>
      </a:lvl8pPr>
      <a:lvl9pPr marL="7771441" indent="-457144" algn="l" defTabSz="1828575" rtl="0" eaLnBrk="1" latinLnBrk="0" hangingPunct="1">
        <a:lnSpc>
          <a:spcPct val="90000"/>
        </a:lnSpc>
        <a:spcBef>
          <a:spcPts val="998"/>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575" rtl="0" eaLnBrk="1" latinLnBrk="0" hangingPunct="1">
        <a:defRPr sz="3600" kern="1200">
          <a:solidFill>
            <a:schemeClr val="tx1"/>
          </a:solidFill>
          <a:latin typeface="+mn-lt"/>
          <a:ea typeface="+mn-ea"/>
          <a:cs typeface="+mn-cs"/>
        </a:defRPr>
      </a:lvl1pPr>
      <a:lvl2pPr marL="914286" algn="l" defTabSz="1828575" rtl="0" eaLnBrk="1" latinLnBrk="0" hangingPunct="1">
        <a:defRPr sz="3600" kern="1200">
          <a:solidFill>
            <a:schemeClr val="tx1"/>
          </a:solidFill>
          <a:latin typeface="+mn-lt"/>
          <a:ea typeface="+mn-ea"/>
          <a:cs typeface="+mn-cs"/>
        </a:defRPr>
      </a:lvl2pPr>
      <a:lvl3pPr marL="1828575" algn="l" defTabSz="1828575" rtl="0" eaLnBrk="1" latinLnBrk="0" hangingPunct="1">
        <a:defRPr sz="3600" kern="1200">
          <a:solidFill>
            <a:schemeClr val="tx1"/>
          </a:solidFill>
          <a:latin typeface="+mn-lt"/>
          <a:ea typeface="+mn-ea"/>
          <a:cs typeface="+mn-cs"/>
        </a:defRPr>
      </a:lvl3pPr>
      <a:lvl4pPr marL="2742862" algn="l" defTabSz="1828575" rtl="0" eaLnBrk="1" latinLnBrk="0" hangingPunct="1">
        <a:defRPr sz="3600" kern="1200">
          <a:solidFill>
            <a:schemeClr val="tx1"/>
          </a:solidFill>
          <a:latin typeface="+mn-lt"/>
          <a:ea typeface="+mn-ea"/>
          <a:cs typeface="+mn-cs"/>
        </a:defRPr>
      </a:lvl4pPr>
      <a:lvl5pPr marL="3657148" algn="l" defTabSz="1828575" rtl="0" eaLnBrk="1" latinLnBrk="0" hangingPunct="1">
        <a:defRPr sz="3600" kern="1200">
          <a:solidFill>
            <a:schemeClr val="tx1"/>
          </a:solidFill>
          <a:latin typeface="+mn-lt"/>
          <a:ea typeface="+mn-ea"/>
          <a:cs typeface="+mn-cs"/>
        </a:defRPr>
      </a:lvl5pPr>
      <a:lvl6pPr marL="4571434" algn="l" defTabSz="1828575" rtl="0" eaLnBrk="1" latinLnBrk="0" hangingPunct="1">
        <a:defRPr sz="3600" kern="1200">
          <a:solidFill>
            <a:schemeClr val="tx1"/>
          </a:solidFill>
          <a:latin typeface="+mn-lt"/>
          <a:ea typeface="+mn-ea"/>
          <a:cs typeface="+mn-cs"/>
        </a:defRPr>
      </a:lvl6pPr>
      <a:lvl7pPr marL="5485720" algn="l" defTabSz="1828575" rtl="0" eaLnBrk="1" latinLnBrk="0" hangingPunct="1">
        <a:defRPr sz="3600" kern="1200">
          <a:solidFill>
            <a:schemeClr val="tx1"/>
          </a:solidFill>
          <a:latin typeface="+mn-lt"/>
          <a:ea typeface="+mn-ea"/>
          <a:cs typeface="+mn-cs"/>
        </a:defRPr>
      </a:lvl7pPr>
      <a:lvl8pPr marL="6400009" algn="l" defTabSz="1828575" rtl="0" eaLnBrk="1" latinLnBrk="0" hangingPunct="1">
        <a:defRPr sz="3600" kern="1200">
          <a:solidFill>
            <a:schemeClr val="tx1"/>
          </a:solidFill>
          <a:latin typeface="+mn-lt"/>
          <a:ea typeface="+mn-ea"/>
          <a:cs typeface="+mn-cs"/>
        </a:defRPr>
      </a:lvl8pPr>
      <a:lvl9pPr marL="7314295" algn="l" defTabSz="1828575"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ACC55B-EA17-0743-81B9-B90B1386A6AD}"/>
              </a:ext>
            </a:extLst>
          </p:cNvPr>
          <p:cNvSpPr txBox="1"/>
          <p:nvPr/>
        </p:nvSpPr>
        <p:spPr>
          <a:xfrm>
            <a:off x="1398902" y="8524446"/>
            <a:ext cx="12700000" cy="923779"/>
          </a:xfrm>
          <a:prstGeom prst="rect">
            <a:avLst/>
          </a:prstGeom>
          <a:noFill/>
        </p:spPr>
        <p:txBody>
          <a:bodyPr wrap="square" rtlCol="0">
            <a:spAutoFit/>
          </a:bodyPr>
          <a:lstStyle/>
          <a:p>
            <a:r>
              <a:rPr lang="en-US" sz="5403" b="1"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rPr>
              <a:t>Session 1 of Data Science II</a:t>
            </a:r>
            <a:endParaRPr lang="en-OM" sz="5403" b="1" dirty="0">
              <a:solidFill>
                <a:schemeClr val="accent2">
                  <a:lumMod val="7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786678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Feature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2222999960"/>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tc>
                <a:tc>
                  <a:txBody>
                    <a:bodyPr/>
                    <a:lstStyle/>
                    <a:p>
                      <a:pPr algn="ctr"/>
                      <a:r>
                        <a:rPr lang="en-OM" dirty="0"/>
                        <a:t>26</a:t>
                      </a:r>
                    </a:p>
                  </a:txBody>
                  <a:tcPr anchor="ctr"/>
                </a:tc>
                <a:tc>
                  <a:txBody>
                    <a:bodyPr/>
                    <a:lstStyle/>
                    <a:p>
                      <a:pPr algn="ctr"/>
                      <a:r>
                        <a:rPr lang="en-OM" dirty="0"/>
                        <a:t>8</a:t>
                      </a:r>
                    </a:p>
                  </a:txBody>
                  <a:tcPr anchor="ct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175</a:t>
                      </a:r>
                    </a:p>
                  </a:txBody>
                  <a:tcPr anchor="ctr"/>
                </a:tc>
                <a:tc>
                  <a:txBody>
                    <a:bodyPr/>
                    <a:lstStyle/>
                    <a:p>
                      <a:pPr algn="ctr"/>
                      <a:r>
                        <a:rPr lang="en-OM" dirty="0"/>
                        <a:t>Spanish</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tc>
                <a:tc>
                  <a:txBody>
                    <a:bodyPr/>
                    <a:lstStyle/>
                    <a:p>
                      <a:pPr algn="ctr"/>
                      <a:r>
                        <a:rPr lang="en-OM" dirty="0"/>
                        <a:t>9</a:t>
                      </a:r>
                    </a:p>
                  </a:txBody>
                  <a:tcPr anchor="ctr"/>
                </a:tc>
                <a:tc>
                  <a:txBody>
                    <a:bodyPr/>
                    <a:lstStyle/>
                    <a:p>
                      <a:pPr algn="ctr"/>
                      <a:r>
                        <a:rPr lang="en-OM" dirty="0"/>
                        <a:t>7</a:t>
                      </a:r>
                    </a:p>
                  </a:txBody>
                  <a:tcPr anchor="ctr">
                    <a:solidFill>
                      <a:schemeClr val="accent3">
                        <a:lumMod val="60000"/>
                        <a:lumOff val="40000"/>
                      </a:schemeClr>
                    </a:solidFill>
                  </a:tcPr>
                </a:tc>
                <a:tc>
                  <a:txBody>
                    <a:bodyPr/>
                    <a:lstStyle/>
                    <a:p>
                      <a:pPr algn="ctr"/>
                      <a:r>
                        <a:rPr lang="en-OM" dirty="0"/>
                        <a:t>182</a:t>
                      </a:r>
                    </a:p>
                  </a:txBody>
                  <a:tcPr anchor="ct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tc>
                <a:tc>
                  <a:txBody>
                    <a:bodyPr/>
                    <a:lstStyle/>
                    <a:p>
                      <a:pPr algn="ctr"/>
                      <a:r>
                        <a:rPr lang="en-OM" dirty="0"/>
                        <a:t>33</a:t>
                      </a:r>
                    </a:p>
                  </a:txBody>
                  <a:tcPr anchor="ctr"/>
                </a:tc>
                <a:tc>
                  <a:txBody>
                    <a:bodyPr/>
                    <a:lstStyle/>
                    <a:p>
                      <a:pPr algn="ctr"/>
                      <a:r>
                        <a:rPr lang="en-OM" dirty="0"/>
                        <a:t>8</a:t>
                      </a:r>
                    </a:p>
                  </a:txBody>
                  <a:tcPr anchor="ct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170</a:t>
                      </a:r>
                    </a:p>
                  </a:txBody>
                  <a:tcPr anchor="ctr"/>
                </a:tc>
                <a:tc>
                  <a:txBody>
                    <a:bodyPr/>
                    <a:lstStyle/>
                    <a:p>
                      <a:pPr algn="ctr"/>
                      <a:r>
                        <a:rPr lang="en-OM" dirty="0"/>
                        <a:t>Swahili</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tc>
                <a:tc>
                  <a:txBody>
                    <a:bodyPr/>
                    <a:lstStyle/>
                    <a:p>
                      <a:pPr algn="ctr"/>
                      <a:r>
                        <a:rPr lang="en-OM" dirty="0"/>
                        <a:t>8</a:t>
                      </a:r>
                    </a:p>
                  </a:txBody>
                  <a:tcPr anchor="ctr"/>
                </a:tc>
                <a:tc>
                  <a:txBody>
                    <a:bodyPr/>
                    <a:lstStyle/>
                    <a:p>
                      <a:pPr algn="ctr"/>
                      <a:r>
                        <a:rPr lang="en-OM" dirty="0"/>
                        <a:t>6</a:t>
                      </a:r>
                    </a:p>
                  </a:txBody>
                  <a:tcPr anchor="ctr">
                    <a:solidFill>
                      <a:schemeClr val="accent3">
                        <a:lumMod val="60000"/>
                        <a:lumOff val="40000"/>
                      </a:schemeClr>
                    </a:solidFill>
                  </a:tcPr>
                </a:tc>
                <a:tc>
                  <a:txBody>
                    <a:bodyPr/>
                    <a:lstStyle/>
                    <a:p>
                      <a:pPr algn="ctr"/>
                      <a:r>
                        <a:rPr lang="en-OM" dirty="0"/>
                        <a:t>178</a:t>
                      </a:r>
                    </a:p>
                  </a:txBody>
                  <a:tcPr anchor="ct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tc>
                <a:tc>
                  <a:txBody>
                    <a:bodyPr/>
                    <a:lstStyle/>
                    <a:p>
                      <a:pPr algn="ctr"/>
                      <a:r>
                        <a:rPr lang="en-OM" dirty="0"/>
                        <a:t>5</a:t>
                      </a:r>
                    </a:p>
                  </a:txBody>
                  <a:tcPr anchor="ctr"/>
                </a:tc>
                <a:tc>
                  <a:txBody>
                    <a:bodyPr/>
                    <a:lstStyle/>
                    <a:p>
                      <a:pPr algn="ctr"/>
                      <a:r>
                        <a:rPr lang="en-OM" dirty="0"/>
                        <a:t>3</a:t>
                      </a:r>
                    </a:p>
                  </a:txBody>
                  <a:tcPr anchor="ctr">
                    <a:solidFill>
                      <a:schemeClr val="accent3">
                        <a:lumMod val="60000"/>
                        <a:lumOff val="40000"/>
                      </a:schemeClr>
                    </a:solidFill>
                  </a:tcPr>
                </a:tc>
                <a:tc>
                  <a:txBody>
                    <a:bodyPr/>
                    <a:lstStyle/>
                    <a:p>
                      <a:pPr algn="ctr"/>
                      <a:r>
                        <a:rPr lang="en-OM" dirty="0"/>
                        <a:t>158</a:t>
                      </a:r>
                    </a:p>
                  </a:txBody>
                  <a:tcPr anchor="ct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24875111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Feature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376592769"/>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tc>
                <a:tc>
                  <a:txBody>
                    <a:bodyPr/>
                    <a:lstStyle/>
                    <a:p>
                      <a:pPr algn="ctr"/>
                      <a:r>
                        <a:rPr lang="en-OM" dirty="0"/>
                        <a:t>26</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175</a:t>
                      </a:r>
                    </a:p>
                  </a:txBody>
                  <a:tcPr anchor="ctr">
                    <a:solidFill>
                      <a:schemeClr val="accent3">
                        <a:lumMod val="60000"/>
                        <a:lumOff val="40000"/>
                      </a:schemeClr>
                    </a:solidFill>
                  </a:tcPr>
                </a:tc>
                <a:tc>
                  <a:txBody>
                    <a:bodyPr/>
                    <a:lstStyle/>
                    <a:p>
                      <a:pPr algn="ctr"/>
                      <a:r>
                        <a:rPr lang="en-OM" dirty="0"/>
                        <a:t>Spanish</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tc>
                <a:tc>
                  <a:txBody>
                    <a:bodyPr/>
                    <a:lstStyle/>
                    <a:p>
                      <a:pPr algn="ctr"/>
                      <a:r>
                        <a:rPr lang="en-OM" dirty="0"/>
                        <a:t>9</a:t>
                      </a:r>
                    </a:p>
                  </a:txBody>
                  <a:tcPr anchor="ctr"/>
                </a:tc>
                <a:tc>
                  <a:txBody>
                    <a:bodyPr/>
                    <a:lstStyle/>
                    <a:p>
                      <a:pPr algn="ctr"/>
                      <a:r>
                        <a:rPr lang="en-OM" dirty="0"/>
                        <a:t>7</a:t>
                      </a:r>
                    </a:p>
                  </a:txBody>
                  <a:tcPr anchor="ctr"/>
                </a:tc>
                <a:tc>
                  <a:txBody>
                    <a:bodyPr/>
                    <a:lstStyle/>
                    <a:p>
                      <a:pPr algn="ctr"/>
                      <a:r>
                        <a:rPr lang="en-OM" dirty="0"/>
                        <a:t>182</a:t>
                      </a:r>
                    </a:p>
                  </a:txBody>
                  <a:tcPr anchor="ctr">
                    <a:solidFill>
                      <a:schemeClr val="accent3">
                        <a:lumMod val="60000"/>
                        <a:lumOff val="40000"/>
                      </a:schemeClr>
                    </a:solidFill>
                  </a:tcP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tc>
                <a:tc>
                  <a:txBody>
                    <a:bodyPr/>
                    <a:lstStyle/>
                    <a:p>
                      <a:pPr algn="ctr"/>
                      <a:r>
                        <a:rPr lang="en-OM" dirty="0"/>
                        <a:t>33</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170</a:t>
                      </a:r>
                    </a:p>
                  </a:txBody>
                  <a:tcPr anchor="ctr">
                    <a:solidFill>
                      <a:schemeClr val="accent3">
                        <a:lumMod val="60000"/>
                        <a:lumOff val="40000"/>
                      </a:schemeClr>
                    </a:solidFill>
                  </a:tcPr>
                </a:tc>
                <a:tc>
                  <a:txBody>
                    <a:bodyPr/>
                    <a:lstStyle/>
                    <a:p>
                      <a:pPr algn="ctr"/>
                      <a:r>
                        <a:rPr lang="en-OM" dirty="0"/>
                        <a:t>Swahili</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tc>
                <a:tc>
                  <a:txBody>
                    <a:bodyPr/>
                    <a:lstStyle/>
                    <a:p>
                      <a:pPr algn="ctr"/>
                      <a:r>
                        <a:rPr lang="en-OM" dirty="0"/>
                        <a:t>8</a:t>
                      </a:r>
                    </a:p>
                  </a:txBody>
                  <a:tcPr anchor="ctr"/>
                </a:tc>
                <a:tc>
                  <a:txBody>
                    <a:bodyPr/>
                    <a:lstStyle/>
                    <a:p>
                      <a:pPr algn="ctr"/>
                      <a:r>
                        <a:rPr lang="en-OM" dirty="0"/>
                        <a:t>6</a:t>
                      </a:r>
                    </a:p>
                  </a:txBody>
                  <a:tcPr anchor="ctr"/>
                </a:tc>
                <a:tc>
                  <a:txBody>
                    <a:bodyPr/>
                    <a:lstStyle/>
                    <a:p>
                      <a:pPr algn="ctr"/>
                      <a:r>
                        <a:rPr lang="en-OM" dirty="0"/>
                        <a:t>178</a:t>
                      </a:r>
                    </a:p>
                  </a:txBody>
                  <a:tcPr anchor="ctr">
                    <a:solidFill>
                      <a:schemeClr val="accent3">
                        <a:lumMod val="60000"/>
                        <a:lumOff val="40000"/>
                      </a:schemeClr>
                    </a:solidFill>
                  </a:tcP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tc>
                <a:tc>
                  <a:txBody>
                    <a:bodyPr/>
                    <a:lstStyle/>
                    <a:p>
                      <a:pPr algn="ctr"/>
                      <a:r>
                        <a:rPr lang="en-OM" dirty="0"/>
                        <a:t>5</a:t>
                      </a:r>
                    </a:p>
                  </a:txBody>
                  <a:tcPr anchor="ctr"/>
                </a:tc>
                <a:tc>
                  <a:txBody>
                    <a:bodyPr/>
                    <a:lstStyle/>
                    <a:p>
                      <a:pPr algn="ctr"/>
                      <a:r>
                        <a:rPr lang="en-OM" dirty="0"/>
                        <a:t>3</a:t>
                      </a:r>
                    </a:p>
                  </a:txBody>
                  <a:tcPr anchor="ctr"/>
                </a:tc>
                <a:tc>
                  <a:txBody>
                    <a:bodyPr/>
                    <a:lstStyle/>
                    <a:p>
                      <a:pPr algn="ctr"/>
                      <a:r>
                        <a:rPr lang="en-OM" dirty="0"/>
                        <a:t>158</a:t>
                      </a:r>
                    </a:p>
                  </a:txBody>
                  <a:tcPr anchor="ctr">
                    <a:solidFill>
                      <a:schemeClr val="accent3">
                        <a:lumMod val="60000"/>
                        <a:lumOff val="40000"/>
                      </a:schemeClr>
                    </a:solidFill>
                  </a:tcP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24886884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Feature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243337192"/>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tc>
                <a:tc>
                  <a:txBody>
                    <a:bodyPr/>
                    <a:lstStyle/>
                    <a:p>
                      <a:pPr algn="ctr"/>
                      <a:r>
                        <a:rPr lang="en-OM" dirty="0"/>
                        <a:t>26</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175</a:t>
                      </a:r>
                    </a:p>
                  </a:txBody>
                  <a:tcPr anchor="ctr"/>
                </a:tc>
                <a:tc>
                  <a:txBody>
                    <a:bodyPr/>
                    <a:lstStyle/>
                    <a:p>
                      <a:pPr algn="ctr"/>
                      <a:r>
                        <a:rPr lang="en-OM" dirty="0"/>
                        <a:t>Spanish</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tc>
                <a:tc>
                  <a:txBody>
                    <a:bodyPr/>
                    <a:lstStyle/>
                    <a:p>
                      <a:pPr algn="ctr"/>
                      <a:r>
                        <a:rPr lang="en-OM" dirty="0"/>
                        <a:t>9</a:t>
                      </a:r>
                    </a:p>
                  </a:txBody>
                  <a:tcPr anchor="ctr"/>
                </a:tc>
                <a:tc>
                  <a:txBody>
                    <a:bodyPr/>
                    <a:lstStyle/>
                    <a:p>
                      <a:pPr algn="ctr"/>
                      <a:r>
                        <a:rPr lang="en-OM" dirty="0"/>
                        <a:t>7</a:t>
                      </a:r>
                    </a:p>
                  </a:txBody>
                  <a:tcPr anchor="ctr"/>
                </a:tc>
                <a:tc>
                  <a:txBody>
                    <a:bodyPr/>
                    <a:lstStyle/>
                    <a:p>
                      <a:pPr algn="ctr"/>
                      <a:r>
                        <a:rPr lang="en-OM" dirty="0"/>
                        <a:t>182</a:t>
                      </a:r>
                    </a:p>
                  </a:txBody>
                  <a:tcPr anchor="ctr"/>
                </a:tc>
                <a:tc>
                  <a:txBody>
                    <a:bodyPr/>
                    <a:lstStyle/>
                    <a:p>
                      <a:pPr algn="ctr"/>
                      <a:r>
                        <a:rPr lang="en-OM" dirty="0"/>
                        <a:t>Russian</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tc>
                <a:tc>
                  <a:txBody>
                    <a:bodyPr/>
                    <a:lstStyle/>
                    <a:p>
                      <a:pPr algn="ctr"/>
                      <a:r>
                        <a:rPr lang="en-OM" dirty="0"/>
                        <a:t>33</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170</a:t>
                      </a:r>
                    </a:p>
                  </a:txBody>
                  <a:tcPr anchor="ctr"/>
                </a:tc>
                <a:tc>
                  <a:txBody>
                    <a:bodyPr/>
                    <a:lstStyle/>
                    <a:p>
                      <a:pPr algn="ctr"/>
                      <a:r>
                        <a:rPr lang="en-OM" dirty="0"/>
                        <a:t>Swahili</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tc>
                <a:tc>
                  <a:txBody>
                    <a:bodyPr/>
                    <a:lstStyle/>
                    <a:p>
                      <a:pPr algn="ctr"/>
                      <a:r>
                        <a:rPr lang="en-OM" dirty="0"/>
                        <a:t>8</a:t>
                      </a:r>
                    </a:p>
                  </a:txBody>
                  <a:tcPr anchor="ctr"/>
                </a:tc>
                <a:tc>
                  <a:txBody>
                    <a:bodyPr/>
                    <a:lstStyle/>
                    <a:p>
                      <a:pPr algn="ctr"/>
                      <a:r>
                        <a:rPr lang="en-OM" dirty="0"/>
                        <a:t>6</a:t>
                      </a:r>
                    </a:p>
                  </a:txBody>
                  <a:tcPr anchor="ctr"/>
                </a:tc>
                <a:tc>
                  <a:txBody>
                    <a:bodyPr/>
                    <a:lstStyle/>
                    <a:p>
                      <a:pPr algn="ctr"/>
                      <a:r>
                        <a:rPr lang="en-OM" dirty="0"/>
                        <a:t>178</a:t>
                      </a:r>
                    </a:p>
                  </a:txBody>
                  <a:tcPr anchor="ctr"/>
                </a:tc>
                <a:tc>
                  <a:txBody>
                    <a:bodyPr/>
                    <a:lstStyle/>
                    <a:p>
                      <a:pPr algn="ctr"/>
                      <a:r>
                        <a:rPr lang="en-OM" dirty="0"/>
                        <a:t>English</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tc>
                <a:tc>
                  <a:txBody>
                    <a:bodyPr/>
                    <a:lstStyle/>
                    <a:p>
                      <a:pPr algn="ctr"/>
                      <a:r>
                        <a:rPr lang="en-OM" dirty="0"/>
                        <a:t>5</a:t>
                      </a:r>
                    </a:p>
                  </a:txBody>
                  <a:tcPr anchor="ctr"/>
                </a:tc>
                <a:tc>
                  <a:txBody>
                    <a:bodyPr/>
                    <a:lstStyle/>
                    <a:p>
                      <a:pPr algn="ctr"/>
                      <a:r>
                        <a:rPr lang="en-OM" dirty="0"/>
                        <a:t>3</a:t>
                      </a:r>
                    </a:p>
                  </a:txBody>
                  <a:tcPr anchor="ctr"/>
                </a:tc>
                <a:tc>
                  <a:txBody>
                    <a:bodyPr/>
                    <a:lstStyle/>
                    <a:p>
                      <a:pPr algn="ctr"/>
                      <a:r>
                        <a:rPr lang="en-OM" dirty="0"/>
                        <a:t>158</a:t>
                      </a:r>
                    </a:p>
                  </a:txBody>
                  <a:tcPr anchor="ctr"/>
                </a:tc>
                <a:tc>
                  <a:txBody>
                    <a:bodyPr/>
                    <a:lstStyle/>
                    <a:p>
                      <a:pPr algn="ctr"/>
                      <a:r>
                        <a:rPr lang="en-OM" dirty="0"/>
                        <a:t>German</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107886795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Feature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1876378244"/>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solidFill>
                      <a:schemeClr val="accent3">
                        <a:lumMod val="60000"/>
                        <a:lumOff val="40000"/>
                      </a:schemeClr>
                    </a:solidFill>
                  </a:tcPr>
                </a:tc>
                <a:tc>
                  <a:txBody>
                    <a:bodyPr/>
                    <a:lstStyle/>
                    <a:p>
                      <a:pPr algn="ctr"/>
                      <a:r>
                        <a:rPr lang="en-OM" dirty="0"/>
                        <a:t>26</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175</a:t>
                      </a:r>
                    </a:p>
                  </a:txBody>
                  <a:tcPr anchor="ctr"/>
                </a:tc>
                <a:tc>
                  <a:txBody>
                    <a:bodyPr/>
                    <a:lstStyle/>
                    <a:p>
                      <a:pPr algn="ctr"/>
                      <a:r>
                        <a:rPr lang="en-OM" dirty="0"/>
                        <a:t>Spanish</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solidFill>
                      <a:schemeClr val="accent3">
                        <a:lumMod val="60000"/>
                        <a:lumOff val="40000"/>
                      </a:schemeClr>
                    </a:solidFill>
                  </a:tcPr>
                </a:tc>
                <a:tc>
                  <a:txBody>
                    <a:bodyPr/>
                    <a:lstStyle/>
                    <a:p>
                      <a:pPr algn="ctr"/>
                      <a:r>
                        <a:rPr lang="en-OM" dirty="0"/>
                        <a:t>42</a:t>
                      </a:r>
                    </a:p>
                  </a:txBody>
                  <a:tcPr anchor="ctr"/>
                </a:tc>
                <a:tc>
                  <a:txBody>
                    <a:bodyPr/>
                    <a:lstStyle/>
                    <a:p>
                      <a:pPr algn="ctr"/>
                      <a:r>
                        <a:rPr lang="en-OM" dirty="0"/>
                        <a:t>9</a:t>
                      </a:r>
                    </a:p>
                  </a:txBody>
                  <a:tcPr anchor="ctr"/>
                </a:tc>
                <a:tc>
                  <a:txBody>
                    <a:bodyPr/>
                    <a:lstStyle/>
                    <a:p>
                      <a:pPr algn="ctr"/>
                      <a:r>
                        <a:rPr lang="en-OM" dirty="0"/>
                        <a:t>7</a:t>
                      </a:r>
                    </a:p>
                  </a:txBody>
                  <a:tcPr anchor="ctr"/>
                </a:tc>
                <a:tc>
                  <a:txBody>
                    <a:bodyPr/>
                    <a:lstStyle/>
                    <a:p>
                      <a:pPr algn="ctr"/>
                      <a:r>
                        <a:rPr lang="en-OM" dirty="0"/>
                        <a:t>182</a:t>
                      </a:r>
                    </a:p>
                  </a:txBody>
                  <a:tcPr anchor="ct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solidFill>
                      <a:schemeClr val="accent3">
                        <a:lumMod val="60000"/>
                        <a:lumOff val="40000"/>
                      </a:schemeClr>
                    </a:solidFill>
                  </a:tcPr>
                </a:tc>
                <a:tc>
                  <a:txBody>
                    <a:bodyPr/>
                    <a:lstStyle/>
                    <a:p>
                      <a:pPr algn="ctr"/>
                      <a:r>
                        <a:rPr lang="en-OM" dirty="0"/>
                        <a:t>33</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170</a:t>
                      </a:r>
                    </a:p>
                  </a:txBody>
                  <a:tcPr anchor="ctr"/>
                </a:tc>
                <a:tc>
                  <a:txBody>
                    <a:bodyPr/>
                    <a:lstStyle/>
                    <a:p>
                      <a:pPr algn="ctr"/>
                      <a:r>
                        <a:rPr lang="en-OM" dirty="0"/>
                        <a:t>Swahili</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solidFill>
                      <a:schemeClr val="accent3">
                        <a:lumMod val="60000"/>
                        <a:lumOff val="40000"/>
                      </a:schemeClr>
                    </a:solidFill>
                  </a:tcPr>
                </a:tc>
                <a:tc>
                  <a:txBody>
                    <a:bodyPr/>
                    <a:lstStyle/>
                    <a:p>
                      <a:pPr algn="ctr"/>
                      <a:r>
                        <a:rPr lang="en-OM" dirty="0"/>
                        <a:t>29</a:t>
                      </a:r>
                    </a:p>
                  </a:txBody>
                  <a:tcPr anchor="ctr"/>
                </a:tc>
                <a:tc>
                  <a:txBody>
                    <a:bodyPr/>
                    <a:lstStyle/>
                    <a:p>
                      <a:pPr algn="ctr"/>
                      <a:r>
                        <a:rPr lang="en-OM" dirty="0"/>
                        <a:t>8</a:t>
                      </a:r>
                    </a:p>
                  </a:txBody>
                  <a:tcPr anchor="ctr"/>
                </a:tc>
                <a:tc>
                  <a:txBody>
                    <a:bodyPr/>
                    <a:lstStyle/>
                    <a:p>
                      <a:pPr algn="ctr"/>
                      <a:r>
                        <a:rPr lang="en-OM" dirty="0"/>
                        <a:t>6</a:t>
                      </a:r>
                    </a:p>
                  </a:txBody>
                  <a:tcPr anchor="ctr"/>
                </a:tc>
                <a:tc>
                  <a:txBody>
                    <a:bodyPr/>
                    <a:lstStyle/>
                    <a:p>
                      <a:pPr algn="ctr"/>
                      <a:r>
                        <a:rPr lang="en-OM" dirty="0"/>
                        <a:t>178</a:t>
                      </a:r>
                    </a:p>
                  </a:txBody>
                  <a:tcPr anchor="ct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solidFill>
                      <a:schemeClr val="accent3">
                        <a:lumMod val="60000"/>
                        <a:lumOff val="40000"/>
                      </a:schemeClr>
                    </a:solidFill>
                  </a:tcPr>
                </a:tc>
                <a:tc>
                  <a:txBody>
                    <a:bodyPr/>
                    <a:lstStyle/>
                    <a:p>
                      <a:pPr algn="ctr"/>
                      <a:r>
                        <a:rPr lang="en-OM" dirty="0"/>
                        <a:t>27</a:t>
                      </a:r>
                    </a:p>
                  </a:txBody>
                  <a:tcPr anchor="ctr"/>
                </a:tc>
                <a:tc>
                  <a:txBody>
                    <a:bodyPr/>
                    <a:lstStyle/>
                    <a:p>
                      <a:pPr algn="ctr"/>
                      <a:r>
                        <a:rPr lang="en-OM" dirty="0"/>
                        <a:t>5</a:t>
                      </a:r>
                    </a:p>
                  </a:txBody>
                  <a:tcPr anchor="ctr"/>
                </a:tc>
                <a:tc>
                  <a:txBody>
                    <a:bodyPr/>
                    <a:lstStyle/>
                    <a:p>
                      <a:pPr algn="ctr"/>
                      <a:r>
                        <a:rPr lang="en-OM" dirty="0"/>
                        <a:t>3</a:t>
                      </a:r>
                    </a:p>
                  </a:txBody>
                  <a:tcPr anchor="ctr"/>
                </a:tc>
                <a:tc>
                  <a:txBody>
                    <a:bodyPr/>
                    <a:lstStyle/>
                    <a:p>
                      <a:pPr algn="ctr"/>
                      <a:r>
                        <a:rPr lang="en-OM" dirty="0"/>
                        <a:t>158</a:t>
                      </a:r>
                    </a:p>
                  </a:txBody>
                  <a:tcPr anchor="ct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42875899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Design Matrix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3561720314"/>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solidFill>
                      <a:schemeClr val="accent3">
                        <a:lumMod val="60000"/>
                        <a:lumOff val="40000"/>
                      </a:schemeClr>
                    </a:solidFill>
                  </a:tcPr>
                </a:tc>
                <a:tc>
                  <a:txBody>
                    <a:bodyPr/>
                    <a:lstStyle/>
                    <a:p>
                      <a:pPr algn="ctr"/>
                      <a:r>
                        <a:rPr lang="en-OM" dirty="0"/>
                        <a:t>26</a:t>
                      </a:r>
                    </a:p>
                  </a:txBody>
                  <a:tcPr anchor="ctr">
                    <a:solidFill>
                      <a:schemeClr val="accent3">
                        <a:lumMod val="60000"/>
                        <a:lumOff val="40000"/>
                      </a:schemeClr>
                    </a:solidFill>
                  </a:tcP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175</a:t>
                      </a:r>
                    </a:p>
                  </a:txBody>
                  <a:tcPr anchor="ctr">
                    <a:solidFill>
                      <a:schemeClr val="accent3">
                        <a:lumMod val="60000"/>
                        <a:lumOff val="40000"/>
                      </a:schemeClr>
                    </a:solidFill>
                  </a:tcPr>
                </a:tc>
                <a:tc>
                  <a:txBody>
                    <a:bodyPr/>
                    <a:lstStyle/>
                    <a:p>
                      <a:pPr algn="ctr"/>
                      <a:r>
                        <a:rPr lang="en-OM" dirty="0"/>
                        <a:t>Spanish</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solidFill>
                      <a:schemeClr val="accent3">
                        <a:lumMod val="60000"/>
                        <a:lumOff val="40000"/>
                      </a:schemeClr>
                    </a:solidFill>
                  </a:tcPr>
                </a:tc>
                <a:tc>
                  <a:txBody>
                    <a:bodyPr/>
                    <a:lstStyle/>
                    <a:p>
                      <a:pPr algn="ctr"/>
                      <a:r>
                        <a:rPr lang="en-OM" dirty="0"/>
                        <a:t>42</a:t>
                      </a:r>
                    </a:p>
                  </a:txBody>
                  <a:tcPr anchor="ctr">
                    <a:solidFill>
                      <a:schemeClr val="accent3">
                        <a:lumMod val="60000"/>
                        <a:lumOff val="40000"/>
                      </a:schemeClr>
                    </a:solidFill>
                  </a:tcP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7</a:t>
                      </a:r>
                    </a:p>
                  </a:txBody>
                  <a:tcPr anchor="ctr">
                    <a:solidFill>
                      <a:schemeClr val="accent3">
                        <a:lumMod val="60000"/>
                        <a:lumOff val="40000"/>
                      </a:schemeClr>
                    </a:solidFill>
                  </a:tcPr>
                </a:tc>
                <a:tc>
                  <a:txBody>
                    <a:bodyPr/>
                    <a:lstStyle/>
                    <a:p>
                      <a:pPr algn="ctr"/>
                      <a:r>
                        <a:rPr lang="en-OM" dirty="0"/>
                        <a:t>182</a:t>
                      </a:r>
                    </a:p>
                  </a:txBody>
                  <a:tcPr anchor="ctr">
                    <a:solidFill>
                      <a:schemeClr val="accent3">
                        <a:lumMod val="60000"/>
                        <a:lumOff val="40000"/>
                      </a:schemeClr>
                    </a:solidFill>
                  </a:tcPr>
                </a:tc>
                <a:tc>
                  <a:txBody>
                    <a:bodyPr/>
                    <a:lstStyle/>
                    <a:p>
                      <a:pPr algn="ctr"/>
                      <a:r>
                        <a:rPr lang="en-OM" dirty="0"/>
                        <a:t>Russian</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solidFill>
                      <a:schemeClr val="accent3">
                        <a:lumMod val="60000"/>
                        <a:lumOff val="40000"/>
                      </a:schemeClr>
                    </a:solidFill>
                  </a:tcPr>
                </a:tc>
                <a:tc>
                  <a:txBody>
                    <a:bodyPr/>
                    <a:lstStyle/>
                    <a:p>
                      <a:pPr algn="ctr"/>
                      <a:r>
                        <a:rPr lang="en-OM" dirty="0"/>
                        <a:t>33</a:t>
                      </a:r>
                    </a:p>
                  </a:txBody>
                  <a:tcPr anchor="ctr">
                    <a:solidFill>
                      <a:schemeClr val="accent3">
                        <a:lumMod val="60000"/>
                        <a:lumOff val="40000"/>
                      </a:schemeClr>
                    </a:solidFill>
                  </a:tcP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170</a:t>
                      </a:r>
                    </a:p>
                  </a:txBody>
                  <a:tcPr anchor="ctr">
                    <a:solidFill>
                      <a:schemeClr val="accent3">
                        <a:lumMod val="60000"/>
                        <a:lumOff val="40000"/>
                      </a:schemeClr>
                    </a:solidFill>
                  </a:tcPr>
                </a:tc>
                <a:tc>
                  <a:txBody>
                    <a:bodyPr/>
                    <a:lstStyle/>
                    <a:p>
                      <a:pPr algn="ctr"/>
                      <a:r>
                        <a:rPr lang="en-OM" dirty="0"/>
                        <a:t>Swahili</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solidFill>
                      <a:schemeClr val="accent3">
                        <a:lumMod val="60000"/>
                        <a:lumOff val="40000"/>
                      </a:schemeClr>
                    </a:solidFill>
                  </a:tcPr>
                </a:tc>
                <a:tc>
                  <a:txBody>
                    <a:bodyPr/>
                    <a:lstStyle/>
                    <a:p>
                      <a:pPr algn="ctr"/>
                      <a:r>
                        <a:rPr lang="en-OM" dirty="0"/>
                        <a:t>29</a:t>
                      </a:r>
                    </a:p>
                  </a:txBody>
                  <a:tcPr anchor="ctr">
                    <a:solidFill>
                      <a:schemeClr val="accent3">
                        <a:lumMod val="60000"/>
                        <a:lumOff val="40000"/>
                      </a:schemeClr>
                    </a:solidFill>
                  </a:tcP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6</a:t>
                      </a:r>
                    </a:p>
                  </a:txBody>
                  <a:tcPr anchor="ctr">
                    <a:solidFill>
                      <a:schemeClr val="accent3">
                        <a:lumMod val="60000"/>
                        <a:lumOff val="40000"/>
                      </a:schemeClr>
                    </a:solidFill>
                  </a:tcPr>
                </a:tc>
                <a:tc>
                  <a:txBody>
                    <a:bodyPr/>
                    <a:lstStyle/>
                    <a:p>
                      <a:pPr algn="ctr"/>
                      <a:r>
                        <a:rPr lang="en-OM" dirty="0"/>
                        <a:t>178</a:t>
                      </a:r>
                    </a:p>
                  </a:txBody>
                  <a:tcPr anchor="ctr">
                    <a:solidFill>
                      <a:schemeClr val="accent3">
                        <a:lumMod val="60000"/>
                        <a:lumOff val="40000"/>
                      </a:schemeClr>
                    </a:solidFill>
                  </a:tcPr>
                </a:tc>
                <a:tc>
                  <a:txBody>
                    <a:bodyPr/>
                    <a:lstStyle/>
                    <a:p>
                      <a:pPr algn="ctr"/>
                      <a:r>
                        <a:rPr lang="en-OM" dirty="0"/>
                        <a:t>English</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solidFill>
                      <a:schemeClr val="accent3">
                        <a:lumMod val="60000"/>
                        <a:lumOff val="40000"/>
                      </a:schemeClr>
                    </a:solidFill>
                  </a:tcPr>
                </a:tc>
                <a:tc>
                  <a:txBody>
                    <a:bodyPr/>
                    <a:lstStyle/>
                    <a:p>
                      <a:pPr algn="ctr"/>
                      <a:r>
                        <a:rPr lang="en-OM" dirty="0"/>
                        <a:t>27</a:t>
                      </a:r>
                    </a:p>
                  </a:txBody>
                  <a:tcPr anchor="ctr">
                    <a:solidFill>
                      <a:schemeClr val="accent3">
                        <a:lumMod val="60000"/>
                        <a:lumOff val="40000"/>
                      </a:schemeClr>
                    </a:solidFill>
                  </a:tcPr>
                </a:tc>
                <a:tc>
                  <a:txBody>
                    <a:bodyPr/>
                    <a:lstStyle/>
                    <a:p>
                      <a:pPr algn="ctr"/>
                      <a:r>
                        <a:rPr lang="en-OM" dirty="0"/>
                        <a:t>5</a:t>
                      </a:r>
                    </a:p>
                  </a:txBody>
                  <a:tcPr anchor="ctr">
                    <a:solidFill>
                      <a:schemeClr val="accent3">
                        <a:lumMod val="60000"/>
                        <a:lumOff val="40000"/>
                      </a:schemeClr>
                    </a:solidFill>
                  </a:tcPr>
                </a:tc>
                <a:tc>
                  <a:txBody>
                    <a:bodyPr/>
                    <a:lstStyle/>
                    <a:p>
                      <a:pPr algn="ctr"/>
                      <a:r>
                        <a:rPr lang="en-OM" dirty="0"/>
                        <a:t>3</a:t>
                      </a:r>
                    </a:p>
                  </a:txBody>
                  <a:tcPr anchor="ctr">
                    <a:solidFill>
                      <a:schemeClr val="accent3">
                        <a:lumMod val="60000"/>
                        <a:lumOff val="40000"/>
                      </a:schemeClr>
                    </a:solidFill>
                  </a:tcPr>
                </a:tc>
                <a:tc>
                  <a:txBody>
                    <a:bodyPr/>
                    <a:lstStyle/>
                    <a:p>
                      <a:pPr algn="ctr"/>
                      <a:r>
                        <a:rPr lang="en-OM" dirty="0"/>
                        <a:t>158</a:t>
                      </a:r>
                    </a:p>
                  </a:txBody>
                  <a:tcPr anchor="ctr">
                    <a:solidFill>
                      <a:schemeClr val="accent3">
                        <a:lumMod val="60000"/>
                        <a:lumOff val="40000"/>
                      </a:schemeClr>
                    </a:solidFill>
                  </a:tcPr>
                </a:tc>
                <a:tc>
                  <a:txBody>
                    <a:bodyPr/>
                    <a:lstStyle/>
                    <a:p>
                      <a:pPr algn="ctr"/>
                      <a:r>
                        <a:rPr lang="en-OM" dirty="0"/>
                        <a:t>German</a:t>
                      </a:r>
                    </a:p>
                  </a:txBody>
                  <a:tcPr anchor="ctr">
                    <a:solidFill>
                      <a:schemeClr val="accent3">
                        <a:lumMod val="60000"/>
                        <a:lumOff val="40000"/>
                      </a:schemeClr>
                    </a:solidFill>
                  </a:tcP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19751349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Target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776891662"/>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tc>
                <a:tc>
                  <a:txBody>
                    <a:bodyPr/>
                    <a:lstStyle/>
                    <a:p>
                      <a:pPr algn="ctr"/>
                      <a:r>
                        <a:rPr lang="en-OM" dirty="0"/>
                        <a:t>26</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175</a:t>
                      </a:r>
                    </a:p>
                  </a:txBody>
                  <a:tcPr anchor="ctr"/>
                </a:tc>
                <a:tc>
                  <a:txBody>
                    <a:bodyPr/>
                    <a:lstStyle/>
                    <a:p>
                      <a:pPr algn="ctr"/>
                      <a:r>
                        <a:rPr lang="en-OM" dirty="0"/>
                        <a:t>Spanish</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tc>
                <a:tc>
                  <a:txBody>
                    <a:bodyPr/>
                    <a:lstStyle/>
                    <a:p>
                      <a:pPr algn="ctr"/>
                      <a:r>
                        <a:rPr lang="en-OM" dirty="0"/>
                        <a:t>9</a:t>
                      </a:r>
                    </a:p>
                  </a:txBody>
                  <a:tcPr anchor="ctr"/>
                </a:tc>
                <a:tc>
                  <a:txBody>
                    <a:bodyPr/>
                    <a:lstStyle/>
                    <a:p>
                      <a:pPr algn="ctr"/>
                      <a:r>
                        <a:rPr lang="en-OM" dirty="0"/>
                        <a:t>7</a:t>
                      </a:r>
                    </a:p>
                  </a:txBody>
                  <a:tcPr anchor="ctr"/>
                </a:tc>
                <a:tc>
                  <a:txBody>
                    <a:bodyPr/>
                    <a:lstStyle/>
                    <a:p>
                      <a:pPr algn="ctr"/>
                      <a:r>
                        <a:rPr lang="en-OM" dirty="0"/>
                        <a:t>182</a:t>
                      </a:r>
                    </a:p>
                  </a:txBody>
                  <a:tcPr anchor="ct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tc>
                <a:tc>
                  <a:txBody>
                    <a:bodyPr/>
                    <a:lstStyle/>
                    <a:p>
                      <a:pPr algn="ctr"/>
                      <a:r>
                        <a:rPr lang="en-OM" dirty="0"/>
                        <a:t>33</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170</a:t>
                      </a:r>
                    </a:p>
                  </a:txBody>
                  <a:tcPr anchor="ctr"/>
                </a:tc>
                <a:tc>
                  <a:txBody>
                    <a:bodyPr/>
                    <a:lstStyle/>
                    <a:p>
                      <a:pPr algn="ctr"/>
                      <a:r>
                        <a:rPr lang="en-OM" dirty="0"/>
                        <a:t>Swahili</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tc>
                <a:tc>
                  <a:txBody>
                    <a:bodyPr/>
                    <a:lstStyle/>
                    <a:p>
                      <a:pPr algn="ctr"/>
                      <a:r>
                        <a:rPr lang="en-OM" dirty="0"/>
                        <a:t>8</a:t>
                      </a:r>
                    </a:p>
                  </a:txBody>
                  <a:tcPr anchor="ctr"/>
                </a:tc>
                <a:tc>
                  <a:txBody>
                    <a:bodyPr/>
                    <a:lstStyle/>
                    <a:p>
                      <a:pPr algn="ctr"/>
                      <a:r>
                        <a:rPr lang="en-OM" dirty="0"/>
                        <a:t>6</a:t>
                      </a:r>
                    </a:p>
                  </a:txBody>
                  <a:tcPr anchor="ctr"/>
                </a:tc>
                <a:tc>
                  <a:txBody>
                    <a:bodyPr/>
                    <a:lstStyle/>
                    <a:p>
                      <a:pPr algn="ctr"/>
                      <a:r>
                        <a:rPr lang="en-OM" dirty="0"/>
                        <a:t>178</a:t>
                      </a:r>
                    </a:p>
                  </a:txBody>
                  <a:tcPr anchor="ct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tc>
                <a:tc>
                  <a:txBody>
                    <a:bodyPr/>
                    <a:lstStyle/>
                    <a:p>
                      <a:pPr algn="ctr"/>
                      <a:r>
                        <a:rPr lang="en-OM" dirty="0"/>
                        <a:t>5</a:t>
                      </a:r>
                    </a:p>
                  </a:txBody>
                  <a:tcPr anchor="ctr"/>
                </a:tc>
                <a:tc>
                  <a:txBody>
                    <a:bodyPr/>
                    <a:lstStyle/>
                    <a:p>
                      <a:pPr algn="ctr"/>
                      <a:r>
                        <a:rPr lang="en-OM" dirty="0"/>
                        <a:t>3</a:t>
                      </a:r>
                    </a:p>
                  </a:txBody>
                  <a:tcPr anchor="ctr"/>
                </a:tc>
                <a:tc>
                  <a:txBody>
                    <a:bodyPr/>
                    <a:lstStyle/>
                    <a:p>
                      <a:pPr algn="ctr"/>
                      <a:r>
                        <a:rPr lang="en-OM" dirty="0"/>
                        <a:t>158</a:t>
                      </a:r>
                    </a:p>
                  </a:txBody>
                  <a:tcPr anchor="ct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solidFill>
                      <a:schemeClr val="accent3">
                        <a:lumMod val="60000"/>
                        <a:lumOff val="40000"/>
                      </a:schemeClr>
                    </a:solidFill>
                  </a:tcP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3276550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Target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1533657957"/>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tc>
                <a:tc>
                  <a:txBody>
                    <a:bodyPr/>
                    <a:lstStyle/>
                    <a:p>
                      <a:pPr algn="ctr"/>
                      <a:r>
                        <a:rPr lang="en-OM" dirty="0"/>
                        <a:t>26</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175</a:t>
                      </a:r>
                    </a:p>
                  </a:txBody>
                  <a:tcPr anchor="ctr"/>
                </a:tc>
                <a:tc>
                  <a:txBody>
                    <a:bodyPr/>
                    <a:lstStyle/>
                    <a:p>
                      <a:pPr algn="ctr"/>
                      <a:r>
                        <a:rPr lang="en-OM" dirty="0"/>
                        <a:t>Spanish</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solidFill>
                      <a:schemeClr val="accent3">
                        <a:lumMod val="60000"/>
                        <a:lumOff val="40000"/>
                      </a:schemeClr>
                    </a:solidFill>
                  </a:tcP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tc>
                <a:tc>
                  <a:txBody>
                    <a:bodyPr/>
                    <a:lstStyle/>
                    <a:p>
                      <a:pPr algn="ctr"/>
                      <a:r>
                        <a:rPr lang="en-OM" dirty="0"/>
                        <a:t>9</a:t>
                      </a:r>
                    </a:p>
                  </a:txBody>
                  <a:tcPr anchor="ctr"/>
                </a:tc>
                <a:tc>
                  <a:txBody>
                    <a:bodyPr/>
                    <a:lstStyle/>
                    <a:p>
                      <a:pPr algn="ctr"/>
                      <a:r>
                        <a:rPr lang="en-OM" dirty="0"/>
                        <a:t>7</a:t>
                      </a:r>
                    </a:p>
                  </a:txBody>
                  <a:tcPr anchor="ctr"/>
                </a:tc>
                <a:tc>
                  <a:txBody>
                    <a:bodyPr/>
                    <a:lstStyle/>
                    <a:p>
                      <a:pPr algn="ctr"/>
                      <a:r>
                        <a:rPr lang="en-OM" dirty="0"/>
                        <a:t>182</a:t>
                      </a:r>
                    </a:p>
                  </a:txBody>
                  <a:tcPr anchor="ct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solidFill>
                      <a:schemeClr val="accent3">
                        <a:lumMod val="60000"/>
                        <a:lumOff val="40000"/>
                      </a:schemeClr>
                    </a:solidFill>
                  </a:tcPr>
                </a:tc>
                <a:extLst>
                  <a:ext uri="{0D108BD9-81ED-4DB2-BD59-A6C34878D82A}">
                    <a16:rowId xmlns:a16="http://schemas.microsoft.com/office/drawing/2014/main" val="3795850267"/>
                  </a:ext>
                </a:extLst>
              </a:tr>
              <a:tr h="1401915">
                <a:tc>
                  <a:txBody>
                    <a:bodyPr/>
                    <a:lstStyle/>
                    <a:p>
                      <a:pPr algn="ctr"/>
                      <a:r>
                        <a:rPr lang="en-OM" dirty="0"/>
                        <a:t>Cholo</a:t>
                      </a:r>
                    </a:p>
                  </a:txBody>
                  <a:tcPr anchor="ctr"/>
                </a:tc>
                <a:tc>
                  <a:txBody>
                    <a:bodyPr/>
                    <a:lstStyle/>
                    <a:p>
                      <a:pPr algn="ctr"/>
                      <a:r>
                        <a:rPr lang="en-OM" dirty="0"/>
                        <a:t>33</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170</a:t>
                      </a:r>
                    </a:p>
                  </a:txBody>
                  <a:tcPr anchor="ctr"/>
                </a:tc>
                <a:tc>
                  <a:txBody>
                    <a:bodyPr/>
                    <a:lstStyle/>
                    <a:p>
                      <a:pPr algn="ctr"/>
                      <a:r>
                        <a:rPr lang="en-OM" dirty="0"/>
                        <a:t>Swahili</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solidFill>
                      <a:schemeClr val="accent3">
                        <a:lumMod val="60000"/>
                        <a:lumOff val="40000"/>
                      </a:schemeClr>
                    </a:solidFill>
                  </a:tcP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tc>
                <a:tc>
                  <a:txBody>
                    <a:bodyPr/>
                    <a:lstStyle/>
                    <a:p>
                      <a:pPr algn="ctr"/>
                      <a:r>
                        <a:rPr lang="en-OM" dirty="0"/>
                        <a:t>8</a:t>
                      </a:r>
                    </a:p>
                  </a:txBody>
                  <a:tcPr anchor="ctr"/>
                </a:tc>
                <a:tc>
                  <a:txBody>
                    <a:bodyPr/>
                    <a:lstStyle/>
                    <a:p>
                      <a:pPr algn="ctr"/>
                      <a:r>
                        <a:rPr lang="en-OM" dirty="0"/>
                        <a:t>6</a:t>
                      </a:r>
                    </a:p>
                  </a:txBody>
                  <a:tcPr anchor="ctr"/>
                </a:tc>
                <a:tc>
                  <a:txBody>
                    <a:bodyPr/>
                    <a:lstStyle/>
                    <a:p>
                      <a:pPr algn="ctr"/>
                      <a:r>
                        <a:rPr lang="en-OM" dirty="0"/>
                        <a:t>178</a:t>
                      </a:r>
                    </a:p>
                  </a:txBody>
                  <a:tcPr anchor="ct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solidFill>
                      <a:schemeClr val="accent3">
                        <a:lumMod val="60000"/>
                        <a:lumOff val="40000"/>
                      </a:schemeClr>
                    </a:solidFill>
                  </a:tcP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tc>
                <a:tc>
                  <a:txBody>
                    <a:bodyPr/>
                    <a:lstStyle/>
                    <a:p>
                      <a:pPr algn="ctr"/>
                      <a:r>
                        <a:rPr lang="en-OM" dirty="0"/>
                        <a:t>5</a:t>
                      </a:r>
                    </a:p>
                  </a:txBody>
                  <a:tcPr anchor="ctr"/>
                </a:tc>
                <a:tc>
                  <a:txBody>
                    <a:bodyPr/>
                    <a:lstStyle/>
                    <a:p>
                      <a:pPr algn="ctr"/>
                      <a:r>
                        <a:rPr lang="en-OM" dirty="0"/>
                        <a:t>3</a:t>
                      </a:r>
                    </a:p>
                  </a:txBody>
                  <a:tcPr anchor="ctr"/>
                </a:tc>
                <a:tc>
                  <a:txBody>
                    <a:bodyPr/>
                    <a:lstStyle/>
                    <a:p>
                      <a:pPr algn="ctr"/>
                      <a:r>
                        <a:rPr lang="en-OM" dirty="0"/>
                        <a:t>158</a:t>
                      </a:r>
                    </a:p>
                  </a:txBody>
                  <a:tcPr anchor="ct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solidFill>
                      <a:schemeClr val="accent3">
                        <a:lumMod val="60000"/>
                        <a:lumOff val="40000"/>
                      </a:schemeClr>
                    </a:solidFill>
                  </a:tcP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39988964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3" y="753824"/>
            <a:ext cx="13677572"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Classification vs Regression</a:t>
            </a:r>
          </a:p>
        </p:txBody>
      </p:sp>
      <p:pic>
        <p:nvPicPr>
          <p:cNvPr id="4" name="Picture 3" descr="A close up of a logo&#10;&#10;Description automatically generated">
            <a:extLst>
              <a:ext uri="{FF2B5EF4-FFF2-40B4-BE49-F238E27FC236}">
                <a16:creationId xmlns:a16="http://schemas.microsoft.com/office/drawing/2014/main" id="{2822E7FB-0FD5-EE4E-8C07-F875E42F9790}"/>
              </a:ext>
            </a:extLst>
          </p:cNvPr>
          <p:cNvPicPr>
            <a:picLocks noChangeAspect="1"/>
          </p:cNvPicPr>
          <p:nvPr/>
        </p:nvPicPr>
        <p:blipFill rotWithShape="1">
          <a:blip r:embed="rId3">
            <a:extLst>
              <a:ext uri="{28A0092B-C50C-407E-A947-70E740481C1C}">
                <a14:useLocalDpi xmlns:a14="http://schemas.microsoft.com/office/drawing/2010/main" val="0"/>
              </a:ext>
            </a:extLst>
          </a:blip>
          <a:srcRect l="-2879" t="35339" r="-1"/>
          <a:stretch/>
        </p:blipFill>
        <p:spPr>
          <a:xfrm>
            <a:off x="3314700" y="3222589"/>
            <a:ext cx="15859125" cy="7270821"/>
          </a:xfrm>
          <a:prstGeom prst="rect">
            <a:avLst/>
          </a:prstGeom>
        </p:spPr>
      </p:pic>
    </p:spTree>
    <p:extLst>
      <p:ext uri="{BB962C8B-B14F-4D97-AF65-F5344CB8AC3E}">
        <p14:creationId xmlns:p14="http://schemas.microsoft.com/office/powerpoint/2010/main" val="37279660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3" y="753824"/>
            <a:ext cx="13677572"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The Titanic Dataset</a:t>
            </a:r>
          </a:p>
        </p:txBody>
      </p:sp>
      <p:sp>
        <p:nvSpPr>
          <p:cNvPr id="7" name="Subtitle 2">
            <a:extLst>
              <a:ext uri="{FF2B5EF4-FFF2-40B4-BE49-F238E27FC236}">
                <a16:creationId xmlns:a16="http://schemas.microsoft.com/office/drawing/2014/main" id="{8711D1D5-2072-AE43-9CE4-89032D19DDC0}"/>
              </a:ext>
            </a:extLst>
          </p:cNvPr>
          <p:cNvSpPr txBox="1">
            <a:spLocks/>
          </p:cNvSpPr>
          <p:nvPr/>
        </p:nvSpPr>
        <p:spPr>
          <a:xfrm>
            <a:off x="1357434" y="2971249"/>
            <a:ext cx="19993233" cy="6532057"/>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r>
              <a:rPr lang="en-US" sz="4400" dirty="0">
                <a:solidFill>
                  <a:srgbClr val="000000"/>
                </a:solidFill>
                <a:latin typeface="Inter"/>
              </a:rPr>
              <a:t>Part1: Exploratory Data Analysis(EDA): ( DONE IN MODULE 2)</a:t>
            </a:r>
          </a:p>
          <a:p>
            <a:pPr lvl="1" algn="l"/>
            <a:r>
              <a:rPr lang="en-US" sz="4000" dirty="0">
                <a:latin typeface="Inter"/>
              </a:rPr>
              <a:t>1) Analysis of the features.</a:t>
            </a:r>
          </a:p>
          <a:p>
            <a:pPr lvl="1" algn="l"/>
            <a:r>
              <a:rPr lang="en-US" sz="4000" dirty="0">
                <a:latin typeface="Inter"/>
              </a:rPr>
              <a:t>2) Finding any relations or trends considering multiple features.</a:t>
            </a:r>
          </a:p>
          <a:p>
            <a:pPr algn="l"/>
            <a:r>
              <a:rPr lang="en-US" sz="4400" dirty="0">
                <a:solidFill>
                  <a:srgbClr val="000000"/>
                </a:solidFill>
                <a:latin typeface="Inter"/>
              </a:rPr>
              <a:t>Part2: Feature Engineering and Data Cleaning:</a:t>
            </a:r>
          </a:p>
          <a:p>
            <a:pPr lvl="1" algn="l"/>
            <a:r>
              <a:rPr lang="en-US" sz="4000" dirty="0">
                <a:latin typeface="Inter"/>
              </a:rPr>
              <a:t>1) Adding any few features.</a:t>
            </a:r>
          </a:p>
          <a:p>
            <a:pPr lvl="1" algn="l"/>
            <a:r>
              <a:rPr lang="en-US" sz="4000" dirty="0">
                <a:latin typeface="Inter"/>
              </a:rPr>
              <a:t>2) Removing redundant features.</a:t>
            </a:r>
          </a:p>
          <a:p>
            <a:pPr lvl="1" algn="l"/>
            <a:r>
              <a:rPr lang="en-US" sz="4000" dirty="0">
                <a:latin typeface="Inter"/>
              </a:rPr>
              <a:t>3) Converting features into suitable form for modeling.</a:t>
            </a:r>
          </a:p>
        </p:txBody>
      </p:sp>
    </p:spTree>
    <p:extLst>
      <p:ext uri="{BB962C8B-B14F-4D97-AF65-F5344CB8AC3E}">
        <p14:creationId xmlns:p14="http://schemas.microsoft.com/office/powerpoint/2010/main" val="254186684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3" y="753824"/>
            <a:ext cx="8270424"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Types of Features </a:t>
            </a:r>
          </a:p>
        </p:txBody>
      </p:sp>
      <p:sp>
        <p:nvSpPr>
          <p:cNvPr id="14" name="Subtitle 2">
            <a:extLst>
              <a:ext uri="{FF2B5EF4-FFF2-40B4-BE49-F238E27FC236}">
                <a16:creationId xmlns:a16="http://schemas.microsoft.com/office/drawing/2014/main" id="{A3A6983C-C882-FD42-966D-1AD61053EA82}"/>
              </a:ext>
            </a:extLst>
          </p:cNvPr>
          <p:cNvSpPr txBox="1">
            <a:spLocks/>
          </p:cNvSpPr>
          <p:nvPr/>
        </p:nvSpPr>
        <p:spPr>
          <a:xfrm>
            <a:off x="1357434" y="2971249"/>
            <a:ext cx="19993233" cy="261092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l">
              <a:buFont typeface="Arial" panose="020B0604020202020204" pitchFamily="34" charset="0"/>
              <a:buChar char="•"/>
            </a:pP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Categorical Features </a:t>
            </a:r>
          </a:p>
          <a:p>
            <a:pPr marL="571500" indent="-571500" algn="l">
              <a:buFont typeface="Arial" panose="020B0604020202020204" pitchFamily="34" charset="0"/>
              <a:buChar char="•"/>
            </a:pP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Ordinal Features </a:t>
            </a:r>
          </a:p>
          <a:p>
            <a:pPr marL="571500" indent="-571500" algn="l">
              <a:buFont typeface="Arial" panose="020B0604020202020204" pitchFamily="34" charset="0"/>
              <a:buChar char="•"/>
            </a:pP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Continuous Features </a:t>
            </a:r>
          </a:p>
        </p:txBody>
      </p:sp>
    </p:spTree>
    <p:extLst>
      <p:ext uri="{BB962C8B-B14F-4D97-AF65-F5344CB8AC3E}">
        <p14:creationId xmlns:p14="http://schemas.microsoft.com/office/powerpoint/2010/main" val="397497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3" y="753824"/>
            <a:ext cx="8270424"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Topics for Today</a:t>
            </a:r>
          </a:p>
        </p:txBody>
      </p:sp>
      <p:sp>
        <p:nvSpPr>
          <p:cNvPr id="14" name="Subtitle 2">
            <a:extLst>
              <a:ext uri="{FF2B5EF4-FFF2-40B4-BE49-F238E27FC236}">
                <a16:creationId xmlns:a16="http://schemas.microsoft.com/office/drawing/2014/main" id="{A3A6983C-C882-FD42-966D-1AD61053EA82}"/>
              </a:ext>
            </a:extLst>
          </p:cNvPr>
          <p:cNvSpPr txBox="1">
            <a:spLocks/>
          </p:cNvSpPr>
          <p:nvPr/>
        </p:nvSpPr>
        <p:spPr>
          <a:xfrm>
            <a:off x="1357434" y="2971249"/>
            <a:ext cx="19993233" cy="433536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571500" indent="-571500" algn="l">
              <a:buFont typeface="Arial" panose="020B0604020202020204" pitchFamily="34" charset="0"/>
              <a:buChar char="•"/>
            </a:pP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Data Science, Machine Learning, AI, Reinforcement Learning? WHAT ARE THEY? </a:t>
            </a:r>
          </a:p>
          <a:p>
            <a:pPr marL="571500" indent="-571500" algn="l">
              <a:buFont typeface="Arial" panose="020B0604020202020204" pitchFamily="34" charset="0"/>
              <a:buChar char="•"/>
            </a:pP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Introduction to </a:t>
            </a:r>
            <a:r>
              <a:rPr lang="en-US" sz="4002" dirty="0" err="1">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Colab</a:t>
            </a: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 </a:t>
            </a:r>
            <a:r>
              <a:rPr lang="en-US" sz="4002" dirty="0" err="1">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Jupyter</a:t>
            </a: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 </a:t>
            </a:r>
          </a:p>
          <a:p>
            <a:pPr marL="571500" indent="-571500" algn="l">
              <a:buFont typeface="Arial" panose="020B0604020202020204" pitchFamily="34" charset="0"/>
              <a:buChar char="•"/>
            </a:pP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Exploratory Data Analysis (Recap from Last Module)</a:t>
            </a:r>
          </a:p>
          <a:p>
            <a:pPr marL="571500" indent="-571500" algn="l">
              <a:buFont typeface="Arial" panose="020B0604020202020204" pitchFamily="34" charset="0"/>
              <a:buChar char="•"/>
            </a:pP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Frameworks and Libraries </a:t>
            </a:r>
          </a:p>
          <a:p>
            <a:pPr marL="571500" indent="-571500" algn="l">
              <a:buFont typeface="Arial" panose="020B0604020202020204" pitchFamily="34" charset="0"/>
              <a:buChar char="•"/>
            </a:pPr>
            <a:r>
              <a:rPr lang="en-US" sz="4002" dirty="0">
                <a:solidFill>
                  <a:srgbClr val="283148"/>
                </a:solidFill>
                <a:latin typeface="Helvetica Neue" panose="02000503000000020004" pitchFamily="2" charset="0"/>
                <a:ea typeface="Helvetica Neue" panose="02000503000000020004" pitchFamily="2" charset="0"/>
                <a:cs typeface="Helvetica Neue" panose="02000503000000020004" pitchFamily="2" charset="0"/>
              </a:rPr>
              <a:t>Practice session with Titanic Dataset</a:t>
            </a:r>
          </a:p>
        </p:txBody>
      </p:sp>
    </p:spTree>
    <p:extLst>
      <p:ext uri="{BB962C8B-B14F-4D97-AF65-F5344CB8AC3E}">
        <p14:creationId xmlns:p14="http://schemas.microsoft.com/office/powerpoint/2010/main" val="3261513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BD1E94B-FA84-8143-B194-90A4B631FEC1}"/>
              </a:ext>
            </a:extLst>
          </p:cNvPr>
          <p:cNvSpPr txBox="1"/>
          <p:nvPr/>
        </p:nvSpPr>
        <p:spPr>
          <a:xfrm>
            <a:off x="2745966" y="5926976"/>
            <a:ext cx="11518961" cy="1862048"/>
          </a:xfrm>
          <a:prstGeom prst="rect">
            <a:avLst/>
          </a:prstGeom>
          <a:noFill/>
          <a:ln>
            <a:noFill/>
          </a:ln>
        </p:spPr>
        <p:txBody>
          <a:bodyPr wrap="square" rtlCol="0">
            <a:spAutoFit/>
          </a:bodyPr>
          <a:lstStyle/>
          <a:p>
            <a:r>
              <a:rPr lang="en-US" sz="11502" b="1" dirty="0">
                <a:solidFill>
                  <a:srgbClr val="1F5C91"/>
                </a:solidFill>
                <a:latin typeface="Helvetica Neue" panose="02000503000000020004" pitchFamily="2" charset="0"/>
                <a:ea typeface="Helvetica Neue" panose="02000503000000020004" pitchFamily="2" charset="0"/>
                <a:cs typeface="Helvetica Neue" panose="02000503000000020004" pitchFamily="2" charset="0"/>
              </a:rPr>
              <a:t>Coding Session</a:t>
            </a:r>
          </a:p>
        </p:txBody>
      </p:sp>
    </p:spTree>
    <p:extLst>
      <p:ext uri="{BB962C8B-B14F-4D97-AF65-F5344CB8AC3E}">
        <p14:creationId xmlns:p14="http://schemas.microsoft.com/office/powerpoint/2010/main" val="12097163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83148"/>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580C87C-134F-B94A-8178-0209BD588120}"/>
              </a:ext>
            </a:extLst>
          </p:cNvPr>
          <p:cNvSpPr txBox="1"/>
          <p:nvPr/>
        </p:nvSpPr>
        <p:spPr>
          <a:xfrm>
            <a:off x="1520825" y="5926976"/>
            <a:ext cx="10668000" cy="1862048"/>
          </a:xfrm>
          <a:prstGeom prst="rect">
            <a:avLst/>
          </a:prstGeom>
          <a:noFill/>
        </p:spPr>
        <p:txBody>
          <a:bodyPr wrap="square" rtlCol="0">
            <a:spAutoFit/>
          </a:bodyPr>
          <a:lstStyle/>
          <a:p>
            <a:r>
              <a:rPr lang="en-US" sz="11502"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THANK YOU</a:t>
            </a:r>
          </a:p>
        </p:txBody>
      </p:sp>
    </p:spTree>
    <p:extLst>
      <p:ext uri="{BB962C8B-B14F-4D97-AF65-F5344CB8AC3E}">
        <p14:creationId xmlns:p14="http://schemas.microsoft.com/office/powerpoint/2010/main" val="337245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3" y="753824"/>
            <a:ext cx="8270424"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Data Science </a:t>
            </a:r>
          </a:p>
        </p:txBody>
      </p:sp>
      <p:pic>
        <p:nvPicPr>
          <p:cNvPr id="4" name="Picture 3" descr="A screenshot of a cell phone&#10;&#10;Description automatically generated">
            <a:extLst>
              <a:ext uri="{FF2B5EF4-FFF2-40B4-BE49-F238E27FC236}">
                <a16:creationId xmlns:a16="http://schemas.microsoft.com/office/drawing/2014/main" id="{4EBAC673-03B0-0B4E-B621-AE2B87871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398" y="2867751"/>
            <a:ext cx="17158068" cy="7980497"/>
          </a:xfrm>
          <a:prstGeom prst="rect">
            <a:avLst/>
          </a:prstGeom>
        </p:spPr>
      </p:pic>
    </p:spTree>
    <p:extLst>
      <p:ext uri="{BB962C8B-B14F-4D97-AF65-F5344CB8AC3E}">
        <p14:creationId xmlns:p14="http://schemas.microsoft.com/office/powerpoint/2010/main" val="20289684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evice&#10;&#10;Description automatically generated">
            <a:extLst>
              <a:ext uri="{FF2B5EF4-FFF2-40B4-BE49-F238E27FC236}">
                <a16:creationId xmlns:a16="http://schemas.microsoft.com/office/drawing/2014/main" id="{0D8CFD8B-B130-544B-B519-34E04A2FF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6212" y="1728074"/>
            <a:ext cx="15449153" cy="10881130"/>
          </a:xfrm>
          <a:prstGeom prst="rect">
            <a:avLst/>
          </a:prstGeom>
        </p:spPr>
      </p:pic>
      <p:sp>
        <p:nvSpPr>
          <p:cNvPr id="38" name="TextBox 37">
            <a:extLst>
              <a:ext uri="{FF2B5EF4-FFF2-40B4-BE49-F238E27FC236}">
                <a16:creationId xmlns:a16="http://schemas.microsoft.com/office/drawing/2014/main" id="{3F300A84-45F2-2B4E-8BF4-1745F05C05A9}"/>
              </a:ext>
            </a:extLst>
          </p:cNvPr>
          <p:cNvSpPr txBox="1"/>
          <p:nvPr/>
        </p:nvSpPr>
        <p:spPr>
          <a:xfrm>
            <a:off x="819013" y="753824"/>
            <a:ext cx="8270424"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The Buzz Words </a:t>
            </a:r>
          </a:p>
        </p:txBody>
      </p:sp>
    </p:spTree>
    <p:extLst>
      <p:ext uri="{BB962C8B-B14F-4D97-AF65-F5344CB8AC3E}">
        <p14:creationId xmlns:p14="http://schemas.microsoft.com/office/powerpoint/2010/main" val="368474875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Dataset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1776763838"/>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tc>
                <a:tc>
                  <a:txBody>
                    <a:bodyPr/>
                    <a:lstStyle/>
                    <a:p>
                      <a:pPr algn="ctr"/>
                      <a:r>
                        <a:rPr lang="en-OM" dirty="0"/>
                        <a:t>26</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175</a:t>
                      </a:r>
                    </a:p>
                  </a:txBody>
                  <a:tcPr anchor="ctr"/>
                </a:tc>
                <a:tc>
                  <a:txBody>
                    <a:bodyPr/>
                    <a:lstStyle/>
                    <a:p>
                      <a:pPr algn="ctr"/>
                      <a:r>
                        <a:rPr lang="en-OM" dirty="0"/>
                        <a:t>Spanish</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tc>
                <a:tc>
                  <a:txBody>
                    <a:bodyPr/>
                    <a:lstStyle/>
                    <a:p>
                      <a:pPr algn="ctr"/>
                      <a:r>
                        <a:rPr lang="en-OM" dirty="0"/>
                        <a:t>9</a:t>
                      </a:r>
                    </a:p>
                  </a:txBody>
                  <a:tcPr anchor="ctr"/>
                </a:tc>
                <a:tc>
                  <a:txBody>
                    <a:bodyPr/>
                    <a:lstStyle/>
                    <a:p>
                      <a:pPr algn="ctr"/>
                      <a:r>
                        <a:rPr lang="en-OM" dirty="0"/>
                        <a:t>7</a:t>
                      </a:r>
                    </a:p>
                  </a:txBody>
                  <a:tcPr anchor="ctr"/>
                </a:tc>
                <a:tc>
                  <a:txBody>
                    <a:bodyPr/>
                    <a:lstStyle/>
                    <a:p>
                      <a:pPr algn="ctr"/>
                      <a:r>
                        <a:rPr lang="en-OM" dirty="0"/>
                        <a:t>182</a:t>
                      </a:r>
                    </a:p>
                  </a:txBody>
                  <a:tcPr anchor="ct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tc>
                <a:tc>
                  <a:txBody>
                    <a:bodyPr/>
                    <a:lstStyle/>
                    <a:p>
                      <a:pPr algn="ctr"/>
                      <a:r>
                        <a:rPr lang="en-OM" dirty="0"/>
                        <a:t>33</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170</a:t>
                      </a:r>
                    </a:p>
                  </a:txBody>
                  <a:tcPr anchor="ctr"/>
                </a:tc>
                <a:tc>
                  <a:txBody>
                    <a:bodyPr/>
                    <a:lstStyle/>
                    <a:p>
                      <a:pPr algn="ctr"/>
                      <a:r>
                        <a:rPr lang="en-OM" dirty="0"/>
                        <a:t>Swahili</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tc>
                <a:tc>
                  <a:txBody>
                    <a:bodyPr/>
                    <a:lstStyle/>
                    <a:p>
                      <a:pPr algn="ctr"/>
                      <a:r>
                        <a:rPr lang="en-OM" dirty="0"/>
                        <a:t>8</a:t>
                      </a:r>
                    </a:p>
                  </a:txBody>
                  <a:tcPr anchor="ctr"/>
                </a:tc>
                <a:tc>
                  <a:txBody>
                    <a:bodyPr/>
                    <a:lstStyle/>
                    <a:p>
                      <a:pPr algn="ctr"/>
                      <a:r>
                        <a:rPr lang="en-OM" dirty="0"/>
                        <a:t>6</a:t>
                      </a:r>
                    </a:p>
                  </a:txBody>
                  <a:tcPr anchor="ctr"/>
                </a:tc>
                <a:tc>
                  <a:txBody>
                    <a:bodyPr/>
                    <a:lstStyle/>
                    <a:p>
                      <a:pPr algn="ctr"/>
                      <a:r>
                        <a:rPr lang="en-OM" dirty="0"/>
                        <a:t>178</a:t>
                      </a:r>
                    </a:p>
                  </a:txBody>
                  <a:tcPr anchor="ct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tc>
                <a:tc>
                  <a:txBody>
                    <a:bodyPr/>
                    <a:lstStyle/>
                    <a:p>
                      <a:pPr algn="ctr"/>
                      <a:r>
                        <a:rPr lang="en-OM" dirty="0"/>
                        <a:t>5</a:t>
                      </a:r>
                    </a:p>
                  </a:txBody>
                  <a:tcPr anchor="ctr"/>
                </a:tc>
                <a:tc>
                  <a:txBody>
                    <a:bodyPr/>
                    <a:lstStyle/>
                    <a:p>
                      <a:pPr algn="ctr"/>
                      <a:r>
                        <a:rPr lang="en-OM" dirty="0"/>
                        <a:t>3</a:t>
                      </a:r>
                    </a:p>
                  </a:txBody>
                  <a:tcPr anchor="ctr"/>
                </a:tc>
                <a:tc>
                  <a:txBody>
                    <a:bodyPr/>
                    <a:lstStyle/>
                    <a:p>
                      <a:pPr algn="ctr"/>
                      <a:r>
                        <a:rPr lang="en-OM" dirty="0"/>
                        <a:t>158</a:t>
                      </a:r>
                    </a:p>
                  </a:txBody>
                  <a:tcPr anchor="ct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14781522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Observation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2653009841"/>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solidFill>
                      <a:schemeClr val="accent3">
                        <a:lumMod val="60000"/>
                        <a:lumOff val="40000"/>
                      </a:schemeClr>
                    </a:solidFill>
                  </a:tcPr>
                </a:tc>
                <a:tc>
                  <a:txBody>
                    <a:bodyPr/>
                    <a:lstStyle/>
                    <a:p>
                      <a:pPr algn="ctr"/>
                      <a:r>
                        <a:rPr lang="en-OM" dirty="0"/>
                        <a:t>26</a:t>
                      </a:r>
                    </a:p>
                  </a:txBody>
                  <a:tcPr anchor="ctr">
                    <a:solidFill>
                      <a:schemeClr val="accent3">
                        <a:lumMod val="60000"/>
                        <a:lumOff val="40000"/>
                      </a:schemeClr>
                    </a:solidFill>
                  </a:tcP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175</a:t>
                      </a:r>
                    </a:p>
                  </a:txBody>
                  <a:tcPr anchor="ctr">
                    <a:solidFill>
                      <a:schemeClr val="accent3">
                        <a:lumMod val="60000"/>
                        <a:lumOff val="40000"/>
                      </a:schemeClr>
                    </a:solidFill>
                  </a:tcPr>
                </a:tc>
                <a:tc>
                  <a:txBody>
                    <a:bodyPr/>
                    <a:lstStyle/>
                    <a:p>
                      <a:pPr algn="ctr"/>
                      <a:r>
                        <a:rPr lang="en-OM" dirty="0"/>
                        <a:t>Spanish</a:t>
                      </a:r>
                    </a:p>
                  </a:txBody>
                  <a:tcPr anchor="ctr">
                    <a:solidFill>
                      <a:schemeClr val="accent3">
                        <a:lumMod val="60000"/>
                        <a:lumOff val="40000"/>
                      </a:schemeClr>
                    </a:solidFill>
                  </a:tcPr>
                </a:tc>
                <a:tc>
                  <a:txBody>
                    <a:bodyPr/>
                    <a:lstStyle/>
                    <a:p>
                      <a:pPr algn="ctr"/>
                      <a:endParaRPr lang="en-OM" dirty="0"/>
                    </a:p>
                  </a:txBody>
                  <a:tcPr anchor="ctr">
                    <a:solidFill>
                      <a:schemeClr val="accent3">
                        <a:lumMod val="60000"/>
                        <a:lumOff val="40000"/>
                      </a:schemeClr>
                    </a:solidFill>
                  </a:tcP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Pass</a:t>
                      </a:r>
                    </a:p>
                  </a:txBody>
                  <a:tcPr anchor="ctr">
                    <a:solidFill>
                      <a:schemeClr val="accent3">
                        <a:lumMod val="60000"/>
                        <a:lumOff val="40000"/>
                      </a:schemeClr>
                    </a:solidFill>
                  </a:tcP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tc>
                <a:tc>
                  <a:txBody>
                    <a:bodyPr/>
                    <a:lstStyle/>
                    <a:p>
                      <a:pPr algn="ctr"/>
                      <a:r>
                        <a:rPr lang="en-OM" dirty="0"/>
                        <a:t>9</a:t>
                      </a:r>
                    </a:p>
                  </a:txBody>
                  <a:tcPr anchor="ctr"/>
                </a:tc>
                <a:tc>
                  <a:txBody>
                    <a:bodyPr/>
                    <a:lstStyle/>
                    <a:p>
                      <a:pPr algn="ctr"/>
                      <a:r>
                        <a:rPr lang="en-OM" dirty="0"/>
                        <a:t>7</a:t>
                      </a:r>
                    </a:p>
                  </a:txBody>
                  <a:tcPr anchor="ctr"/>
                </a:tc>
                <a:tc>
                  <a:txBody>
                    <a:bodyPr/>
                    <a:lstStyle/>
                    <a:p>
                      <a:pPr algn="ctr"/>
                      <a:r>
                        <a:rPr lang="en-OM" dirty="0"/>
                        <a:t>182</a:t>
                      </a:r>
                    </a:p>
                  </a:txBody>
                  <a:tcPr anchor="ct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tc>
                <a:tc>
                  <a:txBody>
                    <a:bodyPr/>
                    <a:lstStyle/>
                    <a:p>
                      <a:pPr algn="ctr"/>
                      <a:r>
                        <a:rPr lang="en-OM" dirty="0"/>
                        <a:t>33</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170</a:t>
                      </a:r>
                    </a:p>
                  </a:txBody>
                  <a:tcPr anchor="ctr"/>
                </a:tc>
                <a:tc>
                  <a:txBody>
                    <a:bodyPr/>
                    <a:lstStyle/>
                    <a:p>
                      <a:pPr algn="ctr"/>
                      <a:r>
                        <a:rPr lang="en-OM" dirty="0"/>
                        <a:t>Swahili</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tc>
                <a:tc>
                  <a:txBody>
                    <a:bodyPr/>
                    <a:lstStyle/>
                    <a:p>
                      <a:pPr algn="ctr"/>
                      <a:r>
                        <a:rPr lang="en-OM" dirty="0"/>
                        <a:t>8</a:t>
                      </a:r>
                    </a:p>
                  </a:txBody>
                  <a:tcPr anchor="ctr"/>
                </a:tc>
                <a:tc>
                  <a:txBody>
                    <a:bodyPr/>
                    <a:lstStyle/>
                    <a:p>
                      <a:pPr algn="ctr"/>
                      <a:r>
                        <a:rPr lang="en-OM" dirty="0"/>
                        <a:t>6</a:t>
                      </a:r>
                    </a:p>
                  </a:txBody>
                  <a:tcPr anchor="ctr"/>
                </a:tc>
                <a:tc>
                  <a:txBody>
                    <a:bodyPr/>
                    <a:lstStyle/>
                    <a:p>
                      <a:pPr algn="ctr"/>
                      <a:r>
                        <a:rPr lang="en-OM" dirty="0"/>
                        <a:t>178</a:t>
                      </a:r>
                    </a:p>
                  </a:txBody>
                  <a:tcPr anchor="ct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tc>
                <a:tc>
                  <a:txBody>
                    <a:bodyPr/>
                    <a:lstStyle/>
                    <a:p>
                      <a:pPr algn="ctr"/>
                      <a:r>
                        <a:rPr lang="en-OM" dirty="0"/>
                        <a:t>5</a:t>
                      </a:r>
                    </a:p>
                  </a:txBody>
                  <a:tcPr anchor="ctr"/>
                </a:tc>
                <a:tc>
                  <a:txBody>
                    <a:bodyPr/>
                    <a:lstStyle/>
                    <a:p>
                      <a:pPr algn="ctr"/>
                      <a:r>
                        <a:rPr lang="en-OM" dirty="0"/>
                        <a:t>3</a:t>
                      </a:r>
                    </a:p>
                  </a:txBody>
                  <a:tcPr anchor="ctr"/>
                </a:tc>
                <a:tc>
                  <a:txBody>
                    <a:bodyPr/>
                    <a:lstStyle/>
                    <a:p>
                      <a:pPr algn="ctr"/>
                      <a:r>
                        <a:rPr lang="en-OM" dirty="0"/>
                        <a:t>158</a:t>
                      </a:r>
                    </a:p>
                  </a:txBody>
                  <a:tcPr anchor="ct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39663095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Observation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2827830860"/>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tc>
                <a:tc>
                  <a:txBody>
                    <a:bodyPr/>
                    <a:lstStyle/>
                    <a:p>
                      <a:pPr algn="ctr"/>
                      <a:r>
                        <a:rPr lang="en-OM" dirty="0"/>
                        <a:t>26</a:t>
                      </a:r>
                    </a:p>
                  </a:txBody>
                  <a:tcPr anchor="ct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175</a:t>
                      </a:r>
                    </a:p>
                  </a:txBody>
                  <a:tcPr anchor="ctr"/>
                </a:tc>
                <a:tc>
                  <a:txBody>
                    <a:bodyPr/>
                    <a:lstStyle/>
                    <a:p>
                      <a:pPr algn="ctr"/>
                      <a:r>
                        <a:rPr lang="en-OM" dirty="0"/>
                        <a:t>Spanish</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tc>
                <a:tc>
                  <a:txBody>
                    <a:bodyPr/>
                    <a:lstStyle/>
                    <a:p>
                      <a:pPr algn="ctr"/>
                      <a:r>
                        <a:rPr lang="en-OM" dirty="0"/>
                        <a:t>9</a:t>
                      </a:r>
                    </a:p>
                  </a:txBody>
                  <a:tcPr anchor="ctr"/>
                </a:tc>
                <a:tc>
                  <a:txBody>
                    <a:bodyPr/>
                    <a:lstStyle/>
                    <a:p>
                      <a:pPr algn="ctr"/>
                      <a:r>
                        <a:rPr lang="en-OM" dirty="0"/>
                        <a:t>7</a:t>
                      </a:r>
                    </a:p>
                  </a:txBody>
                  <a:tcPr anchor="ctr"/>
                </a:tc>
                <a:tc>
                  <a:txBody>
                    <a:bodyPr/>
                    <a:lstStyle/>
                    <a:p>
                      <a:pPr algn="ctr"/>
                      <a:r>
                        <a:rPr lang="en-OM" dirty="0"/>
                        <a:t>182</a:t>
                      </a:r>
                    </a:p>
                  </a:txBody>
                  <a:tcPr anchor="ct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solidFill>
                      <a:schemeClr val="accent3">
                        <a:lumMod val="60000"/>
                        <a:lumOff val="40000"/>
                      </a:schemeClr>
                    </a:solidFill>
                  </a:tcPr>
                </a:tc>
                <a:tc>
                  <a:txBody>
                    <a:bodyPr/>
                    <a:lstStyle/>
                    <a:p>
                      <a:pPr algn="ctr"/>
                      <a:r>
                        <a:rPr lang="en-OM" dirty="0"/>
                        <a:t>33</a:t>
                      </a:r>
                    </a:p>
                  </a:txBody>
                  <a:tcPr anchor="ctr">
                    <a:solidFill>
                      <a:schemeClr val="accent3">
                        <a:lumMod val="60000"/>
                        <a:lumOff val="40000"/>
                      </a:schemeClr>
                    </a:solidFill>
                  </a:tcP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170</a:t>
                      </a:r>
                    </a:p>
                  </a:txBody>
                  <a:tcPr anchor="ctr">
                    <a:solidFill>
                      <a:schemeClr val="accent3">
                        <a:lumMod val="60000"/>
                        <a:lumOff val="40000"/>
                      </a:schemeClr>
                    </a:solidFill>
                  </a:tcPr>
                </a:tc>
                <a:tc>
                  <a:txBody>
                    <a:bodyPr/>
                    <a:lstStyle/>
                    <a:p>
                      <a:pPr algn="ctr"/>
                      <a:r>
                        <a:rPr lang="en-OM" dirty="0"/>
                        <a:t>Swahili</a:t>
                      </a:r>
                    </a:p>
                  </a:txBody>
                  <a:tcPr anchor="ctr">
                    <a:solidFill>
                      <a:schemeClr val="accent3">
                        <a:lumMod val="60000"/>
                        <a:lumOff val="40000"/>
                      </a:schemeClr>
                    </a:solidFill>
                  </a:tcPr>
                </a:tc>
                <a:tc>
                  <a:txBody>
                    <a:bodyPr/>
                    <a:lstStyle/>
                    <a:p>
                      <a:pPr algn="ctr"/>
                      <a:endParaRPr lang="en-OM" dirty="0"/>
                    </a:p>
                  </a:txBody>
                  <a:tcPr anchor="ctr">
                    <a:solidFill>
                      <a:schemeClr val="accent3">
                        <a:lumMod val="60000"/>
                        <a:lumOff val="40000"/>
                      </a:schemeClr>
                    </a:solidFill>
                  </a:tcP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Pass</a:t>
                      </a:r>
                    </a:p>
                  </a:txBody>
                  <a:tcPr anchor="ctr">
                    <a:solidFill>
                      <a:schemeClr val="accent3">
                        <a:lumMod val="60000"/>
                        <a:lumOff val="40000"/>
                      </a:schemeClr>
                    </a:solidFill>
                  </a:tcP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tc>
                <a:tc>
                  <a:txBody>
                    <a:bodyPr/>
                    <a:lstStyle/>
                    <a:p>
                      <a:pPr algn="ctr"/>
                      <a:r>
                        <a:rPr lang="en-OM" dirty="0"/>
                        <a:t>8</a:t>
                      </a:r>
                    </a:p>
                  </a:txBody>
                  <a:tcPr anchor="ctr"/>
                </a:tc>
                <a:tc>
                  <a:txBody>
                    <a:bodyPr/>
                    <a:lstStyle/>
                    <a:p>
                      <a:pPr algn="ctr"/>
                      <a:r>
                        <a:rPr lang="en-OM" dirty="0"/>
                        <a:t>6</a:t>
                      </a:r>
                    </a:p>
                  </a:txBody>
                  <a:tcPr anchor="ctr"/>
                </a:tc>
                <a:tc>
                  <a:txBody>
                    <a:bodyPr/>
                    <a:lstStyle/>
                    <a:p>
                      <a:pPr algn="ctr"/>
                      <a:r>
                        <a:rPr lang="en-OM" dirty="0"/>
                        <a:t>178</a:t>
                      </a:r>
                    </a:p>
                  </a:txBody>
                  <a:tcPr anchor="ct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tc>
                <a:tc>
                  <a:txBody>
                    <a:bodyPr/>
                    <a:lstStyle/>
                    <a:p>
                      <a:pPr algn="ctr"/>
                      <a:r>
                        <a:rPr lang="en-OM" dirty="0"/>
                        <a:t>5</a:t>
                      </a:r>
                    </a:p>
                  </a:txBody>
                  <a:tcPr anchor="ctr"/>
                </a:tc>
                <a:tc>
                  <a:txBody>
                    <a:bodyPr/>
                    <a:lstStyle/>
                    <a:p>
                      <a:pPr algn="ctr"/>
                      <a:r>
                        <a:rPr lang="en-OM" dirty="0"/>
                        <a:t>3</a:t>
                      </a:r>
                    </a:p>
                  </a:txBody>
                  <a:tcPr anchor="ctr"/>
                </a:tc>
                <a:tc>
                  <a:txBody>
                    <a:bodyPr/>
                    <a:lstStyle/>
                    <a:p>
                      <a:pPr algn="ctr"/>
                      <a:r>
                        <a:rPr lang="en-OM" dirty="0"/>
                        <a:t>158</a:t>
                      </a:r>
                    </a:p>
                  </a:txBody>
                  <a:tcPr anchor="ct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7604961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Feature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1953044508"/>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tc>
                <a:tc>
                  <a:txBody>
                    <a:bodyPr/>
                    <a:lstStyle/>
                    <a:p>
                      <a:pPr algn="ctr"/>
                      <a:r>
                        <a:rPr lang="en-OM" dirty="0"/>
                        <a:t>26</a:t>
                      </a:r>
                    </a:p>
                  </a:txBody>
                  <a:tcPr anchor="ctr">
                    <a:solidFill>
                      <a:schemeClr val="accent3">
                        <a:lumMod val="60000"/>
                        <a:lumOff val="40000"/>
                      </a:schemeClr>
                    </a:solidFill>
                  </a:tcP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175</a:t>
                      </a:r>
                    </a:p>
                  </a:txBody>
                  <a:tcPr anchor="ctr"/>
                </a:tc>
                <a:tc>
                  <a:txBody>
                    <a:bodyPr/>
                    <a:lstStyle/>
                    <a:p>
                      <a:pPr algn="ctr"/>
                      <a:r>
                        <a:rPr lang="en-OM" dirty="0"/>
                        <a:t>Spanish</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solidFill>
                      <a:schemeClr val="accent3">
                        <a:lumMod val="60000"/>
                        <a:lumOff val="40000"/>
                      </a:schemeClr>
                    </a:solidFill>
                  </a:tcPr>
                </a:tc>
                <a:tc>
                  <a:txBody>
                    <a:bodyPr/>
                    <a:lstStyle/>
                    <a:p>
                      <a:pPr algn="ctr"/>
                      <a:r>
                        <a:rPr lang="en-OM" dirty="0"/>
                        <a:t>9</a:t>
                      </a:r>
                    </a:p>
                  </a:txBody>
                  <a:tcPr anchor="ctr"/>
                </a:tc>
                <a:tc>
                  <a:txBody>
                    <a:bodyPr/>
                    <a:lstStyle/>
                    <a:p>
                      <a:pPr algn="ctr"/>
                      <a:r>
                        <a:rPr lang="en-OM" dirty="0"/>
                        <a:t>7</a:t>
                      </a:r>
                    </a:p>
                  </a:txBody>
                  <a:tcPr anchor="ctr"/>
                </a:tc>
                <a:tc>
                  <a:txBody>
                    <a:bodyPr/>
                    <a:lstStyle/>
                    <a:p>
                      <a:pPr algn="ctr"/>
                      <a:r>
                        <a:rPr lang="en-OM" dirty="0"/>
                        <a:t>182</a:t>
                      </a:r>
                    </a:p>
                  </a:txBody>
                  <a:tcPr anchor="ct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tc>
                <a:tc>
                  <a:txBody>
                    <a:bodyPr/>
                    <a:lstStyle/>
                    <a:p>
                      <a:pPr algn="ctr"/>
                      <a:r>
                        <a:rPr lang="en-OM" dirty="0"/>
                        <a:t>33</a:t>
                      </a:r>
                    </a:p>
                  </a:txBody>
                  <a:tcPr anchor="ctr">
                    <a:solidFill>
                      <a:schemeClr val="accent3">
                        <a:lumMod val="60000"/>
                        <a:lumOff val="40000"/>
                      </a:schemeClr>
                    </a:solidFill>
                  </a:tcPr>
                </a:tc>
                <a:tc>
                  <a:txBody>
                    <a:bodyPr/>
                    <a:lstStyle/>
                    <a:p>
                      <a:pPr algn="ctr"/>
                      <a:r>
                        <a:rPr lang="en-OM" dirty="0"/>
                        <a:t>8</a:t>
                      </a:r>
                    </a:p>
                  </a:txBody>
                  <a:tcPr anchor="ctr"/>
                </a:tc>
                <a:tc>
                  <a:txBody>
                    <a:bodyPr/>
                    <a:lstStyle/>
                    <a:p>
                      <a:pPr algn="ctr"/>
                      <a:r>
                        <a:rPr lang="en-OM" dirty="0"/>
                        <a:t>9</a:t>
                      </a:r>
                    </a:p>
                  </a:txBody>
                  <a:tcPr anchor="ctr"/>
                </a:tc>
                <a:tc>
                  <a:txBody>
                    <a:bodyPr/>
                    <a:lstStyle/>
                    <a:p>
                      <a:pPr algn="ctr"/>
                      <a:r>
                        <a:rPr lang="en-OM" dirty="0"/>
                        <a:t>170</a:t>
                      </a:r>
                    </a:p>
                  </a:txBody>
                  <a:tcPr anchor="ctr"/>
                </a:tc>
                <a:tc>
                  <a:txBody>
                    <a:bodyPr/>
                    <a:lstStyle/>
                    <a:p>
                      <a:pPr algn="ctr"/>
                      <a:r>
                        <a:rPr lang="en-OM" dirty="0"/>
                        <a:t>Swahili</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solidFill>
                      <a:schemeClr val="accent3">
                        <a:lumMod val="60000"/>
                        <a:lumOff val="40000"/>
                      </a:schemeClr>
                    </a:solidFill>
                  </a:tcPr>
                </a:tc>
                <a:tc>
                  <a:txBody>
                    <a:bodyPr/>
                    <a:lstStyle/>
                    <a:p>
                      <a:pPr algn="ctr"/>
                      <a:r>
                        <a:rPr lang="en-OM" dirty="0"/>
                        <a:t>8</a:t>
                      </a:r>
                    </a:p>
                  </a:txBody>
                  <a:tcPr anchor="ctr"/>
                </a:tc>
                <a:tc>
                  <a:txBody>
                    <a:bodyPr/>
                    <a:lstStyle/>
                    <a:p>
                      <a:pPr algn="ctr"/>
                      <a:r>
                        <a:rPr lang="en-OM" dirty="0"/>
                        <a:t>6</a:t>
                      </a:r>
                    </a:p>
                  </a:txBody>
                  <a:tcPr anchor="ctr"/>
                </a:tc>
                <a:tc>
                  <a:txBody>
                    <a:bodyPr/>
                    <a:lstStyle/>
                    <a:p>
                      <a:pPr algn="ctr"/>
                      <a:r>
                        <a:rPr lang="en-OM" dirty="0"/>
                        <a:t>178</a:t>
                      </a:r>
                    </a:p>
                  </a:txBody>
                  <a:tcPr anchor="ct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solidFill>
                      <a:schemeClr val="accent3">
                        <a:lumMod val="60000"/>
                        <a:lumOff val="40000"/>
                      </a:schemeClr>
                    </a:solidFill>
                  </a:tcPr>
                </a:tc>
                <a:tc>
                  <a:txBody>
                    <a:bodyPr/>
                    <a:lstStyle/>
                    <a:p>
                      <a:pPr algn="ctr"/>
                      <a:r>
                        <a:rPr lang="en-OM" dirty="0"/>
                        <a:t>5</a:t>
                      </a:r>
                    </a:p>
                  </a:txBody>
                  <a:tcPr anchor="ctr"/>
                </a:tc>
                <a:tc>
                  <a:txBody>
                    <a:bodyPr/>
                    <a:lstStyle/>
                    <a:p>
                      <a:pPr algn="ctr"/>
                      <a:r>
                        <a:rPr lang="en-OM" dirty="0"/>
                        <a:t>3</a:t>
                      </a:r>
                    </a:p>
                  </a:txBody>
                  <a:tcPr anchor="ctr"/>
                </a:tc>
                <a:tc>
                  <a:txBody>
                    <a:bodyPr/>
                    <a:lstStyle/>
                    <a:p>
                      <a:pPr algn="ctr"/>
                      <a:r>
                        <a:rPr lang="en-OM" dirty="0"/>
                        <a:t>158</a:t>
                      </a:r>
                    </a:p>
                  </a:txBody>
                  <a:tcPr anchor="ct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27744427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3F300A84-45F2-2B4E-8BF4-1745F05C05A9}"/>
              </a:ext>
            </a:extLst>
          </p:cNvPr>
          <p:cNvSpPr txBox="1"/>
          <p:nvPr/>
        </p:nvSpPr>
        <p:spPr>
          <a:xfrm>
            <a:off x="819012" y="753824"/>
            <a:ext cx="19108601" cy="1200457"/>
          </a:xfrm>
          <a:prstGeom prst="rect">
            <a:avLst/>
          </a:prstGeom>
          <a:noFill/>
          <a:ln>
            <a:noFill/>
          </a:ln>
        </p:spPr>
        <p:txBody>
          <a:bodyPr wrap="square" rtlCol="0">
            <a:spAutoFit/>
          </a:bodyPr>
          <a:lstStyle/>
          <a:p>
            <a:r>
              <a:rPr lang="en-US" sz="7201" b="1" dirty="0">
                <a:solidFill>
                  <a:schemeClr val="tx2"/>
                </a:solidFill>
                <a:latin typeface="Helvetica Neue" panose="02000503000000020004" pitchFamily="2" charset="0"/>
                <a:ea typeface="Helvetica Neue" panose="02000503000000020004" pitchFamily="2" charset="0"/>
                <a:cs typeface="Helvetica Neue" panose="02000503000000020004" pitchFamily="2" charset="0"/>
              </a:rPr>
              <a:t>ML Thesaurus : Feature </a:t>
            </a:r>
          </a:p>
        </p:txBody>
      </p:sp>
      <p:graphicFrame>
        <p:nvGraphicFramePr>
          <p:cNvPr id="2" name="Table 1">
            <a:extLst>
              <a:ext uri="{FF2B5EF4-FFF2-40B4-BE49-F238E27FC236}">
                <a16:creationId xmlns:a16="http://schemas.microsoft.com/office/drawing/2014/main" id="{4C18902B-68DD-8A40-A27D-A09DD96CBD61}"/>
              </a:ext>
            </a:extLst>
          </p:cNvPr>
          <p:cNvGraphicFramePr>
            <a:graphicFrameLocks noGrp="1"/>
          </p:cNvGraphicFramePr>
          <p:nvPr>
            <p:extLst>
              <p:ext uri="{D42A27DB-BD31-4B8C-83A1-F6EECF244321}">
                <p14:modId xmlns:p14="http://schemas.microsoft.com/office/powerpoint/2010/main" val="2738046103"/>
              </p:ext>
            </p:extLst>
          </p:nvPr>
        </p:nvGraphicFramePr>
        <p:xfrm>
          <a:off x="2360409" y="3021236"/>
          <a:ext cx="19017775" cy="8411490"/>
        </p:xfrm>
        <a:graphic>
          <a:graphicData uri="http://schemas.openxmlformats.org/drawingml/2006/table">
            <a:tbl>
              <a:tblPr firstRow="1" bandRow="1">
                <a:tableStyleId>{7E9639D4-E3E2-4D34-9284-5A2195B3D0D7}</a:tableStyleId>
              </a:tblPr>
              <a:tblGrid>
                <a:gridCol w="2925966">
                  <a:extLst>
                    <a:ext uri="{9D8B030D-6E8A-4147-A177-3AD203B41FA5}">
                      <a16:colId xmlns:a16="http://schemas.microsoft.com/office/drawing/2014/main" val="2461758424"/>
                    </a:ext>
                  </a:extLst>
                </a:gridCol>
                <a:gridCol w="2470403">
                  <a:extLst>
                    <a:ext uri="{9D8B030D-6E8A-4147-A177-3AD203B41FA5}">
                      <a16:colId xmlns:a16="http://schemas.microsoft.com/office/drawing/2014/main" val="1982275266"/>
                    </a:ext>
                  </a:extLst>
                </a:gridCol>
                <a:gridCol w="2238704">
                  <a:extLst>
                    <a:ext uri="{9D8B030D-6E8A-4147-A177-3AD203B41FA5}">
                      <a16:colId xmlns:a16="http://schemas.microsoft.com/office/drawing/2014/main" val="2600717180"/>
                    </a:ext>
                  </a:extLst>
                </a:gridCol>
                <a:gridCol w="2059672">
                  <a:extLst>
                    <a:ext uri="{9D8B030D-6E8A-4147-A177-3AD203B41FA5}">
                      <a16:colId xmlns:a16="http://schemas.microsoft.com/office/drawing/2014/main" val="440617721"/>
                    </a:ext>
                  </a:extLst>
                </a:gridCol>
                <a:gridCol w="1980605">
                  <a:extLst>
                    <a:ext uri="{9D8B030D-6E8A-4147-A177-3AD203B41FA5}">
                      <a16:colId xmlns:a16="http://schemas.microsoft.com/office/drawing/2014/main" val="137395341"/>
                    </a:ext>
                  </a:extLst>
                </a:gridCol>
                <a:gridCol w="1980605">
                  <a:extLst>
                    <a:ext uri="{9D8B030D-6E8A-4147-A177-3AD203B41FA5}">
                      <a16:colId xmlns:a16="http://schemas.microsoft.com/office/drawing/2014/main" val="1137080583"/>
                    </a:ext>
                  </a:extLst>
                </a:gridCol>
                <a:gridCol w="208280">
                  <a:extLst>
                    <a:ext uri="{9D8B030D-6E8A-4147-A177-3AD203B41FA5}">
                      <a16:colId xmlns:a16="http://schemas.microsoft.com/office/drawing/2014/main" val="533935820"/>
                    </a:ext>
                  </a:extLst>
                </a:gridCol>
                <a:gridCol w="1980605">
                  <a:extLst>
                    <a:ext uri="{9D8B030D-6E8A-4147-A177-3AD203B41FA5}">
                      <a16:colId xmlns:a16="http://schemas.microsoft.com/office/drawing/2014/main" val="3390069815"/>
                    </a:ext>
                  </a:extLst>
                </a:gridCol>
                <a:gridCol w="3172935">
                  <a:extLst>
                    <a:ext uri="{9D8B030D-6E8A-4147-A177-3AD203B41FA5}">
                      <a16:colId xmlns:a16="http://schemas.microsoft.com/office/drawing/2014/main" val="3573943023"/>
                    </a:ext>
                  </a:extLst>
                </a:gridCol>
              </a:tblGrid>
              <a:tr h="1401915">
                <a:tc>
                  <a:txBody>
                    <a:bodyPr/>
                    <a:lstStyle/>
                    <a:p>
                      <a:pPr algn="ctr"/>
                      <a:r>
                        <a:rPr lang="en-OM" dirty="0"/>
                        <a:t>Name</a:t>
                      </a:r>
                    </a:p>
                  </a:txBody>
                  <a:tcPr anchor="ctr"/>
                </a:tc>
                <a:tc>
                  <a:txBody>
                    <a:bodyPr/>
                    <a:lstStyle/>
                    <a:p>
                      <a:pPr algn="ctr"/>
                      <a:r>
                        <a:rPr lang="en-OM" dirty="0"/>
                        <a:t>Age</a:t>
                      </a:r>
                    </a:p>
                  </a:txBody>
                  <a:tcPr anchor="ctr"/>
                </a:tc>
                <a:tc>
                  <a:txBody>
                    <a:bodyPr/>
                    <a:lstStyle/>
                    <a:p>
                      <a:pPr algn="ctr"/>
                      <a:r>
                        <a:rPr lang="en-OM" dirty="0"/>
                        <a:t>Statistics Mark</a:t>
                      </a:r>
                    </a:p>
                  </a:txBody>
                  <a:tcPr anchor="ctr"/>
                </a:tc>
                <a:tc>
                  <a:txBody>
                    <a:bodyPr/>
                    <a:lstStyle/>
                    <a:p>
                      <a:pPr algn="ctr"/>
                      <a:r>
                        <a:rPr lang="en-OM" dirty="0"/>
                        <a:t>Python Mark</a:t>
                      </a:r>
                    </a:p>
                  </a:txBody>
                  <a:tcPr anchor="ctr"/>
                </a:tc>
                <a:tc>
                  <a:txBody>
                    <a:bodyPr/>
                    <a:lstStyle/>
                    <a:p>
                      <a:pPr algn="ctr"/>
                      <a:r>
                        <a:rPr lang="en-OM" dirty="0"/>
                        <a:t>Height</a:t>
                      </a:r>
                    </a:p>
                  </a:txBody>
                  <a:tcPr anchor="ctr"/>
                </a:tc>
                <a:tc>
                  <a:txBody>
                    <a:bodyPr/>
                    <a:lstStyle/>
                    <a:p>
                      <a:pPr algn="ctr"/>
                      <a:r>
                        <a:rPr lang="en-OM" dirty="0"/>
                        <a:t>Second Language</a:t>
                      </a:r>
                    </a:p>
                  </a:txBody>
                  <a:tcPr anchor="ctr"/>
                </a:tc>
                <a:tc>
                  <a:txBody>
                    <a:bodyPr/>
                    <a:lstStyle/>
                    <a:p>
                      <a:pPr algn="ctr"/>
                      <a:endParaRPr lang="en-OM" dirty="0"/>
                    </a:p>
                  </a:txBody>
                  <a:tcPr anchor="ctr"/>
                </a:tc>
                <a:tc>
                  <a:txBody>
                    <a:bodyPr/>
                    <a:lstStyle/>
                    <a:p>
                      <a:pPr algn="ctr"/>
                      <a:r>
                        <a:rPr lang="en-OM" dirty="0"/>
                        <a:t>Target</a:t>
                      </a:r>
                    </a:p>
                    <a:p>
                      <a:pPr algn="ctr"/>
                      <a:r>
                        <a:rPr lang="en-OM" dirty="0"/>
                        <a:t>(Mark)</a:t>
                      </a:r>
                    </a:p>
                  </a:txBody>
                  <a:tcPr anchor="ctr"/>
                </a:tc>
                <a:tc>
                  <a:txBody>
                    <a:bodyPr/>
                    <a:lstStyle/>
                    <a:p>
                      <a:pPr algn="ctr"/>
                      <a:r>
                        <a:rPr lang="en-OM" dirty="0"/>
                        <a:t>Pass </a:t>
                      </a:r>
                    </a:p>
                  </a:txBody>
                  <a:tcPr anchor="ctr"/>
                </a:tc>
                <a:extLst>
                  <a:ext uri="{0D108BD9-81ED-4DB2-BD59-A6C34878D82A}">
                    <a16:rowId xmlns:a16="http://schemas.microsoft.com/office/drawing/2014/main" val="26905048"/>
                  </a:ext>
                </a:extLst>
              </a:tr>
              <a:tr h="1401915">
                <a:tc>
                  <a:txBody>
                    <a:bodyPr/>
                    <a:lstStyle/>
                    <a:p>
                      <a:pPr algn="ctr"/>
                      <a:r>
                        <a:rPr lang="en-OM" dirty="0"/>
                        <a:t>Ahmed </a:t>
                      </a:r>
                    </a:p>
                  </a:txBody>
                  <a:tcPr anchor="ctr"/>
                </a:tc>
                <a:tc>
                  <a:txBody>
                    <a:bodyPr/>
                    <a:lstStyle/>
                    <a:p>
                      <a:pPr algn="ctr"/>
                      <a:r>
                        <a:rPr lang="en-OM" dirty="0"/>
                        <a:t>26</a:t>
                      </a:r>
                    </a:p>
                  </a:txBody>
                  <a:tcPr anchor="ct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9</a:t>
                      </a:r>
                    </a:p>
                  </a:txBody>
                  <a:tcPr anchor="ctr"/>
                </a:tc>
                <a:tc>
                  <a:txBody>
                    <a:bodyPr/>
                    <a:lstStyle/>
                    <a:p>
                      <a:pPr algn="ctr"/>
                      <a:r>
                        <a:rPr lang="en-OM" dirty="0"/>
                        <a:t>175</a:t>
                      </a:r>
                    </a:p>
                  </a:txBody>
                  <a:tcPr anchor="ctr"/>
                </a:tc>
                <a:tc>
                  <a:txBody>
                    <a:bodyPr/>
                    <a:lstStyle/>
                    <a:p>
                      <a:pPr algn="ctr"/>
                      <a:r>
                        <a:rPr lang="en-OM" dirty="0"/>
                        <a:t>Spanish</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2157055164"/>
                  </a:ext>
                </a:extLst>
              </a:tr>
              <a:tr h="1401915">
                <a:tc>
                  <a:txBody>
                    <a:bodyPr/>
                    <a:lstStyle/>
                    <a:p>
                      <a:pPr algn="ctr"/>
                      <a:r>
                        <a:rPr lang="en-OM" dirty="0"/>
                        <a:t>Khalil</a:t>
                      </a:r>
                    </a:p>
                  </a:txBody>
                  <a:tcPr anchor="ctr"/>
                </a:tc>
                <a:tc>
                  <a:txBody>
                    <a:bodyPr/>
                    <a:lstStyle/>
                    <a:p>
                      <a:pPr algn="ctr"/>
                      <a:r>
                        <a:rPr lang="en-OM" dirty="0"/>
                        <a:t>42</a:t>
                      </a:r>
                    </a:p>
                  </a:txBody>
                  <a:tcPr anchor="ctr"/>
                </a:tc>
                <a:tc>
                  <a:txBody>
                    <a:bodyPr/>
                    <a:lstStyle/>
                    <a:p>
                      <a:pPr algn="ctr"/>
                      <a:r>
                        <a:rPr lang="en-OM" dirty="0"/>
                        <a:t>9</a:t>
                      </a:r>
                    </a:p>
                  </a:txBody>
                  <a:tcPr anchor="ctr">
                    <a:solidFill>
                      <a:schemeClr val="accent3">
                        <a:lumMod val="60000"/>
                        <a:lumOff val="40000"/>
                      </a:schemeClr>
                    </a:solidFill>
                  </a:tcPr>
                </a:tc>
                <a:tc>
                  <a:txBody>
                    <a:bodyPr/>
                    <a:lstStyle/>
                    <a:p>
                      <a:pPr algn="ctr"/>
                      <a:r>
                        <a:rPr lang="en-OM" dirty="0"/>
                        <a:t>7</a:t>
                      </a:r>
                    </a:p>
                  </a:txBody>
                  <a:tcPr anchor="ctr"/>
                </a:tc>
                <a:tc>
                  <a:txBody>
                    <a:bodyPr/>
                    <a:lstStyle/>
                    <a:p>
                      <a:pPr algn="ctr"/>
                      <a:r>
                        <a:rPr lang="en-OM" dirty="0"/>
                        <a:t>182</a:t>
                      </a:r>
                    </a:p>
                  </a:txBody>
                  <a:tcPr anchor="ctr"/>
                </a:tc>
                <a:tc>
                  <a:txBody>
                    <a:bodyPr/>
                    <a:lstStyle/>
                    <a:p>
                      <a:pPr algn="ctr"/>
                      <a:r>
                        <a:rPr lang="en-OM" dirty="0"/>
                        <a:t>Russian</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3795850267"/>
                  </a:ext>
                </a:extLst>
              </a:tr>
              <a:tr h="1401915">
                <a:tc>
                  <a:txBody>
                    <a:bodyPr/>
                    <a:lstStyle/>
                    <a:p>
                      <a:pPr algn="ctr"/>
                      <a:r>
                        <a:rPr lang="en-OM" dirty="0"/>
                        <a:t>Cholo</a:t>
                      </a:r>
                    </a:p>
                  </a:txBody>
                  <a:tcPr anchor="ctr"/>
                </a:tc>
                <a:tc>
                  <a:txBody>
                    <a:bodyPr/>
                    <a:lstStyle/>
                    <a:p>
                      <a:pPr algn="ctr"/>
                      <a:r>
                        <a:rPr lang="en-OM" dirty="0"/>
                        <a:t>33</a:t>
                      </a:r>
                    </a:p>
                  </a:txBody>
                  <a:tcPr anchor="ct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9</a:t>
                      </a:r>
                    </a:p>
                  </a:txBody>
                  <a:tcPr anchor="ctr"/>
                </a:tc>
                <a:tc>
                  <a:txBody>
                    <a:bodyPr/>
                    <a:lstStyle/>
                    <a:p>
                      <a:pPr algn="ctr"/>
                      <a:r>
                        <a:rPr lang="en-OM" dirty="0"/>
                        <a:t>170</a:t>
                      </a:r>
                    </a:p>
                  </a:txBody>
                  <a:tcPr anchor="ctr"/>
                </a:tc>
                <a:tc>
                  <a:txBody>
                    <a:bodyPr/>
                    <a:lstStyle/>
                    <a:p>
                      <a:pPr algn="ctr"/>
                      <a:r>
                        <a:rPr lang="en-OM" dirty="0"/>
                        <a:t>Swahili</a:t>
                      </a:r>
                    </a:p>
                  </a:txBody>
                  <a:tcPr anchor="ctr"/>
                </a:tc>
                <a:tc>
                  <a:txBody>
                    <a:bodyPr/>
                    <a:lstStyle/>
                    <a:p>
                      <a:pPr algn="ctr"/>
                      <a:endParaRPr lang="en-OM" dirty="0"/>
                    </a:p>
                  </a:txBody>
                  <a:tcPr anchor="ctr">
                    <a:solidFill>
                      <a:schemeClr val="tx1"/>
                    </a:solidFill>
                  </a:tcPr>
                </a:tc>
                <a:tc>
                  <a:txBody>
                    <a:bodyPr/>
                    <a:lstStyle/>
                    <a:p>
                      <a:pPr algn="ctr"/>
                      <a:r>
                        <a:rPr lang="en-OM" dirty="0"/>
                        <a:t>9</a:t>
                      </a:r>
                    </a:p>
                  </a:txBody>
                  <a:tcPr anchor="ctr"/>
                </a:tc>
                <a:tc>
                  <a:txBody>
                    <a:bodyPr/>
                    <a:lstStyle/>
                    <a:p>
                      <a:pPr algn="ctr"/>
                      <a:r>
                        <a:rPr lang="en-OM" dirty="0"/>
                        <a:t>Pass</a:t>
                      </a:r>
                    </a:p>
                  </a:txBody>
                  <a:tcPr anchor="ctr"/>
                </a:tc>
                <a:extLst>
                  <a:ext uri="{0D108BD9-81ED-4DB2-BD59-A6C34878D82A}">
                    <a16:rowId xmlns:a16="http://schemas.microsoft.com/office/drawing/2014/main" val="3435437272"/>
                  </a:ext>
                </a:extLst>
              </a:tr>
              <a:tr h="1401915">
                <a:tc>
                  <a:txBody>
                    <a:bodyPr/>
                    <a:lstStyle/>
                    <a:p>
                      <a:pPr algn="ctr"/>
                      <a:r>
                        <a:rPr lang="en-OM" dirty="0"/>
                        <a:t>Hamood</a:t>
                      </a:r>
                    </a:p>
                  </a:txBody>
                  <a:tcPr anchor="ctr"/>
                </a:tc>
                <a:tc>
                  <a:txBody>
                    <a:bodyPr/>
                    <a:lstStyle/>
                    <a:p>
                      <a:pPr algn="ctr"/>
                      <a:r>
                        <a:rPr lang="en-OM" dirty="0"/>
                        <a:t>29</a:t>
                      </a:r>
                    </a:p>
                  </a:txBody>
                  <a:tcPr anchor="ctr"/>
                </a:tc>
                <a:tc>
                  <a:txBody>
                    <a:bodyPr/>
                    <a:lstStyle/>
                    <a:p>
                      <a:pPr algn="ctr"/>
                      <a:r>
                        <a:rPr lang="en-OM" dirty="0"/>
                        <a:t>8</a:t>
                      </a:r>
                    </a:p>
                  </a:txBody>
                  <a:tcPr anchor="ctr">
                    <a:solidFill>
                      <a:schemeClr val="accent3">
                        <a:lumMod val="60000"/>
                        <a:lumOff val="40000"/>
                      </a:schemeClr>
                    </a:solidFill>
                  </a:tcPr>
                </a:tc>
                <a:tc>
                  <a:txBody>
                    <a:bodyPr/>
                    <a:lstStyle/>
                    <a:p>
                      <a:pPr algn="ctr"/>
                      <a:r>
                        <a:rPr lang="en-OM" dirty="0"/>
                        <a:t>6</a:t>
                      </a:r>
                    </a:p>
                  </a:txBody>
                  <a:tcPr anchor="ctr"/>
                </a:tc>
                <a:tc>
                  <a:txBody>
                    <a:bodyPr/>
                    <a:lstStyle/>
                    <a:p>
                      <a:pPr algn="ctr"/>
                      <a:r>
                        <a:rPr lang="en-OM" dirty="0"/>
                        <a:t>178</a:t>
                      </a:r>
                    </a:p>
                  </a:txBody>
                  <a:tcPr anchor="ctr"/>
                </a:tc>
                <a:tc>
                  <a:txBody>
                    <a:bodyPr/>
                    <a:lstStyle/>
                    <a:p>
                      <a:pPr algn="ctr"/>
                      <a:r>
                        <a:rPr lang="en-OM" dirty="0"/>
                        <a:t>English</a:t>
                      </a:r>
                    </a:p>
                  </a:txBody>
                  <a:tcPr anchor="ctr"/>
                </a:tc>
                <a:tc>
                  <a:txBody>
                    <a:bodyPr/>
                    <a:lstStyle/>
                    <a:p>
                      <a:pPr algn="ctr"/>
                      <a:endParaRPr lang="en-OM" dirty="0"/>
                    </a:p>
                  </a:txBody>
                  <a:tcPr anchor="ctr">
                    <a:solidFill>
                      <a:schemeClr val="tx1"/>
                    </a:solidFill>
                  </a:tcPr>
                </a:tc>
                <a:tc>
                  <a:txBody>
                    <a:bodyPr/>
                    <a:lstStyle/>
                    <a:p>
                      <a:pPr algn="ctr"/>
                      <a:r>
                        <a:rPr lang="en-OM" dirty="0"/>
                        <a:t>8</a:t>
                      </a:r>
                    </a:p>
                  </a:txBody>
                  <a:tcPr anchor="ctr"/>
                </a:tc>
                <a:tc>
                  <a:txBody>
                    <a:bodyPr/>
                    <a:lstStyle/>
                    <a:p>
                      <a:pPr algn="ctr"/>
                      <a:r>
                        <a:rPr lang="en-OM" dirty="0"/>
                        <a:t>Pass</a:t>
                      </a:r>
                    </a:p>
                  </a:txBody>
                  <a:tcPr anchor="ctr"/>
                </a:tc>
                <a:extLst>
                  <a:ext uri="{0D108BD9-81ED-4DB2-BD59-A6C34878D82A}">
                    <a16:rowId xmlns:a16="http://schemas.microsoft.com/office/drawing/2014/main" val="1058414163"/>
                  </a:ext>
                </a:extLst>
              </a:tr>
              <a:tr h="1401915">
                <a:tc>
                  <a:txBody>
                    <a:bodyPr/>
                    <a:lstStyle/>
                    <a:p>
                      <a:pPr algn="ctr"/>
                      <a:r>
                        <a:rPr lang="en-OM" dirty="0"/>
                        <a:t>Some Student</a:t>
                      </a:r>
                    </a:p>
                  </a:txBody>
                  <a:tcPr anchor="ctr"/>
                </a:tc>
                <a:tc>
                  <a:txBody>
                    <a:bodyPr/>
                    <a:lstStyle/>
                    <a:p>
                      <a:pPr algn="ctr"/>
                      <a:r>
                        <a:rPr lang="en-OM" dirty="0"/>
                        <a:t>27</a:t>
                      </a:r>
                    </a:p>
                  </a:txBody>
                  <a:tcPr anchor="ctr"/>
                </a:tc>
                <a:tc>
                  <a:txBody>
                    <a:bodyPr/>
                    <a:lstStyle/>
                    <a:p>
                      <a:pPr algn="ctr"/>
                      <a:r>
                        <a:rPr lang="en-OM" dirty="0"/>
                        <a:t>5</a:t>
                      </a:r>
                    </a:p>
                  </a:txBody>
                  <a:tcPr anchor="ctr">
                    <a:solidFill>
                      <a:schemeClr val="accent3">
                        <a:lumMod val="60000"/>
                        <a:lumOff val="40000"/>
                      </a:schemeClr>
                    </a:solidFill>
                  </a:tcPr>
                </a:tc>
                <a:tc>
                  <a:txBody>
                    <a:bodyPr/>
                    <a:lstStyle/>
                    <a:p>
                      <a:pPr algn="ctr"/>
                      <a:r>
                        <a:rPr lang="en-OM" dirty="0"/>
                        <a:t>3</a:t>
                      </a:r>
                    </a:p>
                  </a:txBody>
                  <a:tcPr anchor="ctr"/>
                </a:tc>
                <a:tc>
                  <a:txBody>
                    <a:bodyPr/>
                    <a:lstStyle/>
                    <a:p>
                      <a:pPr algn="ctr"/>
                      <a:r>
                        <a:rPr lang="en-OM" dirty="0"/>
                        <a:t>158</a:t>
                      </a:r>
                    </a:p>
                  </a:txBody>
                  <a:tcPr anchor="ctr"/>
                </a:tc>
                <a:tc>
                  <a:txBody>
                    <a:bodyPr/>
                    <a:lstStyle/>
                    <a:p>
                      <a:pPr algn="ctr"/>
                      <a:r>
                        <a:rPr lang="en-OM" dirty="0"/>
                        <a:t>German</a:t>
                      </a:r>
                    </a:p>
                  </a:txBody>
                  <a:tcPr anchor="ctr"/>
                </a:tc>
                <a:tc>
                  <a:txBody>
                    <a:bodyPr/>
                    <a:lstStyle/>
                    <a:p>
                      <a:pPr algn="ctr"/>
                      <a:endParaRPr lang="en-OM" dirty="0"/>
                    </a:p>
                  </a:txBody>
                  <a:tcPr anchor="ctr">
                    <a:solidFill>
                      <a:schemeClr val="tx1"/>
                    </a:solidFill>
                  </a:tcPr>
                </a:tc>
                <a:tc>
                  <a:txBody>
                    <a:bodyPr/>
                    <a:lstStyle/>
                    <a:p>
                      <a:pPr algn="ctr"/>
                      <a:r>
                        <a:rPr lang="en-OM" dirty="0"/>
                        <a:t>4</a:t>
                      </a:r>
                    </a:p>
                  </a:txBody>
                  <a:tcPr anchor="ctr"/>
                </a:tc>
                <a:tc>
                  <a:txBody>
                    <a:bodyPr/>
                    <a:lstStyle/>
                    <a:p>
                      <a:pPr algn="ctr"/>
                      <a:r>
                        <a:rPr lang="en-OM" dirty="0"/>
                        <a:t>Fail</a:t>
                      </a:r>
                    </a:p>
                  </a:txBody>
                  <a:tcPr anchor="ctr"/>
                </a:tc>
                <a:extLst>
                  <a:ext uri="{0D108BD9-81ED-4DB2-BD59-A6C34878D82A}">
                    <a16:rowId xmlns:a16="http://schemas.microsoft.com/office/drawing/2014/main" val="3936118454"/>
                  </a:ext>
                </a:extLst>
              </a:tr>
            </a:tbl>
          </a:graphicData>
        </a:graphic>
      </p:graphicFrame>
    </p:spTree>
    <p:extLst>
      <p:ext uri="{BB962C8B-B14F-4D97-AF65-F5344CB8AC3E}">
        <p14:creationId xmlns:p14="http://schemas.microsoft.com/office/powerpoint/2010/main" val="34893843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676</TotalTime>
  <Words>1982</Words>
  <Application>Microsoft Macintosh PowerPoint</Application>
  <PresentationFormat>Custom</PresentationFormat>
  <Paragraphs>694</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Helvetica Neue</vt:lpstr>
      <vt:lpstr>Inter</vt:lpstr>
      <vt:lpstr>Montserrat</vt:lpstr>
      <vt:lpstr>Montserrat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Ahmed Al-Manji</cp:lastModifiedBy>
  <cp:revision>14</cp:revision>
  <cp:lastPrinted>2019-12-05T09:11:41Z</cp:lastPrinted>
  <dcterms:created xsi:type="dcterms:W3CDTF">2014-11-12T21:47:38Z</dcterms:created>
  <dcterms:modified xsi:type="dcterms:W3CDTF">2021-04-14T07:54:27Z</dcterms:modified>
  <cp:category/>
</cp:coreProperties>
</file>