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6.jpg" ContentType="image/jpeg"/>
  <Override PartName="/ppt/media/image10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C064D-71C2-7671-536C-0DA1EAE6A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F0D0DC-55F7-493F-2E1D-A4152D23D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B506B-59C5-F1D4-5434-41463FAD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F670F-8AEB-C080-E0A6-6F73BFDB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0DD6A-C13F-1BC6-0160-2B9556A3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917EC-BBC8-0F3A-4EE6-85C42CD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469F2F-C3CC-472C-C1B9-295E8F35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BC25A-40BA-86E0-20E4-6C4E0D62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E9F46-419E-5C82-0C5E-10171C6D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14AAAC-B605-37A5-E03D-E1A5BB09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17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AAF4E0-7FC1-5D51-96A0-E2027B9A9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9FE969-520D-46EE-A582-6EB88E788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C88A5D-315B-7CD2-31D9-B8D38110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1635E-1EA1-B6EB-B400-FB06C8C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D7959-5984-4291-7155-929FCB8E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17304-CCDE-B890-6486-E0041B13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0B725-0CA9-B681-E96C-8C644CB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68613-94B1-1C97-23A4-B9CE3E72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E3739C-0B9E-1790-1B58-8829E039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F01F9-507B-C2A9-7AE4-3F92DCCE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0D78D-4142-9BDD-AD8C-50191838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0999A-0EB5-2E7F-C154-EBE7AB31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D6C9C-F3D0-8228-ED93-DDAEEC6A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3C36-A850-4538-1391-C34C8460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2EDF0-B804-D21A-596A-A706672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C28A2-B808-EFE0-6E3D-7E4DC0CB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5B0B4-B530-0B99-B730-FB0399C4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6DB776-224D-80ED-CD15-2D490576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89E6AE-8AE0-7D04-AE85-62D9ECB8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B50BE6-ACF8-1553-FCFB-291D2044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0DA52-21CD-6BBE-ADF0-A1FC064A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39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87DBE-3501-A091-AFEC-DCC3CFF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948D49-60B0-7F20-383C-7F83B58E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5A9999-3900-BF98-5A0B-B3056966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A59CBB-A2BD-D063-1AC4-7BADB3F5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549BD2-8ED2-A8D3-EFBF-D1E8F85B0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573DFF-66FD-2357-09D3-2ECF8FB8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1D5DCC-177B-9C27-D3E7-9FAB687B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5D118A-4CDC-35FA-F712-B9B34744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68F72-2AEF-FA9D-0A9E-F7ADCA26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5057FB-836B-96EA-EB3C-877091E8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08B98-EE77-AA79-FCCF-92E65BE9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FB572E-DDCE-602C-F67E-0C684FA5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1CDD61-EC28-3FD2-F246-F8BC53EE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8EE50E-8EE1-D486-889E-C69FDE9A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9F7091-3961-4146-5D91-5DF58966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090FC-5AE7-4C85-A152-EC8C20CB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EC5A6-BD00-E5DE-5703-B8B52FC6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D340BE-89D4-114E-DE6B-60B59C7A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61923C-3013-EA6C-DB21-8028AC81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96370-A402-9316-376D-29CAE970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A3146C-67ED-4328-5BF5-0C893BB1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77224-6ECB-3489-2154-CD1E6AFD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A591F8-FBA4-871F-0126-87A338BB2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B11690-EBAF-5E8D-6923-954C64BA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58D12-905C-366A-B2B4-3737A4A0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F1E49D-DF74-0372-F2CB-E7F36BE6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CD33C-B95E-EE4D-6F62-B33B8097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4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8D88B-23A0-FAD2-013B-9F56072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46BAC-9F82-A69A-327B-437A530D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12B3ED-84CB-7FFA-E17E-5F1B5DE5C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6D17-17A2-4DB5-AA73-EC2D37775397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E2BE8-C36C-0373-BE14-BE87D3DF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EE738-BBB3-474C-FD00-8A700640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CF20-14BE-4CF0-B2B7-541CCAC8D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8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thedatasy/" TargetMode="External"/><Relationship Id="rId2" Type="http://schemas.openxmlformats.org/officeDocument/2006/relationships/hyperlink" Target="https://www.youtube.com/channel/UCUiVW7VFOf45zek2yV_gw_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thedatas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ining_data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F020A-4AC5-C52F-92C5-5B3042C67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2689"/>
            <a:ext cx="9144000" cy="2387600"/>
          </a:xfrm>
        </p:spPr>
        <p:txBody>
          <a:bodyPr/>
          <a:lstStyle/>
          <a:p>
            <a:r>
              <a:rPr lang="en-US" dirty="0"/>
              <a:t>Which Programmer To be?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B44568-7F76-17F6-7915-641C44EA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All about programming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B2E21-E009-C353-6218-1BA10ACD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340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617D-10ED-336C-0EB9-DEE09C90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Programmers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4688E-793F-8198-DDBE-28522CEBF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back end refers to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parts of a computer application or a program's code that allow it to operate and that cannot be accessed by a user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Most data and operating syntax are stored and accessed in the back end of a computer system. Typically the code is comprised of one or more programming languages. We use languages: Python, HTML,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20DC1-4444-F58C-C352-B423B5D51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70" y="747943"/>
            <a:ext cx="1462180" cy="146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5DB7A-DDC3-3ED9-3BC6-D44731D0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32" y="625260"/>
            <a:ext cx="1779357" cy="1949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EA109-3551-DA2C-94F7-BF65AC694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2" y="1033908"/>
            <a:ext cx="1282255" cy="12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2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617D-10ED-336C-0EB9-DEE09C90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 Programmers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4688E-793F-8198-DDBE-28522CEBF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this frontend?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What is Frontend? The frontend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everything a user sees and interacts with when they click on a link or type in a web address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The web address is also known as at URL, or Uniform Resource Locator, and it tells what webpage should load and appear in your browser. It is the client-side part of a web application.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We use languages: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Javascript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HTML, CSS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20DC1-4444-F58C-C352-B423B5D51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70" y="747943"/>
            <a:ext cx="1462180" cy="1462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EA109-3551-DA2C-94F7-BF65AC694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2" y="1033908"/>
            <a:ext cx="1282255" cy="1282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A98C9-C71F-4124-0011-62DA8D5CE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48" y="5286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B442-DAF6-DB20-8656-181ED76A0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BA4AD-1D96-FF4B-222C-9CE80CDFF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creates games in different devices. PC, laptop, phone and etc.</a:t>
            </a:r>
          </a:p>
          <a:p>
            <a:r>
              <a:rPr lang="en-US" dirty="0"/>
              <a:t>They are uses: Unity Engine Program(alternative Unreal Engine), C++ or C#. 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Video game developers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help transform games from a concept to a playable reality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They do this by coding visual elements, programming features, and testing iterations until a game is ready for market. If you love video games and enjoy working with computers, a career in video game development can be immensely rewarding.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42071-D754-186B-8F03-25AF779D9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1" y="254571"/>
            <a:ext cx="1932809" cy="173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0E24F-4045-36C3-6534-C7F240D63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37" y="304465"/>
            <a:ext cx="2305235" cy="259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FABB1-713D-60FA-D24E-E74426915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09" y="876711"/>
            <a:ext cx="3261063" cy="11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7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57C3-F532-A3AA-3868-C5E167CDA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DEVELOPERS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61644-C9EB-899D-F563-B6D3B33A2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 Mobile Developer – also known as a mobile app developer or an app developer –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someone who designs, develops, and implements mobile applications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They are responsible for the development of these software applications in line with the appropriate mobile platforms. They uses technologies like: Android Studio, Kotlin, Java, Flutter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7422-0732-4CC0-C36E-DF08818C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0" y="301841"/>
            <a:ext cx="1419618" cy="259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8AE81-7637-0F0E-3107-5B664C09A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63" y="659537"/>
            <a:ext cx="1881326" cy="188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60CE4-3D50-043C-824D-19E6FBBE4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13" y="659537"/>
            <a:ext cx="3638223" cy="1819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F0B492-5820-23E6-3E6E-EB368BAA3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596" y="116684"/>
            <a:ext cx="2641820" cy="29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9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CB69-86E1-B4CB-0DE0-657A6574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F0552-2CE1-13FB-303A-2DDEC2388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Software engineering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branch of computer science that deals with the design, development, testing, and maintenance of software applications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Software engineers apply engineering principles and knowledge of programming languages to build software solutions for end users. They uses a lot of Programming Languages, and build software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EDE9-3841-3115-3006-38BA9F59B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1" y="475002"/>
            <a:ext cx="1360542" cy="152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6435F-68BD-ABFA-E1A1-2DA130A7E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2" y="5083206"/>
            <a:ext cx="1175135" cy="1175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AB8CF-F23A-0215-D084-EF260E54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732" y="5255504"/>
            <a:ext cx="1357867" cy="135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9FD7D-0318-6C50-0DBB-54BFC9B32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69" y="475164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B4D5FB-9CAA-2959-5D72-3CFE6C6A9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43" y="324742"/>
            <a:ext cx="2217719" cy="1991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A71278-C2F1-EDDC-0916-CDB4BF5AF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43" y="5107705"/>
            <a:ext cx="905200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488958-9183-1B69-B205-98A956218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71" y="5255504"/>
            <a:ext cx="1462354" cy="1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3A3A-0E8F-18B2-6530-56B1AAEAC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Watching! Follow us in Social Media: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90F1F-4AC5-9B6E-995A-BB06EBCA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661" y="3983778"/>
            <a:ext cx="9144000" cy="1655762"/>
          </a:xfrm>
        </p:spPr>
        <p:txBody>
          <a:bodyPr/>
          <a:lstStyle/>
          <a:p>
            <a:r>
              <a:rPr lang="en-US" dirty="0"/>
              <a:t>Subscribe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550658-A260-80CF-889F-7E359058ED7C}"/>
              </a:ext>
            </a:extLst>
          </p:cNvPr>
          <p:cNvSpPr/>
          <p:nvPr/>
        </p:nvSpPr>
        <p:spPr>
          <a:xfrm>
            <a:off x="2433266" y="3429000"/>
            <a:ext cx="7325468" cy="25284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A68CCF-80EB-ABAE-5076-6D7423B51D4B}"/>
              </a:ext>
            </a:extLst>
          </p:cNvPr>
          <p:cNvSpPr txBox="1">
            <a:spLocks/>
          </p:cNvSpPr>
          <p:nvPr/>
        </p:nvSpPr>
        <p:spPr>
          <a:xfrm>
            <a:off x="1524000" y="386534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YouTube✅</a:t>
            </a:r>
            <a:endParaRPr lang="en-US" dirty="0"/>
          </a:p>
          <a:p>
            <a:r>
              <a:rPr lang="en-US" dirty="0">
                <a:hlinkClick r:id="rId3"/>
              </a:rPr>
              <a:t>Instagram📸</a:t>
            </a:r>
            <a:endParaRPr lang="en-US" dirty="0"/>
          </a:p>
          <a:p>
            <a:r>
              <a:rPr lang="en-US" dirty="0">
                <a:hlinkClick r:id="rId4"/>
              </a:rPr>
              <a:t>Telegram🌌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48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062B-1AE6-6DCA-72EC-54B5025E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Programmers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E1489B-17DD-AD1B-5AEA-D9D7B0680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66837"/>
            <a:ext cx="61722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6CDDE-3D4A-1CD1-FA10-80DAA6BC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[Data Scientists]</a:t>
            </a:r>
          </a:p>
          <a:p>
            <a:r>
              <a:rPr lang="en-US" dirty="0"/>
              <a:t>[WEB Programmers]</a:t>
            </a:r>
          </a:p>
          <a:p>
            <a:r>
              <a:rPr lang="en-US" dirty="0"/>
              <a:t>[Game Developers]</a:t>
            </a:r>
          </a:p>
          <a:p>
            <a:r>
              <a:rPr lang="en-US" dirty="0"/>
              <a:t>[App Developers]</a:t>
            </a:r>
          </a:p>
          <a:p>
            <a:r>
              <a:rPr lang="en-US" dirty="0"/>
              <a:t>[Software Engineers]</a:t>
            </a:r>
          </a:p>
        </p:txBody>
      </p:sp>
    </p:spTree>
    <p:extLst>
      <p:ext uri="{BB962C8B-B14F-4D97-AF65-F5344CB8AC3E}">
        <p14:creationId xmlns:p14="http://schemas.microsoft.com/office/powerpoint/2010/main" val="12414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A32E-E0F8-D343-09D1-56A0E9BC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A2197-8A0B-6250-07A3-34AB1198A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39579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A70-CECD-E285-64B9-2DF5F5B2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4A596F-B8B3-7D7E-EFAB-F29843FD6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61794"/>
            <a:ext cx="6172200" cy="39248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E990-0F48-1CA2-F4BF-7E97EA41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Data engineers are responsible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designing, maintaining, and optimizing data infrastructure for data collection, management, transformation, and access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They are in charge of creating pipelines that convert raw data into usable formats for data scientists and other data consumers to utilize.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BDDDA-5287-DD29-20D1-A22C2D3D3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03976"/>
            <a:ext cx="1459529" cy="11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3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A70-CECD-E285-64B9-2DF5F5B2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E990-0F48-1CA2-F4BF-7E97EA41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field devoted to understanding and building methods that let machines "learn" – that is, methods that leverage data to improve computer performance on some set of tasks. Machine learning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Algorithm"/>
              </a:rPr>
              <a:t>algorithms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build a model based on sample data, known as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raining data"/>
              </a:rPr>
              <a:t>training data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 order to make predictions or decisions without being explicitly programmed to do so.</a:t>
            </a:r>
            <a:endParaRPr lang="ru-R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24A5A1-401B-3E8B-D73F-CE4B17495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98290"/>
            <a:ext cx="6172200" cy="425189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EFB44-DBCC-A22F-54E2-A9474912D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03976"/>
            <a:ext cx="1459529" cy="11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2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A70-CECD-E285-64B9-2DF5F5B2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E990-0F48-1CA2-F4BF-7E97EA41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Programming refers to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technological process for telling a computer which tasks to perform in order to solve problems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For example: when you develop computer software, artificial intelligences, neural networks and etc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. For programming in general we use python, and libraries like matplotlib,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opencv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numpy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.</a:t>
            </a:r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C3A9BC-683D-43A3-1E63-CEB47E6F3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13579"/>
            <a:ext cx="6172200" cy="362131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931855-85A5-66B9-94CC-E4BE473F2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03976"/>
            <a:ext cx="1459529" cy="1167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6F9F97-CAED-E533-DE7F-31CBBD79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59" y="3890847"/>
            <a:ext cx="1805148" cy="19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A70-CECD-E285-64B9-2DF5F5B2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E990-0F48-1CA2-F4BF-7E97EA41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 short, data analytics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broad field of using data and tools to provide insights to make informed decisions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Terms like data analysis, data science and business analytics are often used interchangeably as industry buzz words.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522C35-651D-FCEE-A15E-A502DC89D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40338"/>
            <a:ext cx="6172200" cy="43677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A11B0-DC60-F5EE-2309-B1B22868E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03976"/>
            <a:ext cx="1459529" cy="11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1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6909-D8B7-0560-BC56-3896537F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PROGRAMMERS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A814C-F772-C94B-6AA2-9C9F5435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6983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BCF8-F11D-AB55-F584-5A5BF006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Programmers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083A0-19A3-C483-B42B-B565924B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300414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632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Google Sans</vt:lpstr>
      <vt:lpstr>Тема Office</vt:lpstr>
      <vt:lpstr>Which Programmer To be?</vt:lpstr>
      <vt:lpstr>Types of Programmers</vt:lpstr>
      <vt:lpstr>DATA SCIENCE</vt:lpstr>
      <vt:lpstr>Data engineering</vt:lpstr>
      <vt:lpstr>Machine Learning</vt:lpstr>
      <vt:lpstr>Programming</vt:lpstr>
      <vt:lpstr>Analytics</vt:lpstr>
      <vt:lpstr>WEB PROGRAMMERS</vt:lpstr>
      <vt:lpstr>Types Of Web Programmers</vt:lpstr>
      <vt:lpstr>Backend Programmers</vt:lpstr>
      <vt:lpstr>Frontend Programmers</vt:lpstr>
      <vt:lpstr>GAME DEVELOPERS</vt:lpstr>
      <vt:lpstr>APP DEVELOPERS</vt:lpstr>
      <vt:lpstr>SOFTWARE ENGINEERS</vt:lpstr>
      <vt:lpstr>Thanks For Watching! Follow us in Social Media: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Programmer To be?</dc:title>
  <dc:creator>Yerassyl Nurpeissov</dc:creator>
  <cp:lastModifiedBy>Yerassyl Nurpeissov</cp:lastModifiedBy>
  <cp:revision>17</cp:revision>
  <dcterms:created xsi:type="dcterms:W3CDTF">2023-05-22T13:35:28Z</dcterms:created>
  <dcterms:modified xsi:type="dcterms:W3CDTF">2023-06-09T12:51:14Z</dcterms:modified>
</cp:coreProperties>
</file>