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8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90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3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15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74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91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09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32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66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165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630CF5-216D-4E91-8020-D0B12D927DA2}" type="datetimeFigureOut">
              <a:rPr lang="en-CA" smtClean="0"/>
              <a:t>2021-05-26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A7D3FE-44E1-46AA-825D-57C49A896554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79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89C7-FB56-4BB7-A534-6D8192F68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Objects &amp;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49BB8-ACDA-46B6-9F4A-ED25F8B76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77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BD11-1A45-46A6-BB21-50D50395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Class, methods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B5630-3927-42FD-BBAF-970C4B312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Class </a:t>
            </a:r>
            <a:r>
              <a:rPr lang="en-CA" dirty="0" err="1"/>
              <a:t>classname</a:t>
            </a:r>
            <a:r>
              <a:rPr lang="en-CA" dirty="0"/>
              <a:t>:</a:t>
            </a:r>
          </a:p>
          <a:p>
            <a:r>
              <a:rPr lang="en-CA" dirty="0"/>
              <a:t>       def __</a:t>
            </a:r>
            <a:r>
              <a:rPr lang="en-CA" dirty="0" err="1"/>
              <a:t>init</a:t>
            </a:r>
            <a:r>
              <a:rPr lang="en-CA" dirty="0"/>
              <a:t>__(self):</a:t>
            </a:r>
          </a:p>
          <a:p>
            <a:r>
              <a:rPr lang="en-CA" dirty="0"/>
              <a:t>               self.val1 := define</a:t>
            </a:r>
          </a:p>
          <a:p>
            <a:r>
              <a:rPr lang="en-CA" dirty="0"/>
              <a:t>              self.val2:= define</a:t>
            </a:r>
          </a:p>
          <a:p>
            <a:r>
              <a:rPr lang="en-CA" dirty="0"/>
              <a:t>      def display():</a:t>
            </a:r>
          </a:p>
          <a:p>
            <a:r>
              <a:rPr lang="en-CA" dirty="0"/>
              <a:t>             print(val1,val2)      #define method</a:t>
            </a:r>
          </a:p>
          <a:p>
            <a:r>
              <a:rPr lang="en-CA" dirty="0"/>
              <a:t>  ob1=</a:t>
            </a:r>
            <a:r>
              <a:rPr lang="en-CA" dirty="0" err="1"/>
              <a:t>classname</a:t>
            </a:r>
            <a:r>
              <a:rPr lang="en-CA" dirty="0"/>
              <a:t>(val1,val2)</a:t>
            </a:r>
          </a:p>
          <a:p>
            <a:r>
              <a:rPr lang="en-CA" dirty="0"/>
              <a:t> print(ob1)</a:t>
            </a:r>
          </a:p>
        </p:txBody>
      </p:sp>
    </p:spTree>
    <p:extLst>
      <p:ext uri="{BB962C8B-B14F-4D97-AF65-F5344CB8AC3E}">
        <p14:creationId xmlns:p14="http://schemas.microsoft.com/office/powerpoint/2010/main" val="401628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9451-B7C8-4A6B-A008-40A45BE7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8BCAC-9DF3-4861-AEC8-38FDD7AB1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893" y="1817080"/>
            <a:ext cx="4900353" cy="4512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41BF6-FB97-4199-A046-40C8A422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78" y="3145580"/>
            <a:ext cx="2686050" cy="124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111C13-EE10-49AF-AE7D-CAFC638D40D5}"/>
              </a:ext>
            </a:extLst>
          </p:cNvPr>
          <p:cNvSpPr txBox="1"/>
          <p:nvPr/>
        </p:nvSpPr>
        <p:spPr>
          <a:xfrm>
            <a:off x="6863878" y="1955260"/>
            <a:ext cx="157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357343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54E-6088-4FA3-A929-A2E93FE2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Polymorphism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A726F-EBE2-4F00-BDFC-824E5ADB6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5406"/>
            <a:ext cx="3248025" cy="3943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F60D6-A0B3-4AA8-85CB-B8C1DBBE5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101" y="2905125"/>
            <a:ext cx="1838325" cy="1047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30249A-B096-4850-AB74-861F6C5F1405}"/>
              </a:ext>
            </a:extLst>
          </p:cNvPr>
          <p:cNvSpPr txBox="1"/>
          <p:nvPr/>
        </p:nvSpPr>
        <p:spPr>
          <a:xfrm>
            <a:off x="6692630" y="2227634"/>
            <a:ext cx="172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57064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5A50-FE19-43BC-9B84-662AB61F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6C0FF5-E80A-4435-A1AA-FC4C8944A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62995"/>
            <a:ext cx="4377150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A0F2F-E699-4C1A-83AB-3B98641B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3075866"/>
            <a:ext cx="3952875" cy="1095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8E65F-59B5-41C4-A270-D100CAF06A66}"/>
              </a:ext>
            </a:extLst>
          </p:cNvPr>
          <p:cNvSpPr txBox="1"/>
          <p:nvPr/>
        </p:nvSpPr>
        <p:spPr>
          <a:xfrm>
            <a:off x="6322979" y="2276272"/>
            <a:ext cx="133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8377127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211</TotalTime>
  <Words>66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Objects &amp; Classes</vt:lpstr>
      <vt:lpstr>Class, methods and Object</vt:lpstr>
      <vt:lpstr>Example</vt:lpstr>
      <vt:lpstr>Polymorphism</vt:lpstr>
      <vt:lpstr>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&amp; Classes</dc:title>
  <dc:creator>kiranmayee tadepalli</dc:creator>
  <cp:lastModifiedBy>kiranmayee tadepalli</cp:lastModifiedBy>
  <cp:revision>11</cp:revision>
  <dcterms:created xsi:type="dcterms:W3CDTF">2021-05-26T15:37:38Z</dcterms:created>
  <dcterms:modified xsi:type="dcterms:W3CDTF">2021-05-26T19:08:40Z</dcterms:modified>
</cp:coreProperties>
</file>