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59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78" d="100"/>
          <a:sy n="78" d="100"/>
        </p:scale>
        <p:origin x="175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996" y="442841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Daum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로그인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1C6E51-0977-134A-82DF-44DC78E9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76" y="2122056"/>
            <a:ext cx="4081798" cy="3562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F8F6B-ED4A-D873-E765-D611B84B286A}"/>
              </a:ext>
            </a:extLst>
          </p:cNvPr>
          <p:cNvSpPr txBox="1"/>
          <p:nvPr/>
        </p:nvSpPr>
        <p:spPr>
          <a:xfrm>
            <a:off x="668594" y="2275398"/>
            <a:ext cx="2816797" cy="82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createAccountController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loginController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6628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메인화면</a:t>
            </a:r>
            <a:r>
              <a:rPr lang="ko-KR" altLang="en-US" sz="2400" dirty="0"/>
              <a:t>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22773-5D48-9163-84F6-6889429F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52" y="2550495"/>
            <a:ext cx="5380186" cy="3330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BC108A-A6BB-8C8C-B0E6-3A91ACE95C07}"/>
              </a:ext>
            </a:extLst>
          </p:cNvPr>
          <p:cNvSpPr txBox="1"/>
          <p:nvPr/>
        </p:nvSpPr>
        <p:spPr>
          <a:xfrm>
            <a:off x="668594" y="2275398"/>
            <a:ext cx="2257349" cy="1613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categoryController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calenderController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weatherController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closetController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6868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DA749-035A-A007-43B2-81804925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76" y="2551737"/>
            <a:ext cx="318543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5. </a:t>
            </a:r>
            <a:r>
              <a:rPr lang="ko-KR" altLang="en-US" sz="2400" dirty="0"/>
              <a:t>옷 상세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37987-0450-0755-8C2E-4855F4E9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22" y="2684366"/>
            <a:ext cx="4966244" cy="2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1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6. </a:t>
            </a:r>
            <a:r>
              <a:rPr lang="ko-KR" altLang="en-US" sz="2400" dirty="0"/>
              <a:t>옷 상세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37987-0450-0755-8C2E-4855F4E9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22" y="2684366"/>
            <a:ext cx="4966244" cy="24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pic>
        <p:nvPicPr>
          <p:cNvPr id="4" name="그림 3" descr="텍스트, 지도, 옅은이(가) 표시된 사진&#10;&#10;자동 생성된 설명">
            <a:extLst>
              <a:ext uri="{FF2B5EF4-FFF2-40B4-BE49-F238E27FC236}">
                <a16:creationId xmlns:a16="http://schemas.microsoft.com/office/drawing/2014/main" id="{4F9C9C60-CDD0-4A50-777B-582774B29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1061439"/>
            <a:ext cx="7049729" cy="4988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BAD812-19F3-9984-195E-6499C3564D3B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5B561-DB33-676F-966C-213CBD37BE56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58012-5BD2-470C-98D7-E54AEB7DB4BF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2CD87-8B79-E96C-5D53-F1FE2C2B2E47}"/>
              </a:ext>
            </a:extLst>
          </p:cNvPr>
          <p:cNvSpPr txBox="1"/>
          <p:nvPr/>
        </p:nvSpPr>
        <p:spPr>
          <a:xfrm>
            <a:off x="314633" y="848308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761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0765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F14-D6D1-3F8D-6004-D079666015FA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F77C8-57FF-4312-946A-4850FC5D6D6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F019-30F2-229C-34A8-E16EAA4AB44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6BDAD-812F-C15A-3B82-C32785F7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9" y="1418927"/>
            <a:ext cx="4994787" cy="4434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375D5-1391-09D1-7B25-4CA39D5D131B}"/>
              </a:ext>
            </a:extLst>
          </p:cNvPr>
          <p:cNvSpPr txBox="1"/>
          <p:nvPr/>
        </p:nvSpPr>
        <p:spPr>
          <a:xfrm>
            <a:off x="668594" y="1632155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Entity </a:t>
            </a:r>
            <a:r>
              <a:rPr lang="ko-KR" altLang="en-US" sz="2400" dirty="0"/>
              <a:t>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387F1-517A-432C-583B-D494F3D0871F}"/>
              </a:ext>
            </a:extLst>
          </p:cNvPr>
          <p:cNvSpPr txBox="1"/>
          <p:nvPr/>
        </p:nvSpPr>
        <p:spPr>
          <a:xfrm>
            <a:off x="668594" y="2133149"/>
            <a:ext cx="1337226" cy="357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- Closet</a:t>
            </a:r>
            <a:br>
              <a:rPr lang="en-US" altLang="ko-KR" sz="1700" dirty="0"/>
            </a:br>
            <a:r>
              <a:rPr lang="en-US" altLang="ko-KR" sz="1700" dirty="0"/>
              <a:t>- Main</a:t>
            </a:r>
            <a:br>
              <a:rPr lang="en-US" altLang="ko-KR" sz="1700" dirty="0"/>
            </a:br>
            <a:r>
              <a:rPr lang="en-US" altLang="ko-KR" sz="1700" dirty="0"/>
              <a:t>- Category</a:t>
            </a:r>
            <a:br>
              <a:rPr lang="en-US" altLang="ko-KR" sz="1700" dirty="0"/>
            </a:br>
            <a:r>
              <a:rPr lang="en-US" altLang="ko-KR" sz="1700" dirty="0"/>
              <a:t>- Customer</a:t>
            </a:r>
            <a:br>
              <a:rPr lang="en-US" altLang="ko-KR" sz="1700" dirty="0"/>
            </a:br>
            <a:r>
              <a:rPr lang="en-US" altLang="ko-KR" sz="1700" dirty="0"/>
              <a:t>- Clothes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en-US" altLang="ko-KR" sz="1700" dirty="0" err="1"/>
              <a:t>MainMenu</a:t>
            </a:r>
            <a:br>
              <a:rPr lang="en-US" altLang="ko-KR" sz="1700" dirty="0"/>
            </a:br>
            <a:r>
              <a:rPr lang="en-US" altLang="ko-KR" sz="1700" dirty="0"/>
              <a:t>- Weather</a:t>
            </a:r>
            <a:br>
              <a:rPr lang="en-US" altLang="ko-KR" sz="1700" dirty="0"/>
            </a:br>
            <a:r>
              <a:rPr lang="en-US" altLang="ko-KR" sz="1700" dirty="0"/>
              <a:t>- Login</a:t>
            </a:r>
            <a:br>
              <a:rPr lang="en-US" altLang="ko-KR" sz="1700" dirty="0"/>
            </a:br>
            <a:r>
              <a:rPr lang="en-US" altLang="ko-KR" sz="1700" dirty="0"/>
              <a:t>- </a:t>
            </a:r>
            <a:r>
              <a:rPr lang="en-US" altLang="ko-KR" sz="1700" dirty="0" err="1"/>
              <a:t>Calender</a:t>
            </a:r>
            <a:endParaRPr lang="ko-KR" alt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4" y="1710814"/>
            <a:ext cx="196644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 dirty="0"/>
              <a:t>메인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2234C0-A751-FAC3-7B64-D427D949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20" y="965423"/>
            <a:ext cx="5338701" cy="4927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133149"/>
            <a:ext cx="1734770" cy="357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MainUi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MenuUi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PurchasUi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CalenderUi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WeatherUi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CategoryUi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ClosteUi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RecomendUi</a:t>
            </a:r>
            <a:endParaRPr lang="en-US" altLang="ko-KR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8040-25E9-6C66-2CCF-B756599B777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30719-3AAD-AB98-F6BF-4642B40DF12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19366-0264-1E0E-4B15-6693EB0B34D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696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로그인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2124299" cy="82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LoginUi</a:t>
            </a:r>
            <a:endParaRPr lang="en-US" altLang="ko-KR" sz="17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CreateAccountUi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79139D-D3CA-0DC7-EDEA-4C009E41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74" y="1558638"/>
            <a:ext cx="3883341" cy="4178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D5A88-FAE3-02AF-148B-9B2A54D8677D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FE7A0F-F566-5078-8255-2B0CD88049C3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C14EF-C075-52AA-0BE7-E0FB3F507619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433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상세 옷 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2050561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DetainClothesUi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153F8-C276-2DA5-C9FD-4505CE45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76" y="2387233"/>
            <a:ext cx="4698657" cy="2401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0DC9D-E64D-3FB1-3755-1C031863B93D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BC265-326E-4A0A-0CED-9FCE60856253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007E6-6F49-5325-9BF3-4E0C942C175C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87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1808508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AddClothesUi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491B-20F6-3A78-1E1E-A137B70D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32" y="2484037"/>
            <a:ext cx="5663750" cy="310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126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경계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옷 추가화면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BFE54-DB4F-1464-C9D9-AD00EBC85D70}"/>
              </a:ext>
            </a:extLst>
          </p:cNvPr>
          <p:cNvSpPr txBox="1"/>
          <p:nvPr/>
        </p:nvSpPr>
        <p:spPr>
          <a:xfrm>
            <a:off x="668594" y="2275398"/>
            <a:ext cx="1808508" cy="436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 err="1"/>
              <a:t>AddClothesUi</a:t>
            </a:r>
            <a:endParaRPr lang="en-US" altLang="ko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491B-20F6-3A78-1E1E-A137B70D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32" y="2484037"/>
            <a:ext cx="5663750" cy="310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161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378B60-3FDC-EF7E-3B54-AA0AF4A8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2EBCE-BDEA-4AAC-6A67-FEAB3B36C191}"/>
              </a:ext>
            </a:extLst>
          </p:cNvPr>
          <p:cNvSpPr txBox="1"/>
          <p:nvPr/>
        </p:nvSpPr>
        <p:spPr>
          <a:xfrm>
            <a:off x="668594" y="11704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제어 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DDDE9-885E-C913-571D-CC19F352B181}"/>
              </a:ext>
            </a:extLst>
          </p:cNvPr>
          <p:cNvSpPr txBox="1"/>
          <p:nvPr/>
        </p:nvSpPr>
        <p:spPr>
          <a:xfrm>
            <a:off x="707923" y="1710814"/>
            <a:ext cx="28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메인 컨트롤러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FC1D-5484-7691-5E97-BBE5E7B2BBB8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2F6FC-AE73-51CE-6B50-B5451C25F671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62DD9-7D2C-0BB6-67DB-DCA48CCAE0CA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Ver.03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6D52D-5F0C-3A6E-4D69-26C63652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42" y="1608025"/>
            <a:ext cx="4125605" cy="3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55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5612</TotalTime>
  <Words>259</Words>
  <Application>Microsoft Office PowerPoint</Application>
  <PresentationFormat>화면 슬라이드 쇼(4:3)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 재훈</cp:lastModifiedBy>
  <cp:revision>502</cp:revision>
  <cp:lastPrinted>2001-07-23T08:42:52Z</cp:lastPrinted>
  <dcterms:created xsi:type="dcterms:W3CDTF">2011-02-22T01:37:12Z</dcterms:created>
  <dcterms:modified xsi:type="dcterms:W3CDTF">2022-05-25T14:35:19Z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