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1973" y="8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996" y="442841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Daum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36036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이진욱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임재훈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FFD87D-751E-49AC-B7DC-A56B9E646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86" y="824430"/>
            <a:ext cx="4895917" cy="5550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A7BF14-D6D1-3F8D-6004-D079666015FA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3F77C8-57FF-4312-946A-4850FC5D6D64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F019-30F2-229C-34A8-E16EAA4AB445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Ver.01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5469</TotalTime>
  <Words>31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이진욱</cp:lastModifiedBy>
  <cp:revision>498</cp:revision>
  <cp:lastPrinted>2001-07-23T08:42:52Z</cp:lastPrinted>
  <dcterms:created xsi:type="dcterms:W3CDTF">2011-02-22T01:37:12Z</dcterms:created>
  <dcterms:modified xsi:type="dcterms:W3CDTF">2022-05-20T14:24:31Z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