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29" d="100"/>
          <a:sy n="129" d="100"/>
        </p:scale>
        <p:origin x="2019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996" y="442841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Daum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82599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이진욱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임재훈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내용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이진욱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임재훈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7BF14-D6D1-3F8D-6004-D079666015FA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3F77C8-57FF-4312-946A-4850FC5D6D64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F019-30F2-229C-34A8-E16EAA4AB445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Ver.02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D53CE2-2770-9518-5CC2-8605BC31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3" y="1125537"/>
            <a:ext cx="6326545" cy="48598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7BF14-D6D1-3F8D-6004-D079666015FA}"/>
              </a:ext>
            </a:extLst>
          </p:cNvPr>
          <p:cNvSpPr txBox="1"/>
          <p:nvPr/>
        </p:nvSpPr>
        <p:spPr>
          <a:xfrm>
            <a:off x="1397726" y="239811"/>
            <a:ext cx="290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Closet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3F77C8-57FF-4312-946A-4850FC5D6D64}"/>
              </a:ext>
            </a:extLst>
          </p:cNvPr>
          <p:cNvSpPr/>
          <p:nvPr/>
        </p:nvSpPr>
        <p:spPr bwMode="auto">
          <a:xfrm>
            <a:off x="6936377" y="496389"/>
            <a:ext cx="672737" cy="1502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FF019-30F2-229C-34A8-E16EAA4AB445}"/>
              </a:ext>
            </a:extLst>
          </p:cNvPr>
          <p:cNvSpPr txBox="1"/>
          <p:nvPr/>
        </p:nvSpPr>
        <p:spPr>
          <a:xfrm>
            <a:off x="6936377" y="416783"/>
            <a:ext cx="80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Ver.02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8D218-8664-FACE-452E-C00675128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7" y="838200"/>
            <a:ext cx="8044246" cy="54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5884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5470</TotalTime>
  <Words>49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이진욱</cp:lastModifiedBy>
  <cp:revision>499</cp:revision>
  <cp:lastPrinted>2001-07-23T08:42:52Z</cp:lastPrinted>
  <dcterms:created xsi:type="dcterms:W3CDTF">2011-02-22T01:37:12Z</dcterms:created>
  <dcterms:modified xsi:type="dcterms:W3CDTF">2022-05-22T13:52:05Z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