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59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78" d="100"/>
          <a:sy n="78" d="100"/>
        </p:scale>
        <p:origin x="1752" y="67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30996" y="4428413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Daum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B378B60-3FDC-EF7E-3B54-AA0AF4A80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2EBCE-BDEA-4AAC-6A67-FEAB3B36C191}"/>
              </a:ext>
            </a:extLst>
          </p:cNvPr>
          <p:cNvSpPr txBox="1"/>
          <p:nvPr/>
        </p:nvSpPr>
        <p:spPr>
          <a:xfrm>
            <a:off x="668594" y="1170490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제어 클래스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DDDE9-885E-C913-571D-CC19F352B181}"/>
              </a:ext>
            </a:extLst>
          </p:cNvPr>
          <p:cNvSpPr txBox="1"/>
          <p:nvPr/>
        </p:nvSpPr>
        <p:spPr>
          <a:xfrm>
            <a:off x="707923" y="1710814"/>
            <a:ext cx="2831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로그인 컨트롤러</a:t>
            </a:r>
            <a:endParaRPr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CFC1D-5484-7691-5E97-BBE5E7B2BBB8}"/>
              </a:ext>
            </a:extLst>
          </p:cNvPr>
          <p:cNvSpPr txBox="1"/>
          <p:nvPr/>
        </p:nvSpPr>
        <p:spPr>
          <a:xfrm>
            <a:off x="1397726" y="239811"/>
            <a:ext cx="290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 Closet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E2F6FC-AE73-51CE-6B50-B5451C25F671}"/>
              </a:ext>
            </a:extLst>
          </p:cNvPr>
          <p:cNvSpPr/>
          <p:nvPr/>
        </p:nvSpPr>
        <p:spPr bwMode="auto">
          <a:xfrm>
            <a:off x="6936377" y="496389"/>
            <a:ext cx="672737" cy="1502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62DD9-7D2C-0BB6-67DB-DCA48CCAE0CA}"/>
              </a:ext>
            </a:extLst>
          </p:cNvPr>
          <p:cNvSpPr txBox="1"/>
          <p:nvPr/>
        </p:nvSpPr>
        <p:spPr>
          <a:xfrm>
            <a:off x="6936377" y="416783"/>
            <a:ext cx="809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Ver.03</a:t>
            </a:r>
            <a:endParaRPr lang="ko-KR" altLang="en-US" sz="11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1C6E51-0977-134A-82DF-44DC78E9D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476" y="2122056"/>
            <a:ext cx="4081798" cy="35624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9F8F6B-ED4A-D873-E765-D611B84B286A}"/>
              </a:ext>
            </a:extLst>
          </p:cNvPr>
          <p:cNvSpPr txBox="1"/>
          <p:nvPr/>
        </p:nvSpPr>
        <p:spPr>
          <a:xfrm>
            <a:off x="668594" y="2275398"/>
            <a:ext cx="2816797" cy="828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700" dirty="0" err="1"/>
              <a:t>createAccountController</a:t>
            </a:r>
            <a:endParaRPr lang="en-US" altLang="ko-KR" sz="17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700" dirty="0" err="1"/>
              <a:t>loginController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2662803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B378B60-3FDC-EF7E-3B54-AA0AF4A80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2EBCE-BDEA-4AAC-6A67-FEAB3B36C191}"/>
              </a:ext>
            </a:extLst>
          </p:cNvPr>
          <p:cNvSpPr txBox="1"/>
          <p:nvPr/>
        </p:nvSpPr>
        <p:spPr>
          <a:xfrm>
            <a:off x="668594" y="1170490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제어 클래스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DDDE9-885E-C913-571D-CC19F352B181}"/>
              </a:ext>
            </a:extLst>
          </p:cNvPr>
          <p:cNvSpPr txBox="1"/>
          <p:nvPr/>
        </p:nvSpPr>
        <p:spPr>
          <a:xfrm>
            <a:off x="707923" y="1710814"/>
            <a:ext cx="325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 err="1"/>
              <a:t>메인화면</a:t>
            </a:r>
            <a:r>
              <a:rPr lang="ko-KR" altLang="en-US" sz="2400" dirty="0"/>
              <a:t> 컨트롤러</a:t>
            </a:r>
            <a:endParaRPr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CFC1D-5484-7691-5E97-BBE5E7B2BBB8}"/>
              </a:ext>
            </a:extLst>
          </p:cNvPr>
          <p:cNvSpPr txBox="1"/>
          <p:nvPr/>
        </p:nvSpPr>
        <p:spPr>
          <a:xfrm>
            <a:off x="1397726" y="239811"/>
            <a:ext cx="290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 Closet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E2F6FC-AE73-51CE-6B50-B5451C25F671}"/>
              </a:ext>
            </a:extLst>
          </p:cNvPr>
          <p:cNvSpPr/>
          <p:nvPr/>
        </p:nvSpPr>
        <p:spPr bwMode="auto">
          <a:xfrm>
            <a:off x="6936377" y="496389"/>
            <a:ext cx="672737" cy="1502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62DD9-7D2C-0BB6-67DB-DCA48CCAE0CA}"/>
              </a:ext>
            </a:extLst>
          </p:cNvPr>
          <p:cNvSpPr txBox="1"/>
          <p:nvPr/>
        </p:nvSpPr>
        <p:spPr>
          <a:xfrm>
            <a:off x="6936377" y="416783"/>
            <a:ext cx="809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Ver.03</a:t>
            </a:r>
            <a:endParaRPr lang="ko-KR" altLang="en-US" sz="1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922773-5D48-9163-84F6-6889429F0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652" y="2550495"/>
            <a:ext cx="5380186" cy="33302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BC108A-A6BB-8C8C-B0E6-3A91ACE95C07}"/>
              </a:ext>
            </a:extLst>
          </p:cNvPr>
          <p:cNvSpPr txBox="1"/>
          <p:nvPr/>
        </p:nvSpPr>
        <p:spPr>
          <a:xfrm>
            <a:off x="668594" y="2275398"/>
            <a:ext cx="2257349" cy="1613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700" dirty="0" err="1"/>
              <a:t>categoryController</a:t>
            </a:r>
            <a:endParaRPr lang="en-US" altLang="ko-KR" sz="17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700" dirty="0" err="1"/>
              <a:t>calenderController</a:t>
            </a:r>
            <a:endParaRPr lang="en-US" altLang="ko-KR" sz="17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700" dirty="0" err="1"/>
              <a:t>weatherController</a:t>
            </a:r>
            <a:endParaRPr lang="en-US" altLang="ko-KR" sz="17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700" dirty="0" err="1"/>
              <a:t>closetController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36868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B378B60-3FDC-EF7E-3B54-AA0AF4A80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2EBCE-BDEA-4AAC-6A67-FEAB3B36C191}"/>
              </a:ext>
            </a:extLst>
          </p:cNvPr>
          <p:cNvSpPr txBox="1"/>
          <p:nvPr/>
        </p:nvSpPr>
        <p:spPr>
          <a:xfrm>
            <a:off x="668594" y="1170490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제어 클래스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DDDE9-885E-C913-571D-CC19F352B181}"/>
              </a:ext>
            </a:extLst>
          </p:cNvPr>
          <p:cNvSpPr txBox="1"/>
          <p:nvPr/>
        </p:nvSpPr>
        <p:spPr>
          <a:xfrm>
            <a:off x="707923" y="1710814"/>
            <a:ext cx="325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4. </a:t>
            </a:r>
            <a:r>
              <a:rPr lang="ko-KR" altLang="en-US" sz="2400" dirty="0"/>
              <a:t>옷 추가 컨트롤러</a:t>
            </a:r>
            <a:endParaRPr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CFC1D-5484-7691-5E97-BBE5E7B2BBB8}"/>
              </a:ext>
            </a:extLst>
          </p:cNvPr>
          <p:cNvSpPr txBox="1"/>
          <p:nvPr/>
        </p:nvSpPr>
        <p:spPr>
          <a:xfrm>
            <a:off x="1397726" y="239811"/>
            <a:ext cx="290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 Closet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E2F6FC-AE73-51CE-6B50-B5451C25F671}"/>
              </a:ext>
            </a:extLst>
          </p:cNvPr>
          <p:cNvSpPr/>
          <p:nvPr/>
        </p:nvSpPr>
        <p:spPr bwMode="auto">
          <a:xfrm>
            <a:off x="6936377" y="496389"/>
            <a:ext cx="672737" cy="1502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62DD9-7D2C-0BB6-67DB-DCA48CCAE0CA}"/>
              </a:ext>
            </a:extLst>
          </p:cNvPr>
          <p:cNvSpPr txBox="1"/>
          <p:nvPr/>
        </p:nvSpPr>
        <p:spPr>
          <a:xfrm>
            <a:off x="6936377" y="416783"/>
            <a:ext cx="809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Ver.03</a:t>
            </a:r>
            <a:endParaRPr lang="ko-KR" altLang="en-US" sz="1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CDA749-035A-A007-43B2-818049253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876" y="2551737"/>
            <a:ext cx="3185436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31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B378B60-3FDC-EF7E-3B54-AA0AF4A80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2EBCE-BDEA-4AAC-6A67-FEAB3B36C191}"/>
              </a:ext>
            </a:extLst>
          </p:cNvPr>
          <p:cNvSpPr txBox="1"/>
          <p:nvPr/>
        </p:nvSpPr>
        <p:spPr>
          <a:xfrm>
            <a:off x="668594" y="1170490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제어 클래스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DDDE9-885E-C913-571D-CC19F352B181}"/>
              </a:ext>
            </a:extLst>
          </p:cNvPr>
          <p:cNvSpPr txBox="1"/>
          <p:nvPr/>
        </p:nvSpPr>
        <p:spPr>
          <a:xfrm>
            <a:off x="707923" y="1710814"/>
            <a:ext cx="325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5. </a:t>
            </a:r>
            <a:r>
              <a:rPr lang="ko-KR" altLang="en-US" sz="2400" dirty="0"/>
              <a:t>옷 상세 컨트롤러</a:t>
            </a:r>
            <a:endParaRPr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CFC1D-5484-7691-5E97-BBE5E7B2BBB8}"/>
              </a:ext>
            </a:extLst>
          </p:cNvPr>
          <p:cNvSpPr txBox="1"/>
          <p:nvPr/>
        </p:nvSpPr>
        <p:spPr>
          <a:xfrm>
            <a:off x="1397726" y="239811"/>
            <a:ext cx="290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 Closet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E2F6FC-AE73-51CE-6B50-B5451C25F671}"/>
              </a:ext>
            </a:extLst>
          </p:cNvPr>
          <p:cNvSpPr/>
          <p:nvPr/>
        </p:nvSpPr>
        <p:spPr bwMode="auto">
          <a:xfrm>
            <a:off x="6936377" y="496389"/>
            <a:ext cx="672737" cy="1502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62DD9-7D2C-0BB6-67DB-DCA48CCAE0CA}"/>
              </a:ext>
            </a:extLst>
          </p:cNvPr>
          <p:cNvSpPr txBox="1"/>
          <p:nvPr/>
        </p:nvSpPr>
        <p:spPr>
          <a:xfrm>
            <a:off x="6936377" y="416783"/>
            <a:ext cx="809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Ver.03</a:t>
            </a:r>
            <a:endParaRPr lang="ko-KR" altLang="en-US" sz="1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537987-0450-0755-8C2E-4855F4E99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422" y="2684366"/>
            <a:ext cx="4966244" cy="240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13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B378B60-3FDC-EF7E-3B54-AA0AF4A80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2EBCE-BDEA-4AAC-6A67-FEAB3B36C191}"/>
              </a:ext>
            </a:extLst>
          </p:cNvPr>
          <p:cNvSpPr txBox="1"/>
          <p:nvPr/>
        </p:nvSpPr>
        <p:spPr>
          <a:xfrm>
            <a:off x="668594" y="1170490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제어 클래스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DDDE9-885E-C913-571D-CC19F352B181}"/>
              </a:ext>
            </a:extLst>
          </p:cNvPr>
          <p:cNvSpPr txBox="1"/>
          <p:nvPr/>
        </p:nvSpPr>
        <p:spPr>
          <a:xfrm>
            <a:off x="707923" y="1710814"/>
            <a:ext cx="325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6. </a:t>
            </a:r>
            <a:r>
              <a:rPr lang="ko-KR" altLang="en-US" sz="2400" dirty="0"/>
              <a:t>옷 상세 컨트롤러</a:t>
            </a:r>
            <a:endParaRPr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CFC1D-5484-7691-5E97-BBE5E7B2BBB8}"/>
              </a:ext>
            </a:extLst>
          </p:cNvPr>
          <p:cNvSpPr txBox="1"/>
          <p:nvPr/>
        </p:nvSpPr>
        <p:spPr>
          <a:xfrm>
            <a:off x="1397726" y="239811"/>
            <a:ext cx="290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 Closet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E2F6FC-AE73-51CE-6B50-B5451C25F671}"/>
              </a:ext>
            </a:extLst>
          </p:cNvPr>
          <p:cNvSpPr/>
          <p:nvPr/>
        </p:nvSpPr>
        <p:spPr bwMode="auto">
          <a:xfrm>
            <a:off x="6936377" y="496389"/>
            <a:ext cx="672737" cy="1502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62DD9-7D2C-0BB6-67DB-DCA48CCAE0CA}"/>
              </a:ext>
            </a:extLst>
          </p:cNvPr>
          <p:cNvSpPr txBox="1"/>
          <p:nvPr/>
        </p:nvSpPr>
        <p:spPr>
          <a:xfrm>
            <a:off x="6936377" y="416783"/>
            <a:ext cx="809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Ver.03</a:t>
            </a:r>
            <a:endParaRPr lang="ko-KR" altLang="en-US" sz="1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537987-0450-0755-8C2E-4855F4E99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422" y="2684366"/>
            <a:ext cx="4966244" cy="240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59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pic>
        <p:nvPicPr>
          <p:cNvPr id="4" name="그림 3" descr="텍스트, 지도, 옅은이(가) 표시된 사진&#10;&#10;자동 생성된 설명">
            <a:extLst>
              <a:ext uri="{FF2B5EF4-FFF2-40B4-BE49-F238E27FC236}">
                <a16:creationId xmlns:a16="http://schemas.microsoft.com/office/drawing/2014/main" id="{4F9C9C60-CDD0-4A50-777B-582774B29B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039" y="1061439"/>
            <a:ext cx="7049729" cy="49880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BAD812-19F3-9984-195E-6499C3564D3B}"/>
              </a:ext>
            </a:extLst>
          </p:cNvPr>
          <p:cNvSpPr txBox="1"/>
          <p:nvPr/>
        </p:nvSpPr>
        <p:spPr>
          <a:xfrm>
            <a:off x="1397726" y="239811"/>
            <a:ext cx="290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 Closet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55B561-DB33-676F-966C-213CBD37BE56}"/>
              </a:ext>
            </a:extLst>
          </p:cNvPr>
          <p:cNvSpPr/>
          <p:nvPr/>
        </p:nvSpPr>
        <p:spPr bwMode="auto">
          <a:xfrm>
            <a:off x="6936377" y="496389"/>
            <a:ext cx="672737" cy="1502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158012-5BD2-470C-98D7-E54AEB7DB4BF}"/>
              </a:ext>
            </a:extLst>
          </p:cNvPr>
          <p:cNvSpPr txBox="1"/>
          <p:nvPr/>
        </p:nvSpPr>
        <p:spPr>
          <a:xfrm>
            <a:off x="6936377" y="416783"/>
            <a:ext cx="809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Ver.03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02CD87-8B79-E96C-5D53-F1FE2C2B2E47}"/>
              </a:ext>
            </a:extLst>
          </p:cNvPr>
          <p:cNvSpPr txBox="1"/>
          <p:nvPr/>
        </p:nvSpPr>
        <p:spPr>
          <a:xfrm>
            <a:off x="314633" y="848308"/>
            <a:ext cx="2731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클래스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3576158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BAD812-19F3-9984-195E-6499C3564D3B}"/>
              </a:ext>
            </a:extLst>
          </p:cNvPr>
          <p:cNvSpPr txBox="1"/>
          <p:nvPr/>
        </p:nvSpPr>
        <p:spPr>
          <a:xfrm>
            <a:off x="1397726" y="239811"/>
            <a:ext cx="290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 Closet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55B561-DB33-676F-966C-213CBD37BE56}"/>
              </a:ext>
            </a:extLst>
          </p:cNvPr>
          <p:cNvSpPr/>
          <p:nvPr/>
        </p:nvSpPr>
        <p:spPr bwMode="auto">
          <a:xfrm>
            <a:off x="6936377" y="496389"/>
            <a:ext cx="672737" cy="1502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158012-5BD2-470C-98D7-E54AEB7DB4BF}"/>
              </a:ext>
            </a:extLst>
          </p:cNvPr>
          <p:cNvSpPr txBox="1"/>
          <p:nvPr/>
        </p:nvSpPr>
        <p:spPr>
          <a:xfrm>
            <a:off x="6936377" y="416783"/>
            <a:ext cx="809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Ver.03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02CD87-8B79-E96C-5D53-F1FE2C2B2E47}"/>
              </a:ext>
            </a:extLst>
          </p:cNvPr>
          <p:cNvSpPr txBox="1"/>
          <p:nvPr/>
        </p:nvSpPr>
        <p:spPr>
          <a:xfrm>
            <a:off x="314633" y="848308"/>
            <a:ext cx="2731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시퀀스 다이어그램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BA3B334-3886-3A4F-E69B-92837581E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08" y="2108954"/>
            <a:ext cx="8011133" cy="37412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D74452-B47B-4835-4802-4E060D1E17F9}"/>
              </a:ext>
            </a:extLst>
          </p:cNvPr>
          <p:cNvSpPr txBox="1"/>
          <p:nvPr/>
        </p:nvSpPr>
        <p:spPr>
          <a:xfrm>
            <a:off x="314633" y="1610693"/>
            <a:ext cx="3254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 1. </a:t>
            </a:r>
            <a:r>
              <a:rPr lang="ko-KR" altLang="en-US" sz="2000" dirty="0"/>
              <a:t>회원가입을 한다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624766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BAD812-19F3-9984-195E-6499C3564D3B}"/>
              </a:ext>
            </a:extLst>
          </p:cNvPr>
          <p:cNvSpPr txBox="1"/>
          <p:nvPr/>
        </p:nvSpPr>
        <p:spPr>
          <a:xfrm>
            <a:off x="1397726" y="239811"/>
            <a:ext cx="290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 Closet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55B561-DB33-676F-966C-213CBD37BE56}"/>
              </a:ext>
            </a:extLst>
          </p:cNvPr>
          <p:cNvSpPr/>
          <p:nvPr/>
        </p:nvSpPr>
        <p:spPr bwMode="auto">
          <a:xfrm>
            <a:off x="6936377" y="496389"/>
            <a:ext cx="672737" cy="1502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158012-5BD2-470C-98D7-E54AEB7DB4BF}"/>
              </a:ext>
            </a:extLst>
          </p:cNvPr>
          <p:cNvSpPr txBox="1"/>
          <p:nvPr/>
        </p:nvSpPr>
        <p:spPr>
          <a:xfrm>
            <a:off x="6936377" y="416783"/>
            <a:ext cx="809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Ver.03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02CD87-8B79-E96C-5D53-F1FE2C2B2E47}"/>
              </a:ext>
            </a:extLst>
          </p:cNvPr>
          <p:cNvSpPr txBox="1"/>
          <p:nvPr/>
        </p:nvSpPr>
        <p:spPr>
          <a:xfrm>
            <a:off x="314633" y="848308"/>
            <a:ext cx="2731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시퀀스 다이어그램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74452-B47B-4835-4802-4E060D1E17F9}"/>
              </a:ext>
            </a:extLst>
          </p:cNvPr>
          <p:cNvSpPr txBox="1"/>
          <p:nvPr/>
        </p:nvSpPr>
        <p:spPr>
          <a:xfrm>
            <a:off x="314633" y="1610693"/>
            <a:ext cx="3254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 2. </a:t>
            </a:r>
            <a:r>
              <a:rPr lang="ko-KR" altLang="en-US" sz="2000" dirty="0"/>
              <a:t>로그인을 한다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04A538-171F-7795-F2A3-B55D9BE3C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75" y="2010803"/>
            <a:ext cx="7030064" cy="413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16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BAD812-19F3-9984-195E-6499C3564D3B}"/>
              </a:ext>
            </a:extLst>
          </p:cNvPr>
          <p:cNvSpPr txBox="1"/>
          <p:nvPr/>
        </p:nvSpPr>
        <p:spPr>
          <a:xfrm>
            <a:off x="1397726" y="239811"/>
            <a:ext cx="290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 Closet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55B561-DB33-676F-966C-213CBD37BE56}"/>
              </a:ext>
            </a:extLst>
          </p:cNvPr>
          <p:cNvSpPr/>
          <p:nvPr/>
        </p:nvSpPr>
        <p:spPr bwMode="auto">
          <a:xfrm>
            <a:off x="6936377" y="496389"/>
            <a:ext cx="672737" cy="1502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158012-5BD2-470C-98D7-E54AEB7DB4BF}"/>
              </a:ext>
            </a:extLst>
          </p:cNvPr>
          <p:cNvSpPr txBox="1"/>
          <p:nvPr/>
        </p:nvSpPr>
        <p:spPr>
          <a:xfrm>
            <a:off x="6936377" y="416783"/>
            <a:ext cx="809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Ver.03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02CD87-8B79-E96C-5D53-F1FE2C2B2E47}"/>
              </a:ext>
            </a:extLst>
          </p:cNvPr>
          <p:cNvSpPr txBox="1"/>
          <p:nvPr/>
        </p:nvSpPr>
        <p:spPr>
          <a:xfrm>
            <a:off x="314633" y="848308"/>
            <a:ext cx="2731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시퀀스 다이어그램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74452-B47B-4835-4802-4E060D1E17F9}"/>
              </a:ext>
            </a:extLst>
          </p:cNvPr>
          <p:cNvSpPr txBox="1"/>
          <p:nvPr/>
        </p:nvSpPr>
        <p:spPr>
          <a:xfrm>
            <a:off x="314633" y="1610693"/>
            <a:ext cx="3254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 3. </a:t>
            </a:r>
            <a:r>
              <a:rPr lang="ko-KR" altLang="en-US" sz="2000" dirty="0"/>
              <a:t>로그아웃을 한다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0BDA87-2D98-E82F-3353-AD452AF4E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74" y="2393635"/>
            <a:ext cx="7266039" cy="349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66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BAD812-19F3-9984-195E-6499C3564D3B}"/>
              </a:ext>
            </a:extLst>
          </p:cNvPr>
          <p:cNvSpPr txBox="1"/>
          <p:nvPr/>
        </p:nvSpPr>
        <p:spPr>
          <a:xfrm>
            <a:off x="1397726" y="239811"/>
            <a:ext cx="290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 Closet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55B561-DB33-676F-966C-213CBD37BE56}"/>
              </a:ext>
            </a:extLst>
          </p:cNvPr>
          <p:cNvSpPr/>
          <p:nvPr/>
        </p:nvSpPr>
        <p:spPr bwMode="auto">
          <a:xfrm>
            <a:off x="6936377" y="496389"/>
            <a:ext cx="672737" cy="1502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158012-5BD2-470C-98D7-E54AEB7DB4BF}"/>
              </a:ext>
            </a:extLst>
          </p:cNvPr>
          <p:cNvSpPr txBox="1"/>
          <p:nvPr/>
        </p:nvSpPr>
        <p:spPr>
          <a:xfrm>
            <a:off x="6936377" y="416783"/>
            <a:ext cx="809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Ver.03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02CD87-8B79-E96C-5D53-F1FE2C2B2E47}"/>
              </a:ext>
            </a:extLst>
          </p:cNvPr>
          <p:cNvSpPr txBox="1"/>
          <p:nvPr/>
        </p:nvSpPr>
        <p:spPr>
          <a:xfrm>
            <a:off x="314633" y="848308"/>
            <a:ext cx="2731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시퀀스 다이어그램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74452-B47B-4835-4802-4E060D1E17F9}"/>
              </a:ext>
            </a:extLst>
          </p:cNvPr>
          <p:cNvSpPr txBox="1"/>
          <p:nvPr/>
        </p:nvSpPr>
        <p:spPr>
          <a:xfrm>
            <a:off x="314633" y="1610693"/>
            <a:ext cx="3254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 4. </a:t>
            </a:r>
            <a:r>
              <a:rPr lang="ko-KR" altLang="en-US" sz="2000" dirty="0"/>
              <a:t>옷을 추가한다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8044CF-4FC8-EE55-09E7-893B8079CB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9" y="2409278"/>
            <a:ext cx="7294481" cy="306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3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007650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2022-05-20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초안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이진욱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임재훈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2022-05-22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내용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이진욱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임재훈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2022-05-24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Ver.03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내용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이진욱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임재훈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BAD812-19F3-9984-195E-6499C3564D3B}"/>
              </a:ext>
            </a:extLst>
          </p:cNvPr>
          <p:cNvSpPr txBox="1"/>
          <p:nvPr/>
        </p:nvSpPr>
        <p:spPr>
          <a:xfrm>
            <a:off x="1397726" y="239811"/>
            <a:ext cx="290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 Closet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55B561-DB33-676F-966C-213CBD37BE56}"/>
              </a:ext>
            </a:extLst>
          </p:cNvPr>
          <p:cNvSpPr/>
          <p:nvPr/>
        </p:nvSpPr>
        <p:spPr bwMode="auto">
          <a:xfrm>
            <a:off x="6936377" y="496389"/>
            <a:ext cx="672737" cy="1502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158012-5BD2-470C-98D7-E54AEB7DB4BF}"/>
              </a:ext>
            </a:extLst>
          </p:cNvPr>
          <p:cNvSpPr txBox="1"/>
          <p:nvPr/>
        </p:nvSpPr>
        <p:spPr>
          <a:xfrm>
            <a:off x="6936377" y="416783"/>
            <a:ext cx="809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Ver.03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02CD87-8B79-E96C-5D53-F1FE2C2B2E47}"/>
              </a:ext>
            </a:extLst>
          </p:cNvPr>
          <p:cNvSpPr txBox="1"/>
          <p:nvPr/>
        </p:nvSpPr>
        <p:spPr>
          <a:xfrm>
            <a:off x="314633" y="848308"/>
            <a:ext cx="2731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시퀀스 다이어그램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74452-B47B-4835-4802-4E060D1E17F9}"/>
              </a:ext>
            </a:extLst>
          </p:cNvPr>
          <p:cNvSpPr txBox="1"/>
          <p:nvPr/>
        </p:nvSpPr>
        <p:spPr>
          <a:xfrm>
            <a:off x="314633" y="1610693"/>
            <a:ext cx="3254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5. </a:t>
            </a:r>
            <a:r>
              <a:rPr lang="ko-KR" altLang="en-US" sz="2000" dirty="0"/>
              <a:t>옷을 선택한다</a:t>
            </a:r>
            <a:endParaRPr lang="en-US" altLang="ko-KR" sz="20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FCD7EDC-5981-2E9C-9FF9-C5CB24AAF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87" y="2743200"/>
            <a:ext cx="8067611" cy="323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09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BAD812-19F3-9984-195E-6499C3564D3B}"/>
              </a:ext>
            </a:extLst>
          </p:cNvPr>
          <p:cNvSpPr txBox="1"/>
          <p:nvPr/>
        </p:nvSpPr>
        <p:spPr>
          <a:xfrm>
            <a:off x="1397726" y="239811"/>
            <a:ext cx="290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 Closet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55B561-DB33-676F-966C-213CBD37BE56}"/>
              </a:ext>
            </a:extLst>
          </p:cNvPr>
          <p:cNvSpPr/>
          <p:nvPr/>
        </p:nvSpPr>
        <p:spPr bwMode="auto">
          <a:xfrm>
            <a:off x="6936377" y="496389"/>
            <a:ext cx="672737" cy="1502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158012-5BD2-470C-98D7-E54AEB7DB4BF}"/>
              </a:ext>
            </a:extLst>
          </p:cNvPr>
          <p:cNvSpPr txBox="1"/>
          <p:nvPr/>
        </p:nvSpPr>
        <p:spPr>
          <a:xfrm>
            <a:off x="6936377" y="416783"/>
            <a:ext cx="809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Ver.03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02CD87-8B79-E96C-5D53-F1FE2C2B2E47}"/>
              </a:ext>
            </a:extLst>
          </p:cNvPr>
          <p:cNvSpPr txBox="1"/>
          <p:nvPr/>
        </p:nvSpPr>
        <p:spPr>
          <a:xfrm>
            <a:off x="314633" y="848308"/>
            <a:ext cx="2731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시퀀스 다이어그램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74452-B47B-4835-4802-4E060D1E17F9}"/>
              </a:ext>
            </a:extLst>
          </p:cNvPr>
          <p:cNvSpPr txBox="1"/>
          <p:nvPr/>
        </p:nvSpPr>
        <p:spPr>
          <a:xfrm>
            <a:off x="314633" y="1610693"/>
            <a:ext cx="3254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6. </a:t>
            </a:r>
            <a:r>
              <a:rPr lang="ko-KR" altLang="en-US" sz="2000" dirty="0"/>
              <a:t>옷을 삭제한다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C96C57-90ED-AFE2-C1F3-7C1AB71C9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43" y="2457687"/>
            <a:ext cx="7609114" cy="318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73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BAD812-19F3-9984-195E-6499C3564D3B}"/>
              </a:ext>
            </a:extLst>
          </p:cNvPr>
          <p:cNvSpPr txBox="1"/>
          <p:nvPr/>
        </p:nvSpPr>
        <p:spPr>
          <a:xfrm>
            <a:off x="1397726" y="239811"/>
            <a:ext cx="290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 Closet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55B561-DB33-676F-966C-213CBD37BE56}"/>
              </a:ext>
            </a:extLst>
          </p:cNvPr>
          <p:cNvSpPr/>
          <p:nvPr/>
        </p:nvSpPr>
        <p:spPr bwMode="auto">
          <a:xfrm>
            <a:off x="6936377" y="496389"/>
            <a:ext cx="672737" cy="1502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158012-5BD2-470C-98D7-E54AEB7DB4BF}"/>
              </a:ext>
            </a:extLst>
          </p:cNvPr>
          <p:cNvSpPr txBox="1"/>
          <p:nvPr/>
        </p:nvSpPr>
        <p:spPr>
          <a:xfrm>
            <a:off x="6936377" y="416783"/>
            <a:ext cx="809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Ver.03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02CD87-8B79-E96C-5D53-F1FE2C2B2E47}"/>
              </a:ext>
            </a:extLst>
          </p:cNvPr>
          <p:cNvSpPr txBox="1"/>
          <p:nvPr/>
        </p:nvSpPr>
        <p:spPr>
          <a:xfrm>
            <a:off x="314633" y="848308"/>
            <a:ext cx="2731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시퀀스 다이어그램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74452-B47B-4835-4802-4E060D1E17F9}"/>
              </a:ext>
            </a:extLst>
          </p:cNvPr>
          <p:cNvSpPr txBox="1"/>
          <p:nvPr/>
        </p:nvSpPr>
        <p:spPr>
          <a:xfrm>
            <a:off x="314633" y="1610693"/>
            <a:ext cx="3254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7. </a:t>
            </a:r>
            <a:r>
              <a:rPr lang="ko-KR" altLang="en-US" sz="2000" dirty="0"/>
              <a:t>옷장을 등록한다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FC9D86-17B5-1399-B86F-D90FB7ADD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58" y="2520918"/>
            <a:ext cx="7614545" cy="322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60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BAD812-19F3-9984-195E-6499C3564D3B}"/>
              </a:ext>
            </a:extLst>
          </p:cNvPr>
          <p:cNvSpPr txBox="1"/>
          <p:nvPr/>
        </p:nvSpPr>
        <p:spPr>
          <a:xfrm>
            <a:off x="1397726" y="239811"/>
            <a:ext cx="290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 Closet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55B561-DB33-676F-966C-213CBD37BE56}"/>
              </a:ext>
            </a:extLst>
          </p:cNvPr>
          <p:cNvSpPr/>
          <p:nvPr/>
        </p:nvSpPr>
        <p:spPr bwMode="auto">
          <a:xfrm>
            <a:off x="6936377" y="496389"/>
            <a:ext cx="672737" cy="1502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158012-5BD2-470C-98D7-E54AEB7DB4BF}"/>
              </a:ext>
            </a:extLst>
          </p:cNvPr>
          <p:cNvSpPr txBox="1"/>
          <p:nvPr/>
        </p:nvSpPr>
        <p:spPr>
          <a:xfrm>
            <a:off x="6936377" y="416783"/>
            <a:ext cx="809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Ver.03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02CD87-8B79-E96C-5D53-F1FE2C2B2E47}"/>
              </a:ext>
            </a:extLst>
          </p:cNvPr>
          <p:cNvSpPr txBox="1"/>
          <p:nvPr/>
        </p:nvSpPr>
        <p:spPr>
          <a:xfrm>
            <a:off x="314633" y="848308"/>
            <a:ext cx="2731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시퀀스 다이어그램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74452-B47B-4835-4802-4E060D1E17F9}"/>
              </a:ext>
            </a:extLst>
          </p:cNvPr>
          <p:cNvSpPr txBox="1"/>
          <p:nvPr/>
        </p:nvSpPr>
        <p:spPr>
          <a:xfrm>
            <a:off x="314633" y="1610693"/>
            <a:ext cx="3254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8. </a:t>
            </a:r>
            <a:r>
              <a:rPr lang="ko-KR" altLang="en-US" sz="2000" dirty="0"/>
              <a:t>옷장을 등록한다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E40CBA-B15F-7085-4C1E-8AC5DAA1E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8" y="2772697"/>
            <a:ext cx="7918995" cy="331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67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BAD812-19F3-9984-195E-6499C3564D3B}"/>
              </a:ext>
            </a:extLst>
          </p:cNvPr>
          <p:cNvSpPr txBox="1"/>
          <p:nvPr/>
        </p:nvSpPr>
        <p:spPr>
          <a:xfrm>
            <a:off x="1397726" y="239811"/>
            <a:ext cx="290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 Closet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55B561-DB33-676F-966C-213CBD37BE56}"/>
              </a:ext>
            </a:extLst>
          </p:cNvPr>
          <p:cNvSpPr/>
          <p:nvPr/>
        </p:nvSpPr>
        <p:spPr bwMode="auto">
          <a:xfrm>
            <a:off x="6936377" y="496389"/>
            <a:ext cx="672737" cy="1502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158012-5BD2-470C-98D7-E54AEB7DB4BF}"/>
              </a:ext>
            </a:extLst>
          </p:cNvPr>
          <p:cNvSpPr txBox="1"/>
          <p:nvPr/>
        </p:nvSpPr>
        <p:spPr>
          <a:xfrm>
            <a:off x="6936377" y="416783"/>
            <a:ext cx="809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Ver.03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02CD87-8B79-E96C-5D53-F1FE2C2B2E47}"/>
              </a:ext>
            </a:extLst>
          </p:cNvPr>
          <p:cNvSpPr txBox="1"/>
          <p:nvPr/>
        </p:nvSpPr>
        <p:spPr>
          <a:xfrm>
            <a:off x="314633" y="848308"/>
            <a:ext cx="2731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시퀀스 다이어그램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74452-B47B-4835-4802-4E060D1E17F9}"/>
              </a:ext>
            </a:extLst>
          </p:cNvPr>
          <p:cNvSpPr txBox="1"/>
          <p:nvPr/>
        </p:nvSpPr>
        <p:spPr>
          <a:xfrm>
            <a:off x="314633" y="1610693"/>
            <a:ext cx="3254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9. </a:t>
            </a:r>
            <a:r>
              <a:rPr lang="ko-KR" altLang="en-US" sz="2000" dirty="0"/>
              <a:t>카테고리를 지정한다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3E4197-3DCD-1805-9602-EDC6C4C95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36" y="2471515"/>
            <a:ext cx="7746274" cy="310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66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BAD812-19F3-9984-195E-6499C3564D3B}"/>
              </a:ext>
            </a:extLst>
          </p:cNvPr>
          <p:cNvSpPr txBox="1"/>
          <p:nvPr/>
        </p:nvSpPr>
        <p:spPr>
          <a:xfrm>
            <a:off x="1397726" y="239811"/>
            <a:ext cx="290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 Closet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55B561-DB33-676F-966C-213CBD37BE56}"/>
              </a:ext>
            </a:extLst>
          </p:cNvPr>
          <p:cNvSpPr/>
          <p:nvPr/>
        </p:nvSpPr>
        <p:spPr bwMode="auto">
          <a:xfrm>
            <a:off x="6936377" y="496389"/>
            <a:ext cx="672737" cy="1502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158012-5BD2-470C-98D7-E54AEB7DB4BF}"/>
              </a:ext>
            </a:extLst>
          </p:cNvPr>
          <p:cNvSpPr txBox="1"/>
          <p:nvPr/>
        </p:nvSpPr>
        <p:spPr>
          <a:xfrm>
            <a:off x="6936377" y="416783"/>
            <a:ext cx="809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Ver.03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02CD87-8B79-E96C-5D53-F1FE2C2B2E47}"/>
              </a:ext>
            </a:extLst>
          </p:cNvPr>
          <p:cNvSpPr txBox="1"/>
          <p:nvPr/>
        </p:nvSpPr>
        <p:spPr>
          <a:xfrm>
            <a:off x="314633" y="848308"/>
            <a:ext cx="2731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시퀀스 다이어그램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74452-B47B-4835-4802-4E060D1E17F9}"/>
              </a:ext>
            </a:extLst>
          </p:cNvPr>
          <p:cNvSpPr txBox="1"/>
          <p:nvPr/>
        </p:nvSpPr>
        <p:spPr>
          <a:xfrm>
            <a:off x="314633" y="1610693"/>
            <a:ext cx="3989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10. </a:t>
            </a:r>
            <a:r>
              <a:rPr lang="ko-KR" altLang="en-US" sz="2000" dirty="0"/>
              <a:t>오늘의 날씨를 조회한다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55B8A5-43D2-BFEE-1D8B-7A706CA6C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43" y="2464740"/>
            <a:ext cx="7609114" cy="316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1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BAD812-19F3-9984-195E-6499C3564D3B}"/>
              </a:ext>
            </a:extLst>
          </p:cNvPr>
          <p:cNvSpPr txBox="1"/>
          <p:nvPr/>
        </p:nvSpPr>
        <p:spPr>
          <a:xfrm>
            <a:off x="1397726" y="239811"/>
            <a:ext cx="290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 Closet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55B561-DB33-676F-966C-213CBD37BE56}"/>
              </a:ext>
            </a:extLst>
          </p:cNvPr>
          <p:cNvSpPr/>
          <p:nvPr/>
        </p:nvSpPr>
        <p:spPr bwMode="auto">
          <a:xfrm>
            <a:off x="6936377" y="496389"/>
            <a:ext cx="672737" cy="1502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158012-5BD2-470C-98D7-E54AEB7DB4BF}"/>
              </a:ext>
            </a:extLst>
          </p:cNvPr>
          <p:cNvSpPr txBox="1"/>
          <p:nvPr/>
        </p:nvSpPr>
        <p:spPr>
          <a:xfrm>
            <a:off x="6936377" y="416783"/>
            <a:ext cx="809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Ver.03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02CD87-8B79-E96C-5D53-F1FE2C2B2E47}"/>
              </a:ext>
            </a:extLst>
          </p:cNvPr>
          <p:cNvSpPr txBox="1"/>
          <p:nvPr/>
        </p:nvSpPr>
        <p:spPr>
          <a:xfrm>
            <a:off x="314633" y="848308"/>
            <a:ext cx="2731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시퀀스 다이어그램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74452-B47B-4835-4802-4E060D1E17F9}"/>
              </a:ext>
            </a:extLst>
          </p:cNvPr>
          <p:cNvSpPr txBox="1"/>
          <p:nvPr/>
        </p:nvSpPr>
        <p:spPr>
          <a:xfrm>
            <a:off x="314633" y="1610693"/>
            <a:ext cx="3989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11. </a:t>
            </a:r>
            <a:r>
              <a:rPr lang="ko-KR" altLang="en-US" sz="2000" dirty="0"/>
              <a:t>세탁 주기를 관리한다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EE9EDB-7045-AFF6-57C6-397D4A0B7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" y="2194547"/>
            <a:ext cx="8190270" cy="402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15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BAD812-19F3-9984-195E-6499C3564D3B}"/>
              </a:ext>
            </a:extLst>
          </p:cNvPr>
          <p:cNvSpPr txBox="1"/>
          <p:nvPr/>
        </p:nvSpPr>
        <p:spPr>
          <a:xfrm>
            <a:off x="1397726" y="239811"/>
            <a:ext cx="290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 Closet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55B561-DB33-676F-966C-213CBD37BE56}"/>
              </a:ext>
            </a:extLst>
          </p:cNvPr>
          <p:cNvSpPr/>
          <p:nvPr/>
        </p:nvSpPr>
        <p:spPr bwMode="auto">
          <a:xfrm>
            <a:off x="6936377" y="496389"/>
            <a:ext cx="672737" cy="1502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158012-5BD2-470C-98D7-E54AEB7DB4BF}"/>
              </a:ext>
            </a:extLst>
          </p:cNvPr>
          <p:cNvSpPr txBox="1"/>
          <p:nvPr/>
        </p:nvSpPr>
        <p:spPr>
          <a:xfrm>
            <a:off x="6936377" y="416783"/>
            <a:ext cx="809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Ver.03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02CD87-8B79-E96C-5D53-F1FE2C2B2E47}"/>
              </a:ext>
            </a:extLst>
          </p:cNvPr>
          <p:cNvSpPr txBox="1"/>
          <p:nvPr/>
        </p:nvSpPr>
        <p:spPr>
          <a:xfrm>
            <a:off x="314633" y="848308"/>
            <a:ext cx="2731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시퀀스 다이어그램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74452-B47B-4835-4802-4E060D1E17F9}"/>
              </a:ext>
            </a:extLst>
          </p:cNvPr>
          <p:cNvSpPr txBox="1"/>
          <p:nvPr/>
        </p:nvSpPr>
        <p:spPr>
          <a:xfrm>
            <a:off x="314633" y="1610693"/>
            <a:ext cx="3989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12. </a:t>
            </a:r>
            <a:r>
              <a:rPr lang="ko-KR" altLang="en-US" sz="2000" dirty="0"/>
              <a:t>입을 옷을 추천한다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5AAC5B-32CF-6FB4-5B9B-654024267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3" y="2757109"/>
            <a:ext cx="8219767" cy="300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15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BAD812-19F3-9984-195E-6499C3564D3B}"/>
              </a:ext>
            </a:extLst>
          </p:cNvPr>
          <p:cNvSpPr txBox="1"/>
          <p:nvPr/>
        </p:nvSpPr>
        <p:spPr>
          <a:xfrm>
            <a:off x="1397726" y="239811"/>
            <a:ext cx="290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 Closet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55B561-DB33-676F-966C-213CBD37BE56}"/>
              </a:ext>
            </a:extLst>
          </p:cNvPr>
          <p:cNvSpPr/>
          <p:nvPr/>
        </p:nvSpPr>
        <p:spPr bwMode="auto">
          <a:xfrm>
            <a:off x="6936377" y="496389"/>
            <a:ext cx="672737" cy="1502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158012-5BD2-470C-98D7-E54AEB7DB4BF}"/>
              </a:ext>
            </a:extLst>
          </p:cNvPr>
          <p:cNvSpPr txBox="1"/>
          <p:nvPr/>
        </p:nvSpPr>
        <p:spPr>
          <a:xfrm>
            <a:off x="6936377" y="416783"/>
            <a:ext cx="809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Ver.03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02CD87-8B79-E96C-5D53-F1FE2C2B2E47}"/>
              </a:ext>
            </a:extLst>
          </p:cNvPr>
          <p:cNvSpPr txBox="1"/>
          <p:nvPr/>
        </p:nvSpPr>
        <p:spPr>
          <a:xfrm>
            <a:off x="314633" y="848308"/>
            <a:ext cx="2731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시퀀스 다이어그램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74452-B47B-4835-4802-4E060D1E17F9}"/>
              </a:ext>
            </a:extLst>
          </p:cNvPr>
          <p:cNvSpPr txBox="1"/>
          <p:nvPr/>
        </p:nvSpPr>
        <p:spPr>
          <a:xfrm>
            <a:off x="314633" y="1610693"/>
            <a:ext cx="3989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13. </a:t>
            </a:r>
            <a:r>
              <a:rPr lang="ko-KR" altLang="en-US" sz="2000" dirty="0"/>
              <a:t>구매할 옷을 추천한다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399AE7-251B-ED49-8248-581DDA6CA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74" y="2118958"/>
            <a:ext cx="7905136" cy="404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4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7BF14-D6D1-3F8D-6004-D079666015FA}"/>
              </a:ext>
            </a:extLst>
          </p:cNvPr>
          <p:cNvSpPr txBox="1"/>
          <p:nvPr/>
        </p:nvSpPr>
        <p:spPr>
          <a:xfrm>
            <a:off x="1397726" y="239811"/>
            <a:ext cx="290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 Closet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3F77C8-57FF-4312-946A-4850FC5D6D64}"/>
              </a:ext>
            </a:extLst>
          </p:cNvPr>
          <p:cNvSpPr/>
          <p:nvPr/>
        </p:nvSpPr>
        <p:spPr bwMode="auto">
          <a:xfrm>
            <a:off x="6936377" y="496389"/>
            <a:ext cx="672737" cy="1502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3FF019-30F2-229C-34A8-E16EAA4AB445}"/>
              </a:ext>
            </a:extLst>
          </p:cNvPr>
          <p:cNvSpPr txBox="1"/>
          <p:nvPr/>
        </p:nvSpPr>
        <p:spPr>
          <a:xfrm>
            <a:off x="6936377" y="416783"/>
            <a:ext cx="809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Ver.03</a:t>
            </a:r>
            <a:endParaRPr lang="ko-KR" altLang="en-US" sz="1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76BDAD-812F-C15A-3B82-C32785F79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619" y="1418927"/>
            <a:ext cx="4994787" cy="44345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7375D5-1391-09D1-7B25-4CA39D5D131B}"/>
              </a:ext>
            </a:extLst>
          </p:cNvPr>
          <p:cNvSpPr txBox="1"/>
          <p:nvPr/>
        </p:nvSpPr>
        <p:spPr>
          <a:xfrm>
            <a:off x="668594" y="1632155"/>
            <a:ext cx="196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Entity </a:t>
            </a:r>
            <a:r>
              <a:rPr lang="ko-KR" altLang="en-US" sz="2400" dirty="0"/>
              <a:t>클래스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D387F1-517A-432C-583B-D494F3D0871F}"/>
              </a:ext>
            </a:extLst>
          </p:cNvPr>
          <p:cNvSpPr txBox="1"/>
          <p:nvPr/>
        </p:nvSpPr>
        <p:spPr>
          <a:xfrm>
            <a:off x="668594" y="2133149"/>
            <a:ext cx="1337226" cy="3575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/>
              <a:t>- Closet</a:t>
            </a:r>
            <a:br>
              <a:rPr lang="en-US" altLang="ko-KR" sz="1700" dirty="0"/>
            </a:br>
            <a:r>
              <a:rPr lang="en-US" altLang="ko-KR" sz="1700" dirty="0"/>
              <a:t>- Main</a:t>
            </a:r>
            <a:br>
              <a:rPr lang="en-US" altLang="ko-KR" sz="1700" dirty="0"/>
            </a:br>
            <a:r>
              <a:rPr lang="en-US" altLang="ko-KR" sz="1700" dirty="0"/>
              <a:t>- Category</a:t>
            </a:r>
            <a:br>
              <a:rPr lang="en-US" altLang="ko-KR" sz="1700" dirty="0"/>
            </a:br>
            <a:r>
              <a:rPr lang="en-US" altLang="ko-KR" sz="1700" dirty="0"/>
              <a:t>- Customer</a:t>
            </a:r>
            <a:br>
              <a:rPr lang="en-US" altLang="ko-KR" sz="1700" dirty="0"/>
            </a:br>
            <a:r>
              <a:rPr lang="en-US" altLang="ko-KR" sz="1700" dirty="0"/>
              <a:t>- Clothes</a:t>
            </a:r>
            <a:br>
              <a:rPr lang="en-US" altLang="ko-KR" sz="1700" dirty="0"/>
            </a:br>
            <a:r>
              <a:rPr lang="en-US" altLang="ko-KR" sz="1700" dirty="0"/>
              <a:t>- </a:t>
            </a:r>
            <a:r>
              <a:rPr lang="en-US" altLang="ko-KR" sz="1700" dirty="0" err="1"/>
              <a:t>MainMenu</a:t>
            </a:r>
            <a:br>
              <a:rPr lang="en-US" altLang="ko-KR" sz="1700" dirty="0"/>
            </a:br>
            <a:r>
              <a:rPr lang="en-US" altLang="ko-KR" sz="1700" dirty="0"/>
              <a:t>- Weather</a:t>
            </a:r>
            <a:br>
              <a:rPr lang="en-US" altLang="ko-KR" sz="1700" dirty="0"/>
            </a:br>
            <a:r>
              <a:rPr lang="en-US" altLang="ko-KR" sz="1700" dirty="0"/>
              <a:t>- Login</a:t>
            </a:r>
            <a:br>
              <a:rPr lang="en-US" altLang="ko-KR" sz="1700" dirty="0"/>
            </a:br>
            <a:r>
              <a:rPr lang="en-US" altLang="ko-KR" sz="1700" dirty="0"/>
              <a:t>- </a:t>
            </a:r>
            <a:r>
              <a:rPr lang="en-US" altLang="ko-KR" sz="1700" dirty="0" err="1"/>
              <a:t>Calender</a:t>
            </a:r>
            <a:endParaRPr lang="ko-KR" alt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B378B60-3FDC-EF7E-3B54-AA0AF4A80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2EBCE-BDEA-4AAC-6A67-FEAB3B36C191}"/>
              </a:ext>
            </a:extLst>
          </p:cNvPr>
          <p:cNvSpPr txBox="1"/>
          <p:nvPr/>
        </p:nvSpPr>
        <p:spPr>
          <a:xfrm>
            <a:off x="668594" y="1170490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경계</a:t>
            </a:r>
            <a:r>
              <a:rPr lang="en-US" altLang="ko-KR" sz="2400" dirty="0"/>
              <a:t> </a:t>
            </a:r>
            <a:r>
              <a:rPr lang="ko-KR" altLang="en-US" sz="2400" dirty="0"/>
              <a:t>클래스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DDDE9-885E-C913-571D-CC19F352B181}"/>
              </a:ext>
            </a:extLst>
          </p:cNvPr>
          <p:cNvSpPr txBox="1"/>
          <p:nvPr/>
        </p:nvSpPr>
        <p:spPr>
          <a:xfrm>
            <a:off x="707924" y="1710814"/>
            <a:ext cx="1966449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1. </a:t>
            </a:r>
            <a:r>
              <a:rPr lang="ko-KR" altLang="en-US" sz="2400" dirty="0"/>
              <a:t>메인 화면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B2234C0-A751-FAC3-7B64-D427D9494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020" y="965423"/>
            <a:ext cx="5338701" cy="49271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3BFE54-DB4F-1464-C9D9-AD00EBC85D70}"/>
              </a:ext>
            </a:extLst>
          </p:cNvPr>
          <p:cNvSpPr txBox="1"/>
          <p:nvPr/>
        </p:nvSpPr>
        <p:spPr>
          <a:xfrm>
            <a:off x="668594" y="2133149"/>
            <a:ext cx="1734770" cy="3575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700" dirty="0" err="1"/>
              <a:t>MainUi</a:t>
            </a:r>
            <a:endParaRPr lang="en-US" altLang="ko-KR" sz="17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700" dirty="0" err="1"/>
              <a:t>MenuUi</a:t>
            </a:r>
            <a:endParaRPr lang="en-US" altLang="ko-KR" sz="17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700" dirty="0" err="1"/>
              <a:t>LoginUi</a:t>
            </a:r>
            <a:endParaRPr lang="en-US" altLang="ko-KR" sz="17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700" dirty="0" err="1"/>
              <a:t>PurchasUi</a:t>
            </a:r>
            <a:endParaRPr lang="en-US" altLang="ko-KR" sz="17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700" dirty="0" err="1"/>
              <a:t>CalenderUi</a:t>
            </a:r>
            <a:endParaRPr lang="en-US" altLang="ko-KR" sz="17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700" dirty="0" err="1"/>
              <a:t>WeatherUi</a:t>
            </a:r>
            <a:endParaRPr lang="en-US" altLang="ko-KR" sz="17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700" dirty="0" err="1"/>
              <a:t>CategoryUi</a:t>
            </a:r>
            <a:endParaRPr lang="en-US" altLang="ko-KR" sz="17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700" dirty="0" err="1"/>
              <a:t>ClosteUi</a:t>
            </a:r>
            <a:endParaRPr lang="en-US" altLang="ko-KR" sz="17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700" dirty="0" err="1"/>
              <a:t>RecomendUi</a:t>
            </a:r>
            <a:endParaRPr lang="en-US" altLang="ko-KR" sz="17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AC8040-25E9-6C66-2CCF-B756599B7778}"/>
              </a:ext>
            </a:extLst>
          </p:cNvPr>
          <p:cNvSpPr txBox="1"/>
          <p:nvPr/>
        </p:nvSpPr>
        <p:spPr>
          <a:xfrm>
            <a:off x="1397726" y="239811"/>
            <a:ext cx="290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 Closet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130719-3AAD-AB98-F6BF-4642B40DF124}"/>
              </a:ext>
            </a:extLst>
          </p:cNvPr>
          <p:cNvSpPr/>
          <p:nvPr/>
        </p:nvSpPr>
        <p:spPr bwMode="auto">
          <a:xfrm>
            <a:off x="6936377" y="496389"/>
            <a:ext cx="672737" cy="1502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719366-0264-1E0E-4B15-6693EB0B34D5}"/>
              </a:ext>
            </a:extLst>
          </p:cNvPr>
          <p:cNvSpPr txBox="1"/>
          <p:nvPr/>
        </p:nvSpPr>
        <p:spPr>
          <a:xfrm>
            <a:off x="6936377" y="416783"/>
            <a:ext cx="809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Ver.03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69692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B378B60-3FDC-EF7E-3B54-AA0AF4A80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2EBCE-BDEA-4AAC-6A67-FEAB3B36C191}"/>
              </a:ext>
            </a:extLst>
          </p:cNvPr>
          <p:cNvSpPr txBox="1"/>
          <p:nvPr/>
        </p:nvSpPr>
        <p:spPr>
          <a:xfrm>
            <a:off x="668594" y="1170490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경계</a:t>
            </a:r>
            <a:r>
              <a:rPr lang="en-US" altLang="ko-KR" sz="2400" dirty="0"/>
              <a:t> </a:t>
            </a:r>
            <a:r>
              <a:rPr lang="ko-KR" altLang="en-US" sz="2400" dirty="0"/>
              <a:t>클래스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DDDE9-885E-C913-571D-CC19F352B181}"/>
              </a:ext>
            </a:extLst>
          </p:cNvPr>
          <p:cNvSpPr txBox="1"/>
          <p:nvPr/>
        </p:nvSpPr>
        <p:spPr>
          <a:xfrm>
            <a:off x="707923" y="1710814"/>
            <a:ext cx="2831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로그인 화면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3BFE54-DB4F-1464-C9D9-AD00EBC85D70}"/>
              </a:ext>
            </a:extLst>
          </p:cNvPr>
          <p:cNvSpPr txBox="1"/>
          <p:nvPr/>
        </p:nvSpPr>
        <p:spPr>
          <a:xfrm>
            <a:off x="668594" y="2275398"/>
            <a:ext cx="2124299" cy="828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700" dirty="0" err="1"/>
              <a:t>LoginUi</a:t>
            </a:r>
            <a:endParaRPr lang="en-US" altLang="ko-KR" sz="17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700" dirty="0" err="1"/>
              <a:t>CreateAccountUi</a:t>
            </a:r>
            <a:endParaRPr lang="en-US" altLang="ko-KR" sz="17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79139D-D3CA-0DC7-EDEA-4C009E413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074" y="1558638"/>
            <a:ext cx="3883341" cy="41788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1D5A88-FAE3-02AF-148B-9B2A54D8677D}"/>
              </a:ext>
            </a:extLst>
          </p:cNvPr>
          <p:cNvSpPr txBox="1"/>
          <p:nvPr/>
        </p:nvSpPr>
        <p:spPr>
          <a:xfrm>
            <a:off x="1397726" y="239811"/>
            <a:ext cx="290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 Closet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FE7A0F-F566-5078-8255-2B0CD88049C3}"/>
              </a:ext>
            </a:extLst>
          </p:cNvPr>
          <p:cNvSpPr/>
          <p:nvPr/>
        </p:nvSpPr>
        <p:spPr bwMode="auto">
          <a:xfrm>
            <a:off x="6936377" y="496389"/>
            <a:ext cx="672737" cy="1502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DC14EF-C075-52AA-0BE7-E0FB3F507619}"/>
              </a:ext>
            </a:extLst>
          </p:cNvPr>
          <p:cNvSpPr txBox="1"/>
          <p:nvPr/>
        </p:nvSpPr>
        <p:spPr>
          <a:xfrm>
            <a:off x="6936377" y="416783"/>
            <a:ext cx="809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Ver.03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43357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B378B60-3FDC-EF7E-3B54-AA0AF4A80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2EBCE-BDEA-4AAC-6A67-FEAB3B36C191}"/>
              </a:ext>
            </a:extLst>
          </p:cNvPr>
          <p:cNvSpPr txBox="1"/>
          <p:nvPr/>
        </p:nvSpPr>
        <p:spPr>
          <a:xfrm>
            <a:off x="668594" y="1170490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경계</a:t>
            </a:r>
            <a:r>
              <a:rPr lang="en-US" altLang="ko-KR" sz="2400" dirty="0"/>
              <a:t> </a:t>
            </a:r>
            <a:r>
              <a:rPr lang="ko-KR" altLang="en-US" sz="2400" dirty="0"/>
              <a:t>클래스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DDDE9-885E-C913-571D-CC19F352B181}"/>
              </a:ext>
            </a:extLst>
          </p:cNvPr>
          <p:cNvSpPr txBox="1"/>
          <p:nvPr/>
        </p:nvSpPr>
        <p:spPr>
          <a:xfrm>
            <a:off x="707923" y="1710814"/>
            <a:ext cx="2831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상세 옷 화면</a:t>
            </a:r>
            <a:endParaRPr lang="en-US" altLang="ko-KR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3BFE54-DB4F-1464-C9D9-AD00EBC85D70}"/>
              </a:ext>
            </a:extLst>
          </p:cNvPr>
          <p:cNvSpPr txBox="1"/>
          <p:nvPr/>
        </p:nvSpPr>
        <p:spPr>
          <a:xfrm>
            <a:off x="668594" y="2275398"/>
            <a:ext cx="2050561" cy="436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700" dirty="0" err="1"/>
              <a:t>DetainClothesUi</a:t>
            </a:r>
            <a:endParaRPr lang="en-US" altLang="ko-KR" sz="1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3153F8-C276-2DA5-C9FD-4505CE45A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176" y="2387233"/>
            <a:ext cx="4698657" cy="24010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50DC9D-E64D-3FB1-3755-1C031863B93D}"/>
              </a:ext>
            </a:extLst>
          </p:cNvPr>
          <p:cNvSpPr txBox="1"/>
          <p:nvPr/>
        </p:nvSpPr>
        <p:spPr>
          <a:xfrm>
            <a:off x="1397726" y="239811"/>
            <a:ext cx="290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 Closet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ABC265-326E-4A0A-0CED-9FCE60856253}"/>
              </a:ext>
            </a:extLst>
          </p:cNvPr>
          <p:cNvSpPr/>
          <p:nvPr/>
        </p:nvSpPr>
        <p:spPr bwMode="auto">
          <a:xfrm>
            <a:off x="6936377" y="496389"/>
            <a:ext cx="672737" cy="1502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0007E6-6F49-5325-9BF3-4E0C942C175C}"/>
              </a:ext>
            </a:extLst>
          </p:cNvPr>
          <p:cNvSpPr txBox="1"/>
          <p:nvPr/>
        </p:nvSpPr>
        <p:spPr>
          <a:xfrm>
            <a:off x="6936377" y="416783"/>
            <a:ext cx="809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Ver.03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3878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B378B60-3FDC-EF7E-3B54-AA0AF4A80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2EBCE-BDEA-4AAC-6A67-FEAB3B36C191}"/>
              </a:ext>
            </a:extLst>
          </p:cNvPr>
          <p:cNvSpPr txBox="1"/>
          <p:nvPr/>
        </p:nvSpPr>
        <p:spPr>
          <a:xfrm>
            <a:off x="668594" y="1170490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경계</a:t>
            </a:r>
            <a:r>
              <a:rPr lang="en-US" altLang="ko-KR" sz="2400" dirty="0"/>
              <a:t> </a:t>
            </a:r>
            <a:r>
              <a:rPr lang="ko-KR" altLang="en-US" sz="2400" dirty="0"/>
              <a:t>클래스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DDDE9-885E-C913-571D-CC19F352B181}"/>
              </a:ext>
            </a:extLst>
          </p:cNvPr>
          <p:cNvSpPr txBox="1"/>
          <p:nvPr/>
        </p:nvSpPr>
        <p:spPr>
          <a:xfrm>
            <a:off x="707923" y="1710814"/>
            <a:ext cx="2831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4. </a:t>
            </a:r>
            <a:r>
              <a:rPr lang="ko-KR" altLang="en-US" sz="2400" dirty="0"/>
              <a:t>옷 추가화면</a:t>
            </a:r>
            <a:endParaRPr lang="en-US" altLang="ko-KR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3BFE54-DB4F-1464-C9D9-AD00EBC85D70}"/>
              </a:ext>
            </a:extLst>
          </p:cNvPr>
          <p:cNvSpPr txBox="1"/>
          <p:nvPr/>
        </p:nvSpPr>
        <p:spPr>
          <a:xfrm>
            <a:off x="668594" y="2275398"/>
            <a:ext cx="1808508" cy="436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700" dirty="0" err="1"/>
              <a:t>AddClothesUi</a:t>
            </a:r>
            <a:endParaRPr lang="en-US" altLang="ko-KR" sz="17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02491B-20F6-3A78-1E1E-A137B70DC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032" y="2484037"/>
            <a:ext cx="5663750" cy="310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3CFC1D-5484-7691-5E97-BBE5E7B2BBB8}"/>
              </a:ext>
            </a:extLst>
          </p:cNvPr>
          <p:cNvSpPr txBox="1"/>
          <p:nvPr/>
        </p:nvSpPr>
        <p:spPr>
          <a:xfrm>
            <a:off x="1397726" y="239811"/>
            <a:ext cx="290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 Closet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E2F6FC-AE73-51CE-6B50-B5451C25F671}"/>
              </a:ext>
            </a:extLst>
          </p:cNvPr>
          <p:cNvSpPr/>
          <p:nvPr/>
        </p:nvSpPr>
        <p:spPr bwMode="auto">
          <a:xfrm>
            <a:off x="6936377" y="496389"/>
            <a:ext cx="672737" cy="1502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62DD9-7D2C-0BB6-67DB-DCA48CCAE0CA}"/>
              </a:ext>
            </a:extLst>
          </p:cNvPr>
          <p:cNvSpPr txBox="1"/>
          <p:nvPr/>
        </p:nvSpPr>
        <p:spPr>
          <a:xfrm>
            <a:off x="6936377" y="416783"/>
            <a:ext cx="809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Ver.03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51264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B378B60-3FDC-EF7E-3B54-AA0AF4A80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2EBCE-BDEA-4AAC-6A67-FEAB3B36C191}"/>
              </a:ext>
            </a:extLst>
          </p:cNvPr>
          <p:cNvSpPr txBox="1"/>
          <p:nvPr/>
        </p:nvSpPr>
        <p:spPr>
          <a:xfrm>
            <a:off x="668594" y="1170490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경계</a:t>
            </a:r>
            <a:r>
              <a:rPr lang="en-US" altLang="ko-KR" sz="2400" dirty="0"/>
              <a:t> </a:t>
            </a:r>
            <a:r>
              <a:rPr lang="ko-KR" altLang="en-US" sz="2400" dirty="0"/>
              <a:t>클래스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DDDE9-885E-C913-571D-CC19F352B181}"/>
              </a:ext>
            </a:extLst>
          </p:cNvPr>
          <p:cNvSpPr txBox="1"/>
          <p:nvPr/>
        </p:nvSpPr>
        <p:spPr>
          <a:xfrm>
            <a:off x="707923" y="1710814"/>
            <a:ext cx="2831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4. </a:t>
            </a:r>
            <a:r>
              <a:rPr lang="ko-KR" altLang="en-US" sz="2400" dirty="0"/>
              <a:t>옷 추가화면</a:t>
            </a:r>
            <a:endParaRPr lang="en-US" altLang="ko-KR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3BFE54-DB4F-1464-C9D9-AD00EBC85D70}"/>
              </a:ext>
            </a:extLst>
          </p:cNvPr>
          <p:cNvSpPr txBox="1"/>
          <p:nvPr/>
        </p:nvSpPr>
        <p:spPr>
          <a:xfrm>
            <a:off x="668594" y="2275398"/>
            <a:ext cx="1808508" cy="436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700" dirty="0" err="1"/>
              <a:t>AddClothesUi</a:t>
            </a:r>
            <a:endParaRPr lang="en-US" altLang="ko-KR" sz="17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02491B-20F6-3A78-1E1E-A137B70DC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032" y="2484037"/>
            <a:ext cx="5663750" cy="310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3CFC1D-5484-7691-5E97-BBE5E7B2BBB8}"/>
              </a:ext>
            </a:extLst>
          </p:cNvPr>
          <p:cNvSpPr txBox="1"/>
          <p:nvPr/>
        </p:nvSpPr>
        <p:spPr>
          <a:xfrm>
            <a:off x="1397726" y="239811"/>
            <a:ext cx="290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 Closet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E2F6FC-AE73-51CE-6B50-B5451C25F671}"/>
              </a:ext>
            </a:extLst>
          </p:cNvPr>
          <p:cNvSpPr/>
          <p:nvPr/>
        </p:nvSpPr>
        <p:spPr bwMode="auto">
          <a:xfrm>
            <a:off x="6936377" y="496389"/>
            <a:ext cx="672737" cy="1502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62DD9-7D2C-0BB6-67DB-DCA48CCAE0CA}"/>
              </a:ext>
            </a:extLst>
          </p:cNvPr>
          <p:cNvSpPr txBox="1"/>
          <p:nvPr/>
        </p:nvSpPr>
        <p:spPr>
          <a:xfrm>
            <a:off x="6936377" y="416783"/>
            <a:ext cx="809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Ver.03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11614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B378B60-3FDC-EF7E-3B54-AA0AF4A80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2EBCE-BDEA-4AAC-6A67-FEAB3B36C191}"/>
              </a:ext>
            </a:extLst>
          </p:cNvPr>
          <p:cNvSpPr txBox="1"/>
          <p:nvPr/>
        </p:nvSpPr>
        <p:spPr>
          <a:xfrm>
            <a:off x="668594" y="1170490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제어 클래스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DDDE9-885E-C913-571D-CC19F352B181}"/>
              </a:ext>
            </a:extLst>
          </p:cNvPr>
          <p:cNvSpPr txBox="1"/>
          <p:nvPr/>
        </p:nvSpPr>
        <p:spPr>
          <a:xfrm>
            <a:off x="707923" y="1710814"/>
            <a:ext cx="2831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메인 컨트롤러</a:t>
            </a:r>
            <a:endParaRPr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CFC1D-5484-7691-5E97-BBE5E7B2BBB8}"/>
              </a:ext>
            </a:extLst>
          </p:cNvPr>
          <p:cNvSpPr txBox="1"/>
          <p:nvPr/>
        </p:nvSpPr>
        <p:spPr>
          <a:xfrm>
            <a:off x="1397726" y="239811"/>
            <a:ext cx="290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 Closet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E2F6FC-AE73-51CE-6B50-B5451C25F671}"/>
              </a:ext>
            </a:extLst>
          </p:cNvPr>
          <p:cNvSpPr/>
          <p:nvPr/>
        </p:nvSpPr>
        <p:spPr bwMode="auto">
          <a:xfrm>
            <a:off x="6936377" y="496389"/>
            <a:ext cx="672737" cy="1502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62DD9-7D2C-0BB6-67DB-DCA48CCAE0CA}"/>
              </a:ext>
            </a:extLst>
          </p:cNvPr>
          <p:cNvSpPr txBox="1"/>
          <p:nvPr/>
        </p:nvSpPr>
        <p:spPr>
          <a:xfrm>
            <a:off x="6936377" y="416783"/>
            <a:ext cx="809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Ver.03</a:t>
            </a:r>
            <a:endParaRPr lang="ko-KR" altLang="en-US"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B6D52D-5F0C-3A6E-4D69-26C636529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942" y="1608025"/>
            <a:ext cx="4125605" cy="394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55562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5629</TotalTime>
  <Words>436</Words>
  <Application>Microsoft Office PowerPoint</Application>
  <PresentationFormat>화면 슬라이드 쇼(4:3)</PresentationFormat>
  <Paragraphs>169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HY울릉도B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임 재훈</cp:lastModifiedBy>
  <cp:revision>503</cp:revision>
  <cp:lastPrinted>2001-07-23T08:42:52Z</cp:lastPrinted>
  <dcterms:created xsi:type="dcterms:W3CDTF">2011-02-22T01:37:12Z</dcterms:created>
  <dcterms:modified xsi:type="dcterms:W3CDTF">2022-05-27T01:29:57Z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