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48a5d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48a5d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dcf3f02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dcf3f02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cf3f02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cf3f02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dcf3f02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dcf3f02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Arpeet Nandi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48200" y="2283075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Melee Weapons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Melee weapons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653625"/>
            <a:ext cx="40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</a:t>
            </a:r>
            <a:r>
              <a:rPr b="1" lang="en"/>
              <a:t>MeleeWeapon2</a:t>
            </a:r>
            <a:r>
              <a:rPr lang="en"/>
              <a:t> class contains all important information about the weapon such as name, attack speed, damage.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ranged weapons extend this class, which includes functionality for </a:t>
            </a:r>
            <a:r>
              <a:rPr lang="en"/>
              <a:t>fighting</a:t>
            </a:r>
            <a:r>
              <a:rPr lang="en"/>
              <a:t> and animations.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25" y="76200"/>
            <a:ext cx="3742775" cy="50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250375"/>
            <a:ext cx="5166300" cy="14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Melee Weapons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260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multiple different weapons, a sword, axe and mace, with different </a:t>
            </a:r>
            <a:r>
              <a:rPr lang="en"/>
              <a:t>characteristics</a:t>
            </a:r>
            <a:r>
              <a:rPr lang="en"/>
              <a:t> such as range and damage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400" y="276225"/>
            <a:ext cx="141922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400" y="276225"/>
            <a:ext cx="170497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612" y="276225"/>
            <a:ext cx="1460788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08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</a:t>
            </a:r>
            <a:r>
              <a:rPr lang="en"/>
              <a:t>adaptive</a:t>
            </a:r>
            <a:r>
              <a:rPr lang="en"/>
              <a:t> red </a:t>
            </a:r>
            <a:r>
              <a:rPr lang="en"/>
              <a:t>Bar</a:t>
            </a:r>
            <a:r>
              <a:rPr lang="en"/>
              <a:t> that represents the health of the player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087" y="3"/>
            <a:ext cx="4757914" cy="44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Armor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damage percentage 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etermined by the level of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ndividual piece of armor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ased on that a certain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ercentage of the damage taken is removed.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2385" r="19653" t="0"/>
          <a:stretch/>
        </p:blipFill>
        <p:spPr>
          <a:xfrm>
            <a:off x="3656150" y="0"/>
            <a:ext cx="5487851" cy="28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