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4e25f5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4e25f5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4e25f5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4e25f5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4e25f58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d4e25f58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d4e25f58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d4e25f58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 como estas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628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10104" l="7803" r="3724" t="7679"/>
          <a:stretch/>
        </p:blipFill>
        <p:spPr>
          <a:xfrm>
            <a:off x="1359675" y="0"/>
            <a:ext cx="6424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4159" l="0" r="9567" t="0"/>
          <a:stretch/>
        </p:blipFill>
        <p:spPr>
          <a:xfrm>
            <a:off x="1352125" y="5"/>
            <a:ext cx="6439750" cy="51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865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