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d4c6b44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d4c6b4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b51337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b51337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b513372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b513372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b513372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b513372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b0qdwJuTNS8gFvZJiU00oKYNUdXfBoUN/view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jpg"/><Relationship Id="rId5" Type="http://schemas.openxmlformats.org/officeDocument/2006/relationships/image" Target="../media/image2.png"/><Relationship Id="rId6" Type="http://schemas.openxmlformats.org/officeDocument/2006/relationships/hyperlink" Target="http://drive.google.com/file/d/1fi_-ggBsxAGnEik21idx5gc7i93-cbH1/view" TargetMode="External"/><Relationship Id="rId7" Type="http://schemas.openxmlformats.org/officeDocument/2006/relationships/image" Target="../media/image8.jpg"/><Relationship Id="rId8" Type="http://schemas.openxmlformats.org/officeDocument/2006/relationships/hyperlink" Target="http://drive.google.com/file/d/1HGb_9f3vldkWYdcVl1mr-Vm9tyFU4tqX/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Scott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I’ve worked on this year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mainly worked on movement mechanics, mostly the Superjump mechanic, which allows the player to jump at three times the normal jump </a:t>
            </a:r>
            <a:r>
              <a:rPr lang="en"/>
              <a:t>height and does damage to all surrounding enemies upon landing.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www_screencapture_com_2024-4-4_11_3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725" y="2252550"/>
            <a:ext cx="4309402" cy="24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69175" y="656825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also made the particle effects for the ability and essentially remade the landing animation.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1" y="2672325"/>
            <a:ext cx="1833825" cy="23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900" y="2672316"/>
            <a:ext cx="1833825" cy="2305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638" y="1005775"/>
            <a:ext cx="6122726" cy="16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342d-947a-4dc0-8d02-86c9106e4585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0472" y="2851925"/>
            <a:ext cx="2888500" cy="21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d5e6-ef05-410f-a183-4894f9aa22cf.mp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6100" y="2851925"/>
            <a:ext cx="2640400" cy="21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8803"/>
            <a:ext cx="9144000" cy="3802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3250"/>
            <a:ext cx="80010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50" y="2913950"/>
            <a:ext cx="69913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