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df26ab0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df26ab0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f501c53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f501c53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df26ab0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df26ab0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df26ab0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df26ab0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f501c53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f501c53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b4635376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b4635376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f501c53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f501c53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f501c53d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f501c53d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f501c53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f501c53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NfYJNqtLI0JYqu0byokSRPB-NNFXEYPz/view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and VCS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 Baumel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Year Preparedness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69" y="1655232"/>
            <a:ext cx="3812275" cy="26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675" y="1655225"/>
            <a:ext cx="4937986" cy="267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pic>
        <p:nvPicPr>
          <p:cNvPr id="146" name="Google Shape;146;p15" title="2024-04-22 01-51-26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463" y="1307850"/>
            <a:ext cx="6277066" cy="3530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Timeline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1468450" y="1033350"/>
            <a:ext cx="71325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Begin helping with inventory in November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Begin working on modules system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Discover issues 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inventory that warrant refactor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Remake inventory to look nicer, and to support the extra UI elements necessary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Discover issue with internal data representation, refactor to create better system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Refactor again to finalize inventory representation, and how data is stored 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persistently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server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75" y="525650"/>
            <a:ext cx="3796313" cy="20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000" y="525650"/>
            <a:ext cx="3623398" cy="208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350" y="2712060"/>
            <a:ext cx="4415550" cy="2356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0" y="1549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18 committers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596 total commits </a:t>
            </a:r>
            <a:br>
              <a:rPr lang="en" sz="2200"/>
            </a:br>
            <a:r>
              <a:rPr lang="en" sz="2200"/>
              <a:t>(at time of logging)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53 branches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7.4GB final </a:t>
            </a:r>
            <a:br>
              <a:rPr lang="en" sz="2200"/>
            </a:br>
            <a:r>
              <a:rPr lang="en" sz="2200"/>
              <a:t>project Size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22.5GB final </a:t>
            </a:r>
            <a:br>
              <a:rPr lang="en" sz="2200"/>
            </a:br>
            <a:r>
              <a:rPr lang="en" sz="2200"/>
              <a:t>repository size</a:t>
            </a:r>
            <a:endParaRPr sz="2200"/>
          </a:p>
        </p:txBody>
      </p:sp>
      <p:pic>
        <p:nvPicPr>
          <p:cNvPr id="172" name="Google Shape;172;p19" title="Total Commit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100" y="1106637"/>
            <a:ext cx="6142050" cy="37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923725"/>
            <a:ext cx="7038900" cy="4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August: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Discuss need for version control, decide on Git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Discover Github, Gitlab, and Bitbucket are blocked on </a:t>
            </a:r>
            <a:r>
              <a:rPr lang="en" sz="1600"/>
              <a:t>district</a:t>
            </a:r>
            <a:r>
              <a:rPr lang="en" sz="1600"/>
              <a:t> networks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 OCI Compute instance, set up raw git and SSH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finer-level permissions control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RAM </a:t>
            </a:r>
            <a:r>
              <a:rPr lang="en" sz="1600"/>
              <a:t>bottleneck</a:t>
            </a:r>
            <a:r>
              <a:rPr lang="en" sz="1600"/>
              <a:t> when interacting with remote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Instance only has 1GB of RAM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When pulling/pushing, more RAM is needed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 a 8GB swap partition to partially alleviate RAM issues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In-class workshop over git usage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gitolite, install and configure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23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794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second VGP 2 class to server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Created tools to automate SSH key creation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Script to automatically download correct key, install into ~/.ssh directory, write SSH config file to disk, and configure Git user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After-school workshop over git usage with member of other class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Begin first few merges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Find issues with the merging process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Share merging techniques with others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Clones begin to take long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Repository size has grown to multiple </a:t>
            </a:r>
            <a:r>
              <a:rPr lang="en" sz="1600"/>
              <a:t>gigabytes, full clones begin to take upwards of an hour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fix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Remote server hard drive full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Created second storage block, attached over iSCSI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Moved repository onto new storage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