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erriweather Light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Vidaloka"/>
      <p:regular r:id="rId28"/>
    </p:embeddedFont>
    <p:embeddedFont>
      <p:font typeface="Russo One"/>
      <p:regular r:id="rId29"/>
    </p:embeddedFont>
    <p:embeddedFont>
      <p:font typeface="Mako"/>
      <p:regular r:id="rId30"/>
    </p:embeddedFont>
    <p:embeddedFont>
      <p:font typeface="Crimson Text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rimsonText-regular.fntdata"/><Relationship Id="rId30" Type="http://schemas.openxmlformats.org/officeDocument/2006/relationships/font" Target="fonts/Mako-regular.fntdata"/><Relationship Id="rId33" Type="http://schemas.openxmlformats.org/officeDocument/2006/relationships/font" Target="fonts/CrimsonText-italic.fntdata"/><Relationship Id="rId32" Type="http://schemas.openxmlformats.org/officeDocument/2006/relationships/font" Target="fonts/CrimsonText-bold.fntdata"/><Relationship Id="rId35" Type="http://schemas.openxmlformats.org/officeDocument/2006/relationships/font" Target="fonts/OpenSans-regular.fntdata"/><Relationship Id="rId34" Type="http://schemas.openxmlformats.org/officeDocument/2006/relationships/font" Target="fonts/CrimsonText-boldItalic.fntdata"/><Relationship Id="rId37" Type="http://schemas.openxmlformats.org/officeDocument/2006/relationships/font" Target="fonts/OpenSans-italic.fntdata"/><Relationship Id="rId36" Type="http://schemas.openxmlformats.org/officeDocument/2006/relationships/font" Target="fonts/OpenSans-bold.fntdata"/><Relationship Id="rId38" Type="http://schemas.openxmlformats.org/officeDocument/2006/relationships/font" Target="fonts/OpenSans-boldItalic.fntdata"/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Vidaloka-regular.fntdata"/><Relationship Id="rId27" Type="http://schemas.openxmlformats.org/officeDocument/2006/relationships/font" Target="fonts/OpenSansSemiBold-boldItalic.fntdata"/><Relationship Id="rId29" Type="http://schemas.openxmlformats.org/officeDocument/2006/relationships/font" Target="fonts/RussoOne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Light-bold.fntdata"/><Relationship Id="rId16" Type="http://schemas.openxmlformats.org/officeDocument/2006/relationships/font" Target="fonts/MerriweatherLight-regular.fntdata"/><Relationship Id="rId19" Type="http://schemas.openxmlformats.org/officeDocument/2006/relationships/font" Target="fonts/MerriweatherLight-boldItalic.fntdata"/><Relationship Id="rId18" Type="http://schemas.openxmlformats.org/officeDocument/2006/relationships/font" Target="fonts/Merriweather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d134da0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d134da0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134da05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134da05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f53686d7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f53686d7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083f33e91c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083f33e91c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083f33e9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083f33e9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cd41f3d4e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cd41f3d4e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f53686d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f53686d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cd41f3d4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cd41f3d4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xpGKXYTskioFsrWHO3GUPFc-FeqUxo1R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9SjP05j5yTNfM4W8lAxjOdluGRG03_3-/view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4DLAbM2_WBfN6JSm4i4IVdbhuePRLX7x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onaFZkEljkt27iPU6eelm1dn2n-RYiU8/view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Ba69Vp6yjkl-Y8lAPuriRJ3mASAaYKyb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Movement &amp; Cutscenes</a:t>
            </a:r>
            <a:endParaRPr sz="58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Sofia Cantu Garza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7275"/>
            <a:ext cx="8839200" cy="1853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76025"/>
            <a:ext cx="3960051" cy="239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107" y="2376025"/>
            <a:ext cx="4003493" cy="239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Movement</a:t>
            </a:r>
            <a:endParaRPr sz="8500"/>
          </a:p>
        </p:txBody>
      </p:sp>
      <p:sp>
        <p:nvSpPr>
          <p:cNvPr id="479" name="Google Shape;479;p55"/>
          <p:cNvSpPr txBox="1"/>
          <p:nvPr>
            <p:ph idx="1" type="subTitle"/>
          </p:nvPr>
        </p:nvSpPr>
        <p:spPr>
          <a:xfrm>
            <a:off x="2299500" y="2972150"/>
            <a:ext cx="45450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first semester, I worked on the player’s movement, including basic movement and specialized abilities.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586225" y="1499658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Movement</a:t>
            </a:r>
            <a:endParaRPr/>
          </a:p>
        </p:txBody>
      </p:sp>
      <p:sp>
        <p:nvSpPr>
          <p:cNvPr id="485" name="Google Shape;485;p56"/>
          <p:cNvSpPr txBox="1"/>
          <p:nvPr>
            <p:ph idx="1" type="subTitle"/>
          </p:nvPr>
        </p:nvSpPr>
        <p:spPr>
          <a:xfrm>
            <a:off x="461925" y="2155700"/>
            <a:ext cx="3292200" cy="23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Walk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Camera Look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Crouch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Jump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6" title="bananavi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275" y="1009700"/>
            <a:ext cx="4165475" cy="312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4532778" y="2184198"/>
            <a:ext cx="39555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Specialized Movement</a:t>
            </a:r>
            <a:endParaRPr/>
          </a:p>
        </p:txBody>
      </p:sp>
      <p:sp>
        <p:nvSpPr>
          <p:cNvPr id="492" name="Google Shape;492;p57"/>
          <p:cNvSpPr txBox="1"/>
          <p:nvPr>
            <p:ph idx="1" type="subTitle"/>
          </p:nvPr>
        </p:nvSpPr>
        <p:spPr>
          <a:xfrm>
            <a:off x="5651828" y="2685942"/>
            <a:ext cx="3535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Big Jump (plus timer)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Shooting Projectiles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Slide</a:t>
            </a:r>
            <a:endParaRPr/>
          </a:p>
        </p:txBody>
      </p:sp>
      <p:pic>
        <p:nvPicPr>
          <p:cNvPr id="493" name="Google Shape;493;p57" title="slideRecording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0" y="986263"/>
            <a:ext cx="4227978" cy="3170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0"/>
              <a:t>Cutscenes</a:t>
            </a:r>
            <a:endParaRPr sz="8500"/>
          </a:p>
        </p:txBody>
      </p:sp>
      <p:sp>
        <p:nvSpPr>
          <p:cNvPr id="499" name="Google Shape;499;p5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second semester I worked on potential cutscenes for the game.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Cutscenes</a:t>
            </a:r>
            <a:endParaRPr/>
          </a:p>
        </p:txBody>
      </p:sp>
      <p:sp>
        <p:nvSpPr>
          <p:cNvPr id="505" name="Google Shape;505;p59"/>
          <p:cNvSpPr txBox="1"/>
          <p:nvPr>
            <p:ph idx="3" type="subTitle"/>
          </p:nvPr>
        </p:nvSpPr>
        <p:spPr>
          <a:xfrm>
            <a:off x="3453900" y="2682050"/>
            <a:ext cx="22362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Combat </a:t>
            </a:r>
            <a:r>
              <a:rPr lang="en" sz="2000"/>
              <a:t>Cutscene </a:t>
            </a:r>
            <a:r>
              <a:rPr lang="en" sz="2000"/>
              <a:t>+ Banana</a:t>
            </a:r>
            <a:endParaRPr sz="2000"/>
          </a:p>
        </p:txBody>
      </p:sp>
      <p:sp>
        <p:nvSpPr>
          <p:cNvPr id="506" name="Google Shape;506;p59"/>
          <p:cNvSpPr txBox="1"/>
          <p:nvPr>
            <p:ph idx="4" type="subTitle"/>
          </p:nvPr>
        </p:nvSpPr>
        <p:spPr>
          <a:xfrm>
            <a:off x="3564300" y="3416377"/>
            <a:ext cx="20154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combat cutscene featuring the player, an enemy, and a banana.</a:t>
            </a:r>
            <a:endParaRPr sz="1200"/>
          </a:p>
        </p:txBody>
      </p:sp>
      <p:grpSp>
        <p:nvGrpSpPr>
          <p:cNvPr id="507" name="Google Shape;507;p59"/>
          <p:cNvGrpSpPr/>
          <p:nvPr/>
        </p:nvGrpSpPr>
        <p:grpSpPr>
          <a:xfrm>
            <a:off x="4066500" y="1752050"/>
            <a:ext cx="1011000" cy="930000"/>
            <a:chOff x="3173876" y="1739175"/>
            <a:chExt cx="1011000" cy="930000"/>
          </a:xfrm>
        </p:grpSpPr>
        <p:sp>
          <p:nvSpPr>
            <p:cNvPr id="508" name="Google Shape;508;p59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9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2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10" name="Google Shape;510;p59"/>
          <p:cNvSpPr txBox="1"/>
          <p:nvPr>
            <p:ph idx="3" type="subTitle"/>
          </p:nvPr>
        </p:nvSpPr>
        <p:spPr>
          <a:xfrm>
            <a:off x="6415375" y="2682050"/>
            <a:ext cx="20154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Industry Map Introduction</a:t>
            </a:r>
            <a:endParaRPr sz="2000"/>
          </a:p>
        </p:txBody>
      </p:sp>
      <p:sp>
        <p:nvSpPr>
          <p:cNvPr id="511" name="Google Shape;511;p59"/>
          <p:cNvSpPr txBox="1"/>
          <p:nvPr>
            <p:ph idx="4" type="subTitle"/>
          </p:nvPr>
        </p:nvSpPr>
        <p:spPr>
          <a:xfrm>
            <a:off x="6415375" y="341637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short cutscene introducing the industry area.</a:t>
            </a:r>
            <a:endParaRPr sz="1200"/>
          </a:p>
        </p:txBody>
      </p:sp>
      <p:grpSp>
        <p:nvGrpSpPr>
          <p:cNvPr id="512" name="Google Shape;512;p59"/>
          <p:cNvGrpSpPr/>
          <p:nvPr/>
        </p:nvGrpSpPr>
        <p:grpSpPr>
          <a:xfrm>
            <a:off x="6917575" y="1752050"/>
            <a:ext cx="1011000" cy="930000"/>
            <a:chOff x="3173876" y="1739175"/>
            <a:chExt cx="1011000" cy="930000"/>
          </a:xfrm>
        </p:grpSpPr>
        <p:sp>
          <p:nvSpPr>
            <p:cNvPr id="513" name="Google Shape;513;p59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9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3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  <p:sp>
        <p:nvSpPr>
          <p:cNvPr id="515" name="Google Shape;515;p59"/>
          <p:cNvSpPr txBox="1"/>
          <p:nvPr>
            <p:ph idx="3" type="subTitle"/>
          </p:nvPr>
        </p:nvSpPr>
        <p:spPr>
          <a:xfrm>
            <a:off x="713225" y="2682050"/>
            <a:ext cx="2015400" cy="8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Docks Map Introduction</a:t>
            </a:r>
            <a:endParaRPr sz="2000"/>
          </a:p>
        </p:txBody>
      </p:sp>
      <p:sp>
        <p:nvSpPr>
          <p:cNvPr id="516" name="Google Shape;516;p59"/>
          <p:cNvSpPr txBox="1"/>
          <p:nvPr>
            <p:ph idx="4" type="subTitle"/>
          </p:nvPr>
        </p:nvSpPr>
        <p:spPr>
          <a:xfrm>
            <a:off x="713225" y="341637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 short cutscene showing the character and introducing the docks area.</a:t>
            </a:r>
            <a:endParaRPr sz="1200"/>
          </a:p>
        </p:txBody>
      </p:sp>
      <p:grpSp>
        <p:nvGrpSpPr>
          <p:cNvPr id="517" name="Google Shape;517;p59"/>
          <p:cNvGrpSpPr/>
          <p:nvPr/>
        </p:nvGrpSpPr>
        <p:grpSpPr>
          <a:xfrm>
            <a:off x="1215425" y="1752050"/>
            <a:ext cx="1011000" cy="930000"/>
            <a:chOff x="3173876" y="1739175"/>
            <a:chExt cx="1011000" cy="930000"/>
          </a:xfrm>
        </p:grpSpPr>
        <p:sp>
          <p:nvSpPr>
            <p:cNvPr id="518" name="Google Shape;518;p59"/>
            <p:cNvSpPr/>
            <p:nvPr/>
          </p:nvSpPr>
          <p:spPr>
            <a:xfrm>
              <a:off x="3214375" y="1739175"/>
              <a:ext cx="930000" cy="93000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9"/>
            <p:cNvSpPr txBox="1"/>
            <p:nvPr/>
          </p:nvSpPr>
          <p:spPr>
            <a:xfrm>
              <a:off x="3173876" y="1870425"/>
              <a:ext cx="1011000" cy="66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rPr>
                <a:t>1</a:t>
              </a:r>
              <a:endParaRPr sz="35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60" title="vid3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250" y="328075"/>
            <a:ext cx="7331500" cy="44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61" title="CutsceneDemoDay3.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825" y="449761"/>
            <a:ext cx="8004350" cy="424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62" title="industryCutscen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288" y="382112"/>
            <a:ext cx="7785427" cy="437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