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3" r:id="rId8"/>
    <p:sldId id="260" r:id="rId9"/>
    <p:sldId id="264" r:id="rId10"/>
    <p:sldId id="265" r:id="rId11"/>
    <p:sldId id="268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49B5-C8EB-436D-BB87-54C2B0BE48F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CCD-631A-48AE-A812-C45A8E1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49B5-C8EB-436D-BB87-54C2B0BE48F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CCD-631A-48AE-A812-C45A8E1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49B5-C8EB-436D-BB87-54C2B0BE48F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CCD-631A-48AE-A812-C45A8E1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49B5-C8EB-436D-BB87-54C2B0BE48F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CCD-631A-48AE-A812-C45A8E1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35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49B5-C8EB-436D-BB87-54C2B0BE48F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CCD-631A-48AE-A812-C45A8E1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31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49B5-C8EB-436D-BB87-54C2B0BE48F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CCD-631A-48AE-A812-C45A8E1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2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49B5-C8EB-436D-BB87-54C2B0BE48F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CCD-631A-48AE-A812-C45A8E1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49B5-C8EB-436D-BB87-54C2B0BE48F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CCD-631A-48AE-A812-C45A8E1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9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49B5-C8EB-436D-BB87-54C2B0BE48F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CCD-631A-48AE-A812-C45A8E1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0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49B5-C8EB-436D-BB87-54C2B0BE48F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CCD-631A-48AE-A812-C45A8E1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5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F49B5-C8EB-436D-BB87-54C2B0BE48F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F7CCD-631A-48AE-A812-C45A8E1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4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F49B5-C8EB-436D-BB87-54C2B0BE48F5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F7CCD-631A-48AE-A812-C45A8E12D8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6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D303-CF82-4F94-B581-0BD58203C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450"/>
            <a:ext cx="9144000" cy="1355793"/>
          </a:xfrm>
        </p:spPr>
        <p:txBody>
          <a:bodyPr/>
          <a:lstStyle/>
          <a:p>
            <a:r>
              <a:rPr lang="en-US" dirty="0"/>
              <a:t>UFC Data Solutions in Action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456C7-3691-48B5-9410-4D43E7698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095" y="2196299"/>
            <a:ext cx="7977809" cy="4533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BEA9D4-449B-4050-A9A6-FCD34922F956}"/>
              </a:ext>
            </a:extLst>
          </p:cNvPr>
          <p:cNvSpPr txBox="1"/>
          <p:nvPr/>
        </p:nvSpPr>
        <p:spPr>
          <a:xfrm>
            <a:off x="2425148" y="1484243"/>
            <a:ext cx="695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Jeffrey Dean</a:t>
            </a:r>
          </a:p>
        </p:txBody>
      </p:sp>
    </p:spTree>
    <p:extLst>
      <p:ext uri="{BB962C8B-B14F-4D97-AF65-F5344CB8AC3E}">
        <p14:creationId xmlns:p14="http://schemas.microsoft.com/office/powerpoint/2010/main" val="158286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CA2D-603B-438D-A3AA-EA116696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Graphs of Significant Factors Part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7C933-D90C-4663-BF59-67FAB59E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16181"/>
            <a:ext cx="5829300" cy="432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6F5ACA-F5AD-4ED9-9369-40A93BD15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5" y="1973331"/>
            <a:ext cx="55721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4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59DA-5B4F-4FFD-BDEE-299215B1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Graphs of Significant Factors Part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B1281-4810-4364-9D4B-BA9B6BCE4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367" y="2089495"/>
            <a:ext cx="55816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2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90E3-01F8-4593-A8B2-2344C29F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To Go From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AD8E-ECE5-47D3-BDB3-08806210A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4010"/>
          </a:xfrm>
        </p:spPr>
        <p:txBody>
          <a:bodyPr/>
          <a:lstStyle/>
          <a:p>
            <a:r>
              <a:rPr lang="en-US" dirty="0"/>
              <a:t>Endless possibility to expand models:</a:t>
            </a:r>
          </a:p>
          <a:p>
            <a:pPr marL="0" indent="0">
              <a:buNone/>
            </a:pPr>
            <a:r>
              <a:rPr lang="en-US" dirty="0"/>
              <a:t>-more data</a:t>
            </a:r>
          </a:p>
          <a:p>
            <a:pPr marL="0" indent="0">
              <a:buNone/>
            </a:pPr>
            <a:r>
              <a:rPr lang="en-US" dirty="0"/>
              <a:t>-investigate each weight class</a:t>
            </a:r>
          </a:p>
          <a:p>
            <a:pPr marL="0" indent="0">
              <a:buNone/>
            </a:pPr>
            <a:r>
              <a:rPr lang="en-US" dirty="0"/>
              <a:t>-investigate differences in gender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C6568-75AF-453A-9D41-0175FD9AB154}"/>
              </a:ext>
            </a:extLst>
          </p:cNvPr>
          <p:cNvSpPr txBox="1"/>
          <p:nvPr/>
        </p:nvSpPr>
        <p:spPr>
          <a:xfrm>
            <a:off x="1418798" y="5200357"/>
            <a:ext cx="8799444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With the code given here anything is possible.  Get the most from what the data can tell you!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D803A-07B2-41ED-A6EB-EA9F3DCDA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441" y="1546570"/>
            <a:ext cx="4697633" cy="293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8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BDA6-6DDD-4E3C-AA73-53A04F63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I’m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E5F3-F926-4333-80C2-4A996A94F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643" y="1825625"/>
            <a:ext cx="10515600" cy="1603375"/>
          </a:xfrm>
        </p:spPr>
        <p:txBody>
          <a:bodyPr/>
          <a:lstStyle/>
          <a:p>
            <a:r>
              <a:rPr lang="en-US" dirty="0"/>
              <a:t>Do you want to win bets with friends on UFC?</a:t>
            </a:r>
          </a:p>
          <a:p>
            <a:r>
              <a:rPr lang="en-US" dirty="0"/>
              <a:t>Do you want to bet and have a million options?</a:t>
            </a:r>
          </a:p>
          <a:p>
            <a:r>
              <a:rPr lang="en-US" dirty="0"/>
              <a:t>Do you find the </a:t>
            </a:r>
            <a:r>
              <a:rPr lang="en-US" dirty="0" err="1"/>
              <a:t>moneyline</a:t>
            </a:r>
            <a:r>
              <a:rPr lang="en-US" dirty="0"/>
              <a:t> a bit overwhelming?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524641-B633-47A2-B623-D485D8179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192" y="3361139"/>
            <a:ext cx="6977684" cy="3391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F7654-8D2E-4BD9-AE34-AD9C4BF47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331" y="1478159"/>
            <a:ext cx="3488842" cy="694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E8A9E9-85AD-4E0D-AA37-449C5BCDB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757" y="3429000"/>
            <a:ext cx="3223791" cy="514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3D7F5-9C82-4114-89BF-E4985A2C5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124" y="5169643"/>
            <a:ext cx="3889408" cy="63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2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3C91-244F-434B-BFD5-7EFF705D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Data… Data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50D09-44A3-44E2-868D-BDB85C6D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852130"/>
            <a:ext cx="4277140" cy="4283627"/>
          </a:xfrm>
        </p:spPr>
        <p:txBody>
          <a:bodyPr/>
          <a:lstStyle/>
          <a:p>
            <a:r>
              <a:rPr lang="en-US" dirty="0"/>
              <a:t>There exists hundreds, if not thousands of potential data points a person can analyze, but where to start?</a:t>
            </a:r>
          </a:p>
          <a:p>
            <a:r>
              <a:rPr lang="en-US" dirty="0"/>
              <a:t>To gauge opinions, I polled consistent UFC fight viewers to see what they think matters.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DF3E3-3233-4829-8370-D698F1E9E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365" y="1690688"/>
            <a:ext cx="5817705" cy="501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77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588A-36C6-4A04-BB2A-05CDF312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643D-26D7-4D87-B79C-578B9C7EC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35" y="1684753"/>
            <a:ext cx="4595191" cy="4548671"/>
          </a:xfrm>
        </p:spPr>
        <p:txBody>
          <a:bodyPr/>
          <a:lstStyle/>
          <a:p>
            <a:r>
              <a:rPr lang="en-US" dirty="0"/>
              <a:t>Find simple statistics</a:t>
            </a:r>
          </a:p>
          <a:p>
            <a:endParaRPr lang="en-US" dirty="0"/>
          </a:p>
          <a:p>
            <a:r>
              <a:rPr lang="en-US" dirty="0"/>
              <a:t>Find ANOVA/regression models</a:t>
            </a:r>
          </a:p>
          <a:p>
            <a:endParaRPr lang="en-US" dirty="0"/>
          </a:p>
          <a:p>
            <a:r>
              <a:rPr lang="en-US" dirty="0"/>
              <a:t>Develop profile compilation tools for potential bettor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B7761-AA16-47C6-8451-2CDDC22E2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26" y="1825624"/>
            <a:ext cx="6922880" cy="334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4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C647-DB7D-45DB-84C4-BC941BA4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1: Find Significance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2D83E2-F330-409E-A456-BA392E6B4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107" y="2887939"/>
            <a:ext cx="10504798" cy="39271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512002-7061-44AD-BF00-213438C2858B}"/>
              </a:ext>
            </a:extLst>
          </p:cNvPr>
          <p:cNvSpPr txBox="1"/>
          <p:nvPr/>
        </p:nvSpPr>
        <p:spPr>
          <a:xfrm>
            <a:off x="437321" y="1842052"/>
            <a:ext cx="894521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OLS Models are considered good standard practice for finding statistical significance.  5% threshold for passing a test. </a:t>
            </a:r>
          </a:p>
        </p:txBody>
      </p:sp>
    </p:spTree>
    <p:extLst>
      <p:ext uri="{BB962C8B-B14F-4D97-AF65-F5344CB8AC3E}">
        <p14:creationId xmlns:p14="http://schemas.microsoft.com/office/powerpoint/2010/main" val="271069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5894D-13EC-4307-8D04-F2171B79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2: Build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9D955-1CED-49B1-84CF-A9AAA369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289" y="1690688"/>
            <a:ext cx="3641035" cy="3302966"/>
          </a:xfrm>
        </p:spPr>
        <p:txBody>
          <a:bodyPr>
            <a:normAutofit fontScale="92500"/>
          </a:bodyPr>
          <a:lstStyle/>
          <a:p>
            <a:r>
              <a:rPr lang="en-US" dirty="0"/>
              <a:t>Code developed allows a user to efficiently insert and retrieve data that can be utilized to track and follow their favorite UFC contestants.  Create and customize a profile that suits your needs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D4CAC-EBBC-4172-B6D6-BFA34CCF2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836" y="1517788"/>
            <a:ext cx="3959842" cy="3618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194DC3-C875-44B0-95BF-47772A64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256" y="1520894"/>
            <a:ext cx="2515455" cy="1672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E20624-9094-4367-90F6-EB57B2151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256" y="4993654"/>
            <a:ext cx="2619375" cy="1862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E72368-D46B-4A09-8B55-D6F3B330C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283" y="5009284"/>
            <a:ext cx="2619375" cy="184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0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B017-0059-4BD4-A724-917A7954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81A9-2EA6-487A-A730-5EFDB070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58166"/>
            <a:ext cx="7947991" cy="6922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Visuals for reference in conjunction with OLS results.  Each graph is paired with the x axis representing the factor and y axis as the win rate.  Analysis is needed to determine which of these is valuable to explore.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0626E-9DAF-4C3F-B4F4-BE162B4E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2330009"/>
            <a:ext cx="10151165" cy="442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9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D5F1-D672-4A80-977A-6C2AE43A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 Results: Stats/ANOVA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71B7-14AC-46E0-976A-8077E0EFC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66" y="1689790"/>
            <a:ext cx="4204874" cy="17392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Code developed shows where significance occurs.   The tests support five clear indicators with strong statistical significance (t statistics/ f statistic)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B76D9-4A86-4B6A-859C-D008AE1D0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84" y="3764447"/>
            <a:ext cx="4651746" cy="27284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62B5D5-262E-40DF-B11D-4EF2A061E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773" y="1689790"/>
            <a:ext cx="6111323" cy="1354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76AD1C-974D-4F6E-A29A-95C0EE667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46" y="3415610"/>
            <a:ext cx="4204874" cy="326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8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1A90-7496-4C3F-BC43-A486F60E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Graphs of Significant Factors Part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A415D-F114-4EA4-B0CC-2D599A8C4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7" y="1986583"/>
            <a:ext cx="5695950" cy="4210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115622-3D73-446C-A7F0-82208E9AE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2283"/>
            <a:ext cx="56864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0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677</TotalTime>
  <Words>300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UFC Data Solutions in Action</vt:lpstr>
      <vt:lpstr>Why I’m Here</vt:lpstr>
      <vt:lpstr>Data… Data Everywhere</vt:lpstr>
      <vt:lpstr>The Goals</vt:lpstr>
      <vt:lpstr>Method 1: Find Significance</vt:lpstr>
      <vt:lpstr>Method 2: Build a Profile</vt:lpstr>
      <vt:lpstr>Graphs in Action</vt:lpstr>
      <vt:lpstr>Method Results: Stats/ANOVA</vt:lpstr>
      <vt:lpstr>Graphs of Significant Factors Part 1</vt:lpstr>
      <vt:lpstr>Graphs of Significant Factors Part 2</vt:lpstr>
      <vt:lpstr>Graphs of Significant Factors Part 3</vt:lpstr>
      <vt:lpstr>Where To Go From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UFC Data Solutions</dc:title>
  <dc:creator>Jeffrey Dean</dc:creator>
  <cp:lastModifiedBy>Jeffrey Dean</cp:lastModifiedBy>
  <cp:revision>12</cp:revision>
  <dcterms:created xsi:type="dcterms:W3CDTF">2020-08-10T01:54:54Z</dcterms:created>
  <dcterms:modified xsi:type="dcterms:W3CDTF">2020-08-11T14:49:24Z</dcterms:modified>
</cp:coreProperties>
</file>