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67051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31624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95853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5286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11663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563926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295581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203976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7143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235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94604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54923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46606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82273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84930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22357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7728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4B18A-1B9F-44FA-AEF4-C194AE354162}" type="datetimeFigureOut">
              <a:rPr lang="zh-SG" altLang="en-US" smtClean="0"/>
              <a:t>3/1/2024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5A66-791F-44EF-A724-72D4B3BE1190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126487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2C4EB-4A99-33A2-6741-4AE8F6476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SG" sz="4800" b="1" i="0" dirty="0">
                <a:effectLst/>
                <a:latin typeface="Garamond" panose="02020404030301010803" pitchFamily="18" charset="0"/>
              </a:rPr>
              <a:t>FYPMS: Final Year Project Management System</a:t>
            </a:r>
            <a:endParaRPr lang="zh-SG" altLang="en-US" sz="4800" b="1" dirty="0">
              <a:latin typeface="Garamond" panose="02020404030301010803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DF0A03-9F9C-9259-4A00-ACB2FCD68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82061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SG" altLang="zh-SG" dirty="0"/>
              <a:t>Pu Fanyi, Jin </a:t>
            </a:r>
            <a:r>
              <a:rPr lang="en-SG" altLang="zh-SG" dirty="0" err="1"/>
              <a:t>Qingyang</a:t>
            </a:r>
            <a:r>
              <a:rPr lang="en-SG" altLang="zh-SG" dirty="0"/>
              <a:t>, Soo Ying Xi, Jiang Jinyi</a:t>
            </a:r>
          </a:p>
          <a:p>
            <a:pPr algn="ctr"/>
            <a:r>
              <a:rPr lang="en-SG" altLang="zh-SG" dirty="0"/>
              <a:t>Nanyang Technological University, Singapore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4166460103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3</TotalTime>
  <Words>24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Garamond</vt:lpstr>
      <vt:lpstr>水汽尾迹</vt:lpstr>
      <vt:lpstr>FYPMS: Final Year Project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FYPMS: Final Year Project Management System</dc:title>
  <dc:creator>#PU FANYI#</dc:creator>
  <cp:lastModifiedBy>#PU FANYI#</cp:lastModifiedBy>
  <cp:revision>1</cp:revision>
  <dcterms:created xsi:type="dcterms:W3CDTF">2024-01-03T05:21:16Z</dcterms:created>
  <dcterms:modified xsi:type="dcterms:W3CDTF">2024-01-03T05:25:13Z</dcterms:modified>
</cp:coreProperties>
</file>