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8bddbd1e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8bddbd1e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8bddbd1e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8bddbd1e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8bddbd1e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8bddbd1e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8bddbd1e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8bddbd1e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bddbd1e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8bddbd1e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bddbd1e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8bddbd1e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Data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Dickerman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Recommendation and key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Modeling results and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Summary and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Is Big Mountain pricing their tickets correctly?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What changes can be made to increase ticket price?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Is Big Mountain pricing their tickets correctly?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Actual Price: $81 USD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Modeled Price: $95.87 USD [mean error 10.39]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What changes can be made to increase ticket price?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Adding a new run, increasing the vertical drop by 150 feet, and installing an additional chair lift.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Ticket price increase: $2.99 USD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Expected revenue increase: $3,474,638 USD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Closing a single run does not reduce ticket price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350" y="1769250"/>
            <a:ext cx="2775300" cy="27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Add</a:t>
            </a:r>
            <a:r>
              <a:rPr lang="en" sz="2800"/>
              <a:t> a new run, increase the vertical drop by 150 feet, and install an additional chair lift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Close the least popular current run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Trial new ticket price of $95 USD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