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bddbd1e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bddbd1e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8bddbd1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8bddbd1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bddbd1e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bddbd1e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d9105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d9105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d9105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d9105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d91054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d91054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d91054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d91054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d91054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ad91054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bddbd1e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bddbd1e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Dickerman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Add</a:t>
            </a:r>
            <a:r>
              <a:rPr lang="en" sz="2800"/>
              <a:t> a new run, increase the vertical drop by 150 feet, and install an additional chair lift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Close the least popular current run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Trial new ticket price of $95 USD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Recommendation and key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results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Summary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Is Big Mountain pricing their tickets correctly?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changes can be made to increase ticket price?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data from all ski resorts in the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Cleaned data by deleting zero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Cleaned data by discarding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Identified main correlates of ticket price, namely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chairs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Snowmaking acres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vertical drop of the ski area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Optimized hyperparameters with gridsearch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Evaluated different models with 5-fold 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Forest achieved an </a:t>
            </a:r>
            <a:r>
              <a:rPr lang="en"/>
              <a:t>R² = .71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Regression achieved an R² = .63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0" y="2387150"/>
            <a:ext cx="3291825" cy="26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Scenarios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27950" y="111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</a:t>
            </a:r>
            <a:r>
              <a:rPr lang="en"/>
              <a:t> random forest due to better scores and smaller variance in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run 3 scenarios through the model to predict price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Scenario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Close up to 10 of the least used runs.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Results displayed in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86922"/>
            <a:ext cx="2365300" cy="2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Scenarios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Scenario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a run, increasing drop by 150 feet, and installing an additional chair lift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Result: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scenario increases support for ticket price by $1.99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 the season, this could be expected to amount to $3474638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Scenario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a run, increasing drop by 150 feet, installing an additional chair lift, and adding 2 acres of snow making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Result 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scenario increases support for ticket price by $1.99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 the season, this could be expected to amount to $3474638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(No difference from scenario 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Scenarios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Scenario 4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Increasing the longest run by 0.2 miles and guaranteeing its snow coverage by adding 4 acres of snow making capacity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Results: No predicted difference in price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Is Big Mountain pricing their tickets correctly?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Actual Price: $81 USD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Modeled Price: $95.87 USD [mean error 10.39]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