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0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377 175 8194 0 0,'-7'-8'516'0'0,"0"0"1"0"0,0 0 0 0 0,1-1 0 0 0,0 0-1 0 0,0 0 1 0 0,1 0 0 0 0,0-1-1 0 0,1 1 1 0 0,0-1 0 0 0,-3-14 0 0 0,5 14-266 0 0,-3-4-82 0 0,-7-12-151 0 0,11 25-19 0 0,0 0 0 0 0,1 1-1 0 0,-1-1 1 0 0,1 0-1 0 0,-1 0 1 0 0,0 0 0 0 0,0 1-1 0 0,1-1 1 0 0,-1 0 0 0 0,0 1-1 0 0,0-1 1 0 0,0 1-1 0 0,0-1 1 0 0,0 1 0 0 0,-1-1-1 0 0,1 1-7 0 0,-1 0 1 0 0,1-1-1 0 0,-1 1 0 0 0,1 0 0 0 0,-1 0 0 0 0,1 0 0 0 0,-1 1 0 0 0,1-1 0 0 0,0 0 1 0 0,-1 0-1 0 0,1 1 0 0 0,-1-1 0 0 0,1 1 0 0 0,0 0 0 0 0,-2 0 0 0 0,-3 2-31 0 0,1 1-1 0 0,0-1 1 0 0,0 1-1 0 0,-6 6 1 0 0,10-9 40 0 0,-14 13-44 0 0,1 1 0 0 0,0 1 0 0 0,0 0 0 0 0,2 1 0 0 0,0 0 1 0 0,1 1-1 0 0,-16 35 0 0 0,-8 18 63 0 0,21-43-54 0 0,1 1 0 0 0,-15 43-1 0 0,24-59 32 0 0,1-1 1 0 0,1 1-1 0 0,0 0 0 0 0,0-1 0 0 0,1 1 0 0 0,2 21 0 0 0,-1-29 6 0 0,1-1 0 0 0,-1 1-1 0 0,1-1 1 0 0,1 0 0 0 0,-1 0 0 0 0,0 1-1 0 0,1-1 1 0 0,0 0 0 0 0,0 0-1 0 0,0 0 1 0 0,1-1 0 0 0,-1 1-1 0 0,1-1 1 0 0,0 1 0 0 0,0-1-1 0 0,0 0 1 0 0,0 0 0 0 0,0 0-1 0 0,1 0 1 0 0,-1-1 0 0 0,1 1 0 0 0,8 3-1 0 0,-5-3 17 0 0,0-1 0 0 0,0 0 0 0 0,0-1 0 0 0,0 1 0 0 0,1-1 1 0 0,-1 0-1 0 0,0-1 0 0 0,1 0 0 0 0,-1 0 0 0 0,13-3 0 0 0,0 0 17 0 0,-1-1 1 0 0,31-11 0 0 0,-21 4-3 0 0,-2-2 0 0 0,0-1 1 0 0,0 0-1 0 0,-1-2 0 0 0,-1-1 1 0 0,-1-2-1 0 0,0 0 0 0 0,-2-1 1 0 0,24-27-1 0 0,-36 35-24 0 0,1-1 0 0 0,-2 0 0 0 0,0-1 1 0 0,-1 0-1 0 0,0 0 0 0 0,-1-1 0 0 0,7-20 0 0 0,-12 30-6 0 0,0 0-1 0 0,-1 0 0 0 0,0-1 1 0 0,0 1-1 0 0,0-1 0 0 0,0 1 1 0 0,-1-1-1 0 0,0 1 0 0 0,0-1 1 0 0,0 1-1 0 0,-1-1 0 0 0,0 1 1 0 0,0-1-1 0 0,-1 1 1 0 0,1-1-1 0 0,-1 1 0 0 0,0 0 1 0 0,0 0-1 0 0,-1 0 0 0 0,0 0 1 0 0,1 0-1 0 0,-2 1 0 0 0,1-1 1 0 0,-7-6-1 0 0,4 7-153 0 0,-1-1 0 0 0,0 1 0 0 0,0 0 0 0 0,0 1 0 0 0,0 0 0 0 0,-1 0-1 0 0,0 0 1 0 0,1 1 0 0 0,-1 1 0 0 0,0-1 0 0 0,0 1 0 0 0,0 0 0 0 0,-12 1 0 0 0,-6-1-1339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8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7698 0 0,'1'-2'35'0'0,"0"1"0"0"0,0-1 0 0 0,0 1 1 0 0,0 0-1 0 0,0-1 0 0 0,0 1 0 0 0,0 0 0 0 0,0 0 1 0 0,1 0-1 0 0,-1 0 0 0 0,0 0 0 0 0,1 0 0 0 0,-1 0 1 0 0,1 0-1 0 0,-1 1 0 0 0,1-1 0 0 0,0 0 1 0 0,-1 1-1 0 0,1-1 0 0 0,-1 1 0 0 0,1 0 0 0 0,0 0 1 0 0,-1 0-1 0 0,3 0 0 0 0,6-1-77 0 0,0 1 0 0 0,20 3 1 0 0,-17-1 116 0 0,78 11-35 0 0,148 43 0 0 0,-56-11 749 0 0,-137-36-568 0 0,88 22 131 0 0,-119-26-322 0 0,1 0-1 0 0,-1 1 1 0 0,0 1 0 0 0,0 0 0 0 0,27 20 0 0 0,-38-25 7 0 0,0 1 1 0 0,-1 0 0 0 0,0 0-1 0 0,1 0 1 0 0,-1 0 0 0 0,0 0-1 0 0,0 1 1 0 0,-1-1 0 0 0,1 1-1 0 0,-1 0 1 0 0,0 0 0 0 0,0 0-1 0 0,0 0 1 0 0,0 0 0 0 0,-1 1-1 0 0,0-1 1 0 0,0 0 0 0 0,0 1-1 0 0,0-1 1 0 0,-1 1 0 0 0,1-1-1 0 0,-1 1 1 0 0,-1-1 0 0 0,1 1-1 0 0,0-1 1 0 0,-1 0 0 0 0,0 1-1 0 0,0-1 1 0 0,0 1 0 0 0,-1-1-1 0 0,1 0 1 0 0,-1 0 0 0 0,-4 7-1 0 0,-2 2 46 0 0,-1 0 1 0 0,0 0-1 0 0,-1-1 0 0 0,0 0 0 0 0,-1-1 0 0 0,0 0 0 0 0,-1-1 0 0 0,-20 14 0 0 0,-15 6-46 0 0,-66 30 0 0 0,77-41-97 0 0,-38 19-328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8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4 127 20436 0 0,'-1'-3'63'0'0,"0"0"0"0"0,1 0 0 0 0,-1 0 0 0 0,1 0 0 0 0,-1-1 0 0 0,1 1-1 0 0,0 0 1 0 0,0 0 0 0 0,0-1 0 0 0,1 1 0 0 0,1-6 0 0 0,-1 7-79 0 0,0 0-1 0 0,0 0 1 0 0,1 0 0 0 0,-1-1 0 0 0,1 1 0 0 0,0 1 0 0 0,0-1 0 0 0,0 0-1 0 0,0 0 1 0 0,0 1 0 0 0,0-1 0 0 0,0 1 0 0 0,0-1 0 0 0,0 1 0 0 0,4-1-1 0 0,13-7-23 0 0,0 0 0 0 0,1 2 0 0 0,1 0 0 0 0,-1 1 0 0 0,1 1-1 0 0,0 1 1 0 0,41-2 0 0 0,-50 5 27 0 0,1 1-1 0 0,0 1 1 0 0,-1 0 0 0 0,1 1 0 0 0,-1 0 0 0 0,1 0-1 0 0,-1 2 1 0 0,0-1 0 0 0,0 2 0 0 0,0 0-1 0 0,-1 0 1 0 0,1 1 0 0 0,-1 0 0 0 0,16 13-1 0 0,-21-14-2 0 0,-1 0 0 0 0,0 1 0 0 0,0 0-1 0 0,0 0 1 0 0,-1 0 0 0 0,0 1-1 0 0,0-1 1 0 0,-1 1 0 0 0,1 0 0 0 0,-2 0-1 0 0,1 1 1 0 0,-1-1 0 0 0,0 0-1 0 0,0 1 1 0 0,-1-1 0 0 0,0 1-1 0 0,0 0 1 0 0,-1-1 0 0 0,0 1 0 0 0,-1 0-1 0 0,-1 10 1 0 0,0-2-25 0 0,-2 0 0 0 0,0 0 0 0 0,0-1 1 0 0,-1 1-1 0 0,-1-1 0 0 0,-1 0 0 0 0,0-1 0 0 0,-1 1 0 0 0,-11 14 1 0 0,6-12-33 0 0,0-1 0 0 0,-2 0 0 0 0,0 0 1 0 0,-29 22-1 0 0,37-32 67 0 0,0-1 0 0 0,-1 0 0 0 0,0 0 0 0 0,0-1 0 0 0,0 1 0 0 0,0-2 0 0 0,-1 1 0 0 0,1-1 0 0 0,-1-1 0 0 0,0 0 1 0 0,0 0-1 0 0,0 0 0 0 0,-15-1 0 0 0,23-1 13 0 0,-1 0 0 0 0,1 0 0 0 0,0 0 1 0 0,-1 0-1 0 0,1-1 0 0 0,0 1 0 0 0,0 0 0 0 0,-1-1 1 0 0,1 1-1 0 0,0-1 0 0 0,0 1 0 0 0,0-1 1 0 0,0 0-1 0 0,0 0 0 0 0,-1 1 0 0 0,1-1 0 0 0,1 0 1 0 0,-1 0-1 0 0,0 0 0 0 0,0 0 0 0 0,0 0 0 0 0,0 0 1 0 0,0-2-1 0 0,-1 0-2 0 0,1 0 1 0 0,1 0-1 0 0,-1 0 0 0 0,0 0 1 0 0,1 0-1 0 0,-1 0 0 0 0,1 0 1 0 0,0 0-1 0 0,0 0 0 0 0,1-3 1 0 0,0-4-20 0 0,0 1 0 0 0,1-1 0 0 0,1 1 1 0 0,0 0-1 0 0,6-15 0 0 0,4-1-15 0 0,2 1-1 0 0,0 0 1 0 0,2 1-1 0 0,30-33 1 0 0,89-76-87 0 0,-106 104 66 0 0,-17 17 49 0 0,49-43-72 0 0,-55 49 65 0 0,0 0-1 0 0,0 1 1 0 0,0-1-1 0 0,1 1 1 0 0,-1 1-1 0 0,1 0 1 0 0,10-4-1 0 0,-17 7 11 0 0,-1 0 0 0 0,1 0 0 0 0,-1 0 0 0 0,1-1 0 0 0,-1 1 0 0 0,0 0-1 0 0,1 0 1 0 0,-1 0 0 0 0,1 0 0 0 0,-1 0 0 0 0,1 0 0 0 0,-1 0 0 0 0,1 0-1 0 0,-1 0 1 0 0,1 0 0 0 0,-1 0 0 0 0,1 0 0 0 0,-1 0 0 0 0,0 0 0 0 0,1 0 0 0 0,-1 0-1 0 0,1 0 1 0 0,-1 1 0 0 0,1-1 0 0 0,-1 0 0 0 0,1 0 0 0 0,-1 0 0 0 0,0 1-1 0 0,1-1 1 0 0,-1 0 0 0 0,0 1 0 0 0,1-1 0 0 0,-1 0 0 0 0,0 1 0 0 0,1-1 0 0 0,-1 1-1 0 0,0-1 1 0 0,0 0 0 0 0,1 1 0 0 0,-1-1 0 0 0,0 1 0 0 0,0-1 0 0 0,0 1-1 0 0,0-1 1 0 0,0 1 0 0 0,0-1 0 0 0,0 0 0 0 0,1 1 0 0 0,-1-1 0 0 0,0 1 0 0 0,-1-1-1 0 0,1 1 1 0 0,0-1 0 0 0,0 1 0 0 0,0-1 0 0 0,0 1 0 0 0,0-1 0 0 0,0 1-1 0 0,-1-1 1 0 0,1 0 0 0 0,0 1 0 0 0,0-1 0 0 0,0 1 0 0 0,-1 0 0 0 0,-16 28 150 0 0,-8 5-37 0 0,2-4 50 0 0,-34 60-1 0 0,51-79-152 0 0,1 1-1 0 0,0 0 1 0 0,0 0 0 0 0,2 1-1 0 0,-1 0 1 0 0,2-1-1 0 0,-1 1 1 0 0,2 0-1 0 0,-1 16 1 0 0,2-21-12 0 0,0 0 0 0 0,1 1 0 0 0,0-1 1 0 0,0 0-1 0 0,1 0 0 0 0,0 0 0 0 0,1 0 0 0 0,-1 0 1 0 0,2 0-1 0 0,-1 0 0 0 0,1-1 0 0 0,0 1 0 0 0,7 9 0 0 0,-6-12-3 0 0,0 0 0 0 0,0 0-1 0 0,0-1 1 0 0,0 1-1 0 0,1-1 1 0 0,-1 0 0 0 0,1-1-1 0 0,0 1 1 0 0,0-1-1 0 0,0 0 1 0 0,1-1 0 0 0,-1 0-1 0 0,1 0 1 0 0,0 0-1 0 0,-1-1 1 0 0,1 0 0 0 0,7 1-1 0 0,19-1-527 0 0,1-1-1 0 0,-1-2 1 0 0,0-1-1 0 0,0-2 1 0 0,57-16 0 0 0,-21 2-1850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8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66 16796 0 0,'-18'-3'541'0'0,"63"9"398"0"0,92-2 1 0 0,53-15 100 0 0,-88 4-1000 0 0,666-44-2296 0 0,-698 47 355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8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13947 0 0,'0'0'33'0'0,"0"0"0"0"0,0 0 1 0 0,0 0-1 0 0,0 0 0 0 0,0 0 0 0 0,0 0 0 0 0,0 0 1 0 0,0 0-1 0 0,0 0 0 0 0,0 0 0 0 0,0 0 1 0 0,0 0-1 0 0,0 0 0 0 0,0 0 0 0 0,0 0 0 0 0,1 0 366 0 0,-1-1-366 0 0,0 1 0 0 0,0 0 1 0 0,0 0-1 0 0,0 0 0 0 0,0 0 0 0 0,0 0 0 0 0,0 0 1 0 0,0 0-1 0 0,0 0 0 0 0,0 0 0 0 0,0 0 1 0 0,0 0-1 0 0,0 0 0 0 0,0 0 0 0 0,0 0 0 0 0,0 0 1 0 0,0 0-1 0 0,0 0 0 0 0,9 5 191 0 0,10 11-339 0 0,-14-9 158 0 0,-1 0 1 0 0,1 1-1 0 0,-2 0 0 0 0,1-1 1 0 0,-1 1-1 0 0,0 0 1 0 0,-1 1-1 0 0,0-1 1 0 0,2 16-1 0 0,0 6 124 0 0,-2 43 0 0 0,-3-46 18 0 0,-2 0 1 0 0,-1 0-1 0 0,-1-1 1 0 0,-10 29-1 0 0,-7 36 427 0 0,21-88-554 0 0,1 0 0 0 0,-1 1 0 0 0,1-1 0 0 0,0 0 0 0 0,0 0 0 0 0,0 1 0 0 0,0-1 0 0 0,0 0 0 0 0,1 0 0 0 0,-1 1 0 0 0,1-1 0 0 0,0 0 0 0 0,0 0 0 0 0,0 0 0 0 0,0 0 0 0 0,1 0 0 0 0,-1 0 0 0 0,1-1 0 0 0,0 1 0 0 0,3 3 0 0 0,-3-3-1 0 0,1-1 0 0 0,0 0 0 0 0,0 0 0 0 0,1 0-1 0 0,-1-1 1 0 0,0 1 0 0 0,0-1 0 0 0,1 0 0 0 0,-1 0-1 0 0,1 0 1 0 0,-1 0 0 0 0,1 0 0 0 0,-1-1 0 0 0,1 0-1 0 0,0 1 1 0 0,-1-2 0 0 0,1 1 0 0 0,5-1 0 0 0,206-40 351 0 0,-127 21-400 0 0,-24 7-91 0 0,249-58-1423 0 0,-223 48-299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9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323 140 14107 0 0,'0'-1'38'0'0,"-1"0"0"0"0,1 0 1 0 0,0 0-1 0 0,-1 0 0 0 0,1 1 0 0 0,-1-1 1 0 0,0 0-1 0 0,1 0 0 0 0,-1 1 0 0 0,0-1 0 0 0,1 0 1 0 0,-1 1-1 0 0,0-1 0 0 0,0 1 0 0 0,1-1 1 0 0,-1 1-1 0 0,0-1 0 0 0,0 1 0 0 0,0-1 0 0 0,0 1 1 0 0,0 0-1 0 0,0 0 0 0 0,0-1 0 0 0,1 1 1 0 0,-1 0-1 0 0,0 0 0 0 0,0 0 0 0 0,0 0 0 0 0,0 0 1 0 0,0 0-1 0 0,0 0 0 0 0,0 0 0 0 0,0 1 1 0 0,0-1-1 0 0,0 0 0 0 0,0 0 0 0 0,0 1 0 0 0,0-1 1 0 0,1 1-1 0 0,-1-1 0 0 0,0 1 0 0 0,0-1 0 0 0,0 2 1 0 0,-5 2 50 0 0,0 1 0 0 0,0 1 0 0 0,1-1 0 0 0,0 1 0 0 0,0 0 0 0 0,0 0 0 0 0,1 0 0 0 0,0 1 0 0 0,-6 12-1 0 0,3-6 54 0 0,-26 46 126 0 0,3 2 0 0 0,3 1 0 0 0,3 1 0 0 0,2 1 0 0 0,3 1 0 0 0,-16 102 0 0 0,18-48-232 0 0,6 0 1 0 0,5 1-1 0 0,9 120 1 0 0,3-163-301 0 0,3-1 0 0 0,4 0 0 0 0,3-1 0 0 0,3 0 0 0 0,53 129 0 0 0,-41-135-1191 0 0,55 86 0 0 0,-19-52-1203 0 0</inkml:trace>
  <inkml:trace contextRef="#ctx0" brushRef="#br0" timeOffset="1">2324 5 18516 0 0,'2'-1'-16'0'0,"1"0"1"0"0,0 1-1 0 0,-1-1 0 0 0,1 0 0 0 0,0 1 1 0 0,0 0-1 0 0,0 0 0 0 0,-1 0 1 0 0,1 0-1 0 0,0 0 0 0 0,0 0 1 0 0,0 1-1 0 0,-1 0 0 0 0,6 1 1 0 0,40 18-70 0 0,-37-14 72 0 0,16 7 11 0 0,0 2 1 0 0,-1 2 0 0 0,24 19 0 0 0,69 64 4 0 0,-29-22 11 0 0,-50-46 6 0 0,185 160 82 0 0,-183-151-105 0 0,-1 1-1 0 0,-3 2 0 0 0,36 52 1 0 0,-36-37-6 0 0,-2 1 0 0 0,52 118 0 0 0,-74-140-10 0 0,0 0-1 0 0,-3 0 1 0 0,-1 1-1 0 0,-2 1 1 0 0,-2 0-1 0 0,3 57 1 0 0,-10-44-347 0 0,-2-1-1 0 0,-3 1 1 0 0,-1-1 0 0 0,-3 0 0 0 0,-3-1-1 0 0,-1 0 1 0 0,-32 73 0 0 0,13-58-1154 0 0,-2-10-1128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1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43 10218 0 0,'3'-6'1154'0'0,"0"1"0"0"0,1-1 0 0 0,0 1-1 0 0,0 0 1 0 0,8-8 0 0 0,-11 12-806 0 0,5 1 192 0 0,27-2-507 0 0,0 2 0 0 0,1 1-1 0 0,-1 2 1 0 0,0 2 0 0 0,0 0 0 0 0,37 13 0 0 0,-66-17-31 0 0,-1 0 0 0 0,1 0-1 0 0,0 0 1 0 0,-1 0 0 0 0,1 1 0 0 0,-1 0 0 0 0,1 0 0 0 0,-1 0 0 0 0,0 0 0 0 0,0 0 0 0 0,0 1 0 0 0,0-1 0 0 0,0 1 0 0 0,0 0 0 0 0,-1 0 0 0 0,1 0 0 0 0,-1 0 0 0 0,0 0 0 0 0,0 1 0 0 0,0-1 0 0 0,0 1 0 0 0,-1-1 0 0 0,0 1 0 0 0,1 0 0 0 0,-1-1 0 0 0,0 1 0 0 0,-1 0 0 0 0,1 0 0 0 0,-1 0 0 0 0,0 0 0 0 0,0 0 0 0 0,0-1 0 0 0,0 1 0 0 0,-1 0-1 0 0,1 0 1 0 0,-1 0 0 0 0,0 0 0 0 0,0-1 0 0 0,0 1 0 0 0,-1 0 0 0 0,-1 3 0 0 0,-5 7 10 0 0,1 0 0 0 0,-2-1-1 0 0,0 0 1 0 0,0 0 0 0 0,-2-1 0 0 0,-14 15-1 0 0,-76 60-43 0 0,70-63 57 0 0,9-6 105 0 0,0-2 0 0 0,-1 0 0 0 0,-1-1 1 0 0,-44 19-1 0 0,67-34 409 0 0,17 2-39 0 0,43-3-116 0 0,89-11 0 0 0,-83 5-370 0 0,690-56-2726 0 0,-617 52-653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1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19 19036 0 0,'-59'-12'104'0'0,"14"6"-128"0"0,14 6-40 0 0,13 8-24 0 0,13 12-48 0 0,0 9 64 0 0,-1 11 16 0 0,1 11 8 0 0,-7 6 40 0 0,6 10 0 0 0,-1 4 8 0 0,6 5 0 0 0,1 2-8 0 0,4 8-552 0 0,5 4-632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0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222 359 14563 0 0,'0'-1'210'0'0,"0"-1"-1"0"0,-1 1 1 0 0,1-1-1 0 0,0 0 1 0 0,0 1-1 0 0,0-1 1 0 0,0 1-1 0 0,0-1 1 0 0,0 1-1 0 0,0-1 1 0 0,0 1-1 0 0,1-1 1 0 0,0-2-1 0 0,0 4-202 0 0,-1-1 1 0 0,1 1-1 0 0,-1-1 1 0 0,1 1-1 0 0,0-1 0 0 0,-1 1 1 0 0,1 0-1 0 0,0-1 1 0 0,-1 1-1 0 0,1 0 0 0 0,0-1 1 0 0,0 1-1 0 0,-1 0 1 0 0,1 0-1 0 0,0 0 0 0 0,0 0 1 0 0,0 0-1 0 0,-1 0 1 0 0,1 0-1 0 0,0 0 0 0 0,0 0 1 0 0,-1 0-1 0 0,1 0 0 0 0,0 0 1 0 0,0 0-1 0 0,0 1 1 0 0,-1-1-1 0 0,2 1 0 0 0,-1-1 4 0 0,0 1-1 0 0,0 0 0 0 0,1-1 0 0 0,-1 1 0 0 0,0 0 0 0 0,0 0 0 0 0,0 0 1 0 0,0 0-1 0 0,0 0 0 0 0,-1 0 0 0 0,1 0 0 0 0,0 0 0 0 0,0 1 0 0 0,-1-1 0 0 0,1 0 1 0 0,-1 0-1 0 0,1 0 0 0 0,-1 1 0 0 0,1-1 0 0 0,-1 0 0 0 0,0 1 0 0 0,0-1 1 0 0,1 1-1 0 0,-1-1 0 0 0,0 3 0 0 0,-2 39 135 0 0,2-39-141 0 0,-12 85 19 0 0,-4 0 1 0 0,-3-1 0 0 0,-45 123-1 0 0,52-177-38 0 0,-2-1-1 0 0,-25 46 1 0 0,39-78 14 0 0,-1 0 0 0 0,0 0 0 0 0,1 0 0 0 0,-1 0 0 0 0,1-1 0 0 0,-1 1 0 0 0,0 0 0 0 0,0 0 0 0 0,1 0 0 0 0,-1 0 0 0 0,0-1 0 0 0,0 1 0 0 0,-2 1 0 0 0,3-2-2 0 0,0 0-1 0 0,-1 0 1 0 0,1 0-1 0 0,0 0 1 0 0,-1 0-1 0 0,1-1 1 0 0,0 1-1 0 0,0 0 1 0 0,-1 0-1 0 0,1 0 1 0 0,0 0-1 0 0,0 0 1 0 0,-1 0-1 0 0,1 0 1 0 0,0-1-1 0 0,0 1 1 0 0,0 0-1 0 0,-1 0 1 0 0,1 0-1 0 0,0-1 0 0 0,0 1 1 0 0,0 0-1 0 0,-1 0 1 0 0,1 0-1 0 0,0-1 1 0 0,0 1-1 0 0,0 0 1 0 0,0 0-1 0 0,0-1 1 0 0,0 1-1 0 0,0 0 1 0 0,0 0-1 0 0,-1-1 1 0 0,0-3-82 0 0,1 0 0 0 0,-1 0 0 0 0,1 0 1 0 0,-1 0-1 0 0,2-9 0 0 0,5-32-323 0 0,2 0 1 0 0,2 1-1 0 0,19-54 0 0 0,-2 6 275 0 0,66-255-327 0 0,-5 11 1904 0 0,-72 433-843 0 0,27 81-573 0 0,-32-142-39 0 0,2 0 0 0 0,33 63 0 0 0,-23-57 5 0 0,2 0 0 0 0,1-2 0 0 0,2-1 0 0 0,2-1 0 0 0,67 64 0 0 0,-81-88-12 0 0,-5-6 8 0 0,-1 1 0 0 0,-1 0 0 0 0,0 0 1 0 0,0 1-1 0 0,0 0 0 0 0,11 19 0 0 0,-20-28 14 0 0,0-1-1 0 0,1 0 0 0 0,-1 0 1 0 0,0 1-1 0 0,0-1 0 0 0,0 0 0 0 0,0 1 1 0 0,0-1-1 0 0,0 0 0 0 0,0 1 1 0 0,0-1-1 0 0,0 0 0 0 0,0 1 1 0 0,0-1-1 0 0,0 0 0 0 0,0 0 0 0 0,0 1 1 0 0,0-1-1 0 0,0 0 0 0 0,0 1 1 0 0,0-1-1 0 0,0 0 0 0 0,0 1 0 0 0,0-1 1 0 0,-1 0-1 0 0,1 0 0 0 0,0 1 1 0 0,0-1-1 0 0,0 0 0 0 0,0 0 1 0 0,-1 1-1 0 0,1-1 0 0 0,0 0 0 0 0,0 0 1 0 0,-1 0-1 0 0,1 1 0 0 0,0-1 1 0 0,0 0-1 0 0,-1 0 0 0 0,1 0 1 0 0,0 0-1 0 0,-1 0 0 0 0,1 1 0 0 0,0-1 1 0 0,-1 0-1 0 0,1 0 0 0 0,0 0 1 0 0,-1 0-1 0 0,-18 1 169 0 0,16-1-131 0 0,-322-19 924 0 0,193 7-1157 0 0,-143 7-1 0 0,260 5-1174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11106 0 0,'0'0'2833'0'0,"3"-1"-2541"0"0,3 0-199 0 0,-1 0 0 0 0,0 1 0 0 0,0 0-1 0 0,0 0 1 0 0,1 0 0 0 0,-1 0 0 0 0,0 1 0 0 0,0 0 0 0 0,0 0-1 0 0,0 0 1 0 0,0 1 0 0 0,0 0 0 0 0,0 0 0 0 0,7 3 0 0 0,15 9 148 0 0,29 20 0 0 0,-48-29-248 0 0,120 89 37 0 0,-58-41-30 0 0,-21-16-200 0 0,30 22-643 0 0,-24-28 180 0 0,-39-23-541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1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1 15899 0 0,'-9'7'344'0'0,"0"4"-256"0"0,1 7-23 0 0,-3 8-17 0 0,-6 4 280 0 0,1 4-16 0 0,-6 3-40 0 0,1 2-24 0 0,1 4-248 0 0,-4-1-24 0 0,4 1 8 0 0,0 0-128 0 0,-4-4-1001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02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80 13795 0 0,'-9'-22'4493'0'0,"10"21"-4394"0"0,-1 0 0 0 0,0 0 0 0 0,1 0 0 0 0,-1 0 0 0 0,1 0 0 0 0,0 0 0 0 0,-1 1 0 0 0,1-1 0 0 0,0 0 0 0 0,-1 0 0 0 0,1 1 0 0 0,0-1 0 0 0,0 0 0 0 0,0 1 0 0 0,1-2 0 0 0,4-3 152 0 0,2 0-113 0 0,-1 1 0 0 0,0-1-1 0 0,1 1 1 0 0,0 0 0 0 0,0 1 0 0 0,0 0 0 0 0,0 0-1 0 0,11-1 1 0 0,-16 3-154 0 0,1 0-1 0 0,-1 0 1 0 0,0 1 0 0 0,1-1-1 0 0,-1 1 1 0 0,0 0-1 0 0,1 0 1 0 0,-1 0-1 0 0,0 1 1 0 0,1-1 0 0 0,-1 1-1 0 0,0 0 1 0 0,0 0-1 0 0,1 0 1 0 0,-1 0-1 0 0,0 0 1 0 0,0 1 0 0 0,0 0-1 0 0,0-1 1 0 0,-1 1-1 0 0,1 0 1 0 0,0 0-1 0 0,-1 0 1 0 0,4 4-1 0 0,-4-3 3 0 0,0 0-1 0 0,0 0 1 0 0,-1 0-1 0 0,1 0 1 0 0,-1 0-1 0 0,1 1 0 0 0,-1-1 1 0 0,0 1-1 0 0,0-1 1 0 0,-1 1-1 0 0,1-1 0 0 0,-1 1 1 0 0,1-1-1 0 0,-1 1 1 0 0,-1 6-1 0 0,0-5-2 0 0,0 1 0 0 0,-1-1 0 0 0,1 1 0 0 0,-1-1 0 0 0,-1 0 0 0 0,1 0 0 0 0,-1 0 0 0 0,0 0 0 0 0,-3 5 0 0 0,-6 5-10 0 0,0-1 1 0 0,-1-1-1 0 0,-1 0 1 0 0,-29 22-1 0 0,10-14-52 0 0,-1-1-1 0 0,0-1 0 0 0,-58 22 0 0 0,2-1-7 0 0,86-39 86 0 0,1 0 1 0 0,-1 1 0 0 0,1 0-1 0 0,0 0 1 0 0,0 0-1 0 0,0 0 1 0 0,0 1 0 0 0,0-1-1 0 0,0 1 1 0 0,-3 3 0 0 0,8-5-5 0 0,1 0 1 0 0,-1 0 0 0 0,0-1-1 0 0,0 1 1 0 0,1-1 0 0 0,-1 0 0 0 0,1 0-1 0 0,2 0 1 0 0,243 1 101 0 0,6 0-78 0 0,361 33-1493 0 0,-575-32 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7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34 12915 0 0,'-8'-13'256'0'0,"5"3"-288"0"0,3 3 24 0 0,7 4-128 0 0,4 3-128 0 0,5 0-841 0 0,4 2-727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23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10946 0 0,'3'-2'17'0'0,"-1"0"0"0"0,1 0-1 0 0,0 0 1 0 0,0 1 0 0 0,0-1-1 0 0,1 1 1 0 0,-1-1 0 0 0,0 1-1 0 0,1 0 1 0 0,-1 0 0 0 0,1 1 0 0 0,-1-1-1 0 0,0 1 1 0 0,1 0 0 0 0,-1-1-1 0 0,1 2 1 0 0,5 0 0 0 0,8 1-40 0 0,-2 0 1 0 0,24 8 0 0 0,-32-8 32 0 0,24 7 12 0 0,-1 1 0 0 0,34 17 0 0 0,-56-23-11 0 0,13 6 33 0 0,-7-5-5 0 0,-7-3-12 0 0,8 3 26 0 0,4 1 11 0 0,-1 2-14 0 0,10 8 11 0 0,228 174 294 0 0,-35-24-711 0 0,-206-156-228 0 0,0-1 1 0 0,0 0 0 0 0,1-1 0 0 0,31 12-1 0 0,-14-9-2414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23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904 37 7410 0 0,'-4'-4'163'0'0,"0"0"1"0"0,-1 1 0 0 0,1-1 0 0 0,-1 1 0 0 0,1 0 0 0 0,-1 1 0 0 0,0-1-1 0 0,0 1 1 0 0,0 0 0 0 0,0 0 0 0 0,0 1 0 0 0,-8-2 0 0 0,6 2 85 0 0,0 1 1 0 0,0 0-1 0 0,0 1 1 0 0,0 0-1 0 0,0 0 1 0 0,0 0-1 0 0,1 1 1 0 0,-1 0-1 0 0,-10 4 1 0 0,-9 6 437 0 0,1 0 0 0 0,0 2 1 0 0,1 0-1 0 0,-41 34 0 0 0,16-6 16 0 0,-45 50 0 0 0,-141 186-263 0 0,86-95-857 0 0,85-108-472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25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403 351 9954 0 0,'-36'-57'876'0'0,"34"56"-862"0"0,1 0 0 0 0,0 0 0 0 0,0 0 0 0 0,-1 0-1 0 0,1 0 1 0 0,-1 1 0 0 0,1-1 0 0 0,-1 0-1 0 0,1 1 1 0 0,-1-1 0 0 0,0 1 0 0 0,1 0 0 0 0,-1-1-1 0 0,0 1 1 0 0,1 0 0 0 0,-1 0 0 0 0,1 0 0 0 0,-1 0-1 0 0,0 0 1 0 0,1 1 0 0 0,-1-1 0 0 0,0 0 0 0 0,1 1-1 0 0,-1-1 1 0 0,1 1 0 0 0,-1 0 0 0 0,-1 0 0 0 0,0 1 9 0 0,-1-1 1 0 0,1 1-1 0 0,0-1 1 0 0,0 1 0 0 0,0 0-1 0 0,0 1 1 0 0,0-1-1 0 0,0 0 1 0 0,1 1 0 0 0,-1-1-1 0 0,-3 6 1 0 0,-1 6-32 0 0,1 1 1 0 0,1 0 0 0 0,0 1-1 0 0,1-1 1 0 0,1 1 0 0 0,0 0-1 0 0,0 22 1 0 0,3-35 6 0 0,0 0-1 0 0,0 0 1 0 0,0 0-1 0 0,0 0 1 0 0,1-1-1 0 0,-1 1 1 0 0,1 0 0 0 0,0 0-1 0 0,0-1 1 0 0,0 1-1 0 0,0 0 1 0 0,0-1-1 0 0,1 1 1 0 0,-1-1-1 0 0,1 1 1 0 0,0-1-1 0 0,-1 0 1 0 0,1 0 0 0 0,0 0-1 0 0,0 0 1 0 0,1 0-1 0 0,-1 0 1 0 0,3 1-1 0 0,-1 0 20 0 0,1 0-1 0 0,0-1 1 0 0,0 1 0 0 0,0-1-1 0 0,0 0 1 0 0,0-1-1 0 0,0 1 1 0 0,1-1-1 0 0,-1 0 1 0 0,0-1 0 0 0,8 1-1 0 0,2-4 57 0 0,-4-10 22 0 0,-2 0-35 0 0,3 5-20 0 0,12 0 28 0 0,-2 1 4 0 0,-10 1-22 0 0,0 0 1 0 0,0-1 0 0 0,-1 0 0 0 0,1-1 0 0 0,-2 0 0 0 0,15-15-1 0 0,50-63 366 0 0,-40 43-334 0 0,-27 33 37 0 0,-1 0 0 0 0,0-1 0 0 0,0 0 0 0 0,-1-1-1 0 0,-1 1 1 0 0,0-1 0 0 0,-1 0 0 0 0,0 0-1 0 0,3-15 1 0 0,-6 20-38 0 0,1 1 0 0 0,-1-1-1 0 0,-1 1 1 0 0,1-1 0 0 0,-1 0-1 0 0,0 0 1 0 0,-1 1 0 0 0,1-1-1 0 0,-1 0 1 0 0,-1 1 0 0 0,1-1-1 0 0,-1 1 1 0 0,0 0 0 0 0,-1-1-1 0 0,0 1 1 0 0,0 0 0 0 0,0 0-1 0 0,0 1 1 0 0,-6-7 0 0 0,6 8-68 0 0,-2 1 1 0 0,1-1 0 0 0,0 1 0 0 0,-1 0 0 0 0,1 0 0 0 0,-1 0-1 0 0,0 1 1 0 0,0 0 0 0 0,0-1 0 0 0,0 2 0 0 0,0-1-1 0 0,-1 1 1 0 0,1 0 0 0 0,0 0 0 0 0,-1 0 0 0 0,1 1-1 0 0,-1 0 1 0 0,1 0 0 0 0,-1 0 0 0 0,1 0 0 0 0,-8 3 0 0 0,-8 1-25 0 0,0 1 1 0 0,0 1 0 0 0,1 1 0 0 0,-21 11 0 0 0,16-6 5 0 0,1 1 1 0 0,1 1 0 0 0,0 1 0 0 0,1 1-1 0 0,-28 27 1 0 0,11-5 3 0 0,-60 75 0 0 0,72-78-27 0 0,-27 47 1 0 0,47-70 30 0 0,0 0 0 0 0,1 1 0 0 0,0 0 0 0 0,1 0 0 0 0,1 1 0 0 0,0-1 0 0 0,1 1-1 0 0,-1 14 1 0 0,3-25-6 0 0,1-1-1 0 0,0 1 1 0 0,0-1-1 0 0,0 1 0 0 0,0 0 1 0 0,0-1-1 0 0,1 1 0 0 0,-1-1 1 0 0,1 1-1 0 0,0-1 1 0 0,0 1-1 0 0,0-1 0 0 0,0 1 1 0 0,0-1-1 0 0,0 0 0 0 0,0 1 1 0 0,1-1-1 0 0,0 0 1 0 0,2 3-1 0 0,-1-3 4 0 0,0 0 0 0 0,0 0 0 0 0,0 0 0 0 0,0-1 0 0 0,0 1 0 0 0,0-1 0 0 0,0 0 0 0 0,1 0 0 0 0,-1 0 0 0 0,0 0 0 0 0,1 0 0 0 0,-1-1 0 0 0,5 0 0 0 0,6 0 18 0 0,1-1 0 0 0,0 0 0 0 0,-1-1 0 0 0,1-1 0 0 0,24-8 0 0 0,8-6 24 0 0,-1-3-1 0 0,-1-1 0 0 0,0-3 0 0 0,67-48 0 0 0,-90 57-4 0 0,-1-1 0 0 0,0-1-1 0 0,-1-1 1 0 0,-1-1 0 0 0,-1-1 0 0 0,-1 0 0 0 0,-1-1-1 0 0,24-41 1 0 0,-37 56-17 0 0,0 0 1 0 0,0 0-1 0 0,-1-1 0 0 0,0 0 0 0 0,0 1 0 0 0,-1-1 0 0 0,0 0 1 0 0,0 0-1 0 0,0 1 0 0 0,-1-1 0 0 0,0 0 0 0 0,-2-10 1 0 0,2 14-14 0 0,-1 0 1 0 0,1 0-1 0 0,-1 0 0 0 0,0 0 1 0 0,-1 0-1 0 0,1 0 1 0 0,0 0-1 0 0,-1 0 1 0 0,0 0-1 0 0,1 1 1 0 0,-1-1-1 0 0,0 1 1 0 0,0-1-1 0 0,-1 1 1 0 0,1 0-1 0 0,0 0 1 0 0,-1 0-1 0 0,1 0 1 0 0,-1 0-1 0 0,0 1 1 0 0,0-1-1 0 0,0 1 1 0 0,0-1-1 0 0,1 1 1 0 0,-2 0-1 0 0,1 0 1 0 0,0 1-1 0 0,-4-1 1 0 0,-3-1-17 0 0,-1 2 0 0 0,0 0 0 0 0,0 0 1 0 0,0 1-1 0 0,1 0 0 0 0,-1 1 1 0 0,1 0-1 0 0,-1 0 0 0 0,-12 6 0 0 0,-10 5-28 0 0,-46 25-1 0 0,47-20 39 0 0,1 0 1 0 0,1 3-1 0 0,-45 37 0 0 0,60-45-13 0 0,1 2 1 0 0,0-1-1 0 0,1 2 0 0 0,0 0 0 0 0,1 0 0 0 0,1 1 1 0 0,1 0-1 0 0,-9 20 0 0 0,17-33 9 0 0,0 1 1 0 0,1-1-1 0 0,0 0 0 0 0,-1 0 1 0 0,1 0-1 0 0,1 1 1 0 0,-1-1-1 0 0,1 1 0 0 0,-1-1 1 0 0,1 0-1 0 0,1 1 1 0 0,-1-1-1 0 0,1 1 0 0 0,1 5 1 0 0,-1-8 1 0 0,0 1 0 0 0,0-1 0 0 0,1 1 1 0 0,-1-1-1 0 0,1 0 0 0 0,-1 1 0 0 0,1-1 1 0 0,0 0-1 0 0,0 0 0 0 0,0 0 0 0 0,0-1 1 0 0,1 1-1 0 0,-1 0 0 0 0,0-1 0 0 0,1 0 0 0 0,-1 1 1 0 0,1-1-1 0 0,-1 0 0 0 0,1 0 0 0 0,-1 0 1 0 0,1-1-1 0 0,0 1 0 0 0,3 0 0 0 0,10 1 11 0 0,-1-1 0 0 0,0-1 0 0 0,0 0 0 0 0,1-1 0 0 0,-1 0 1 0 0,0-1-1 0 0,29-9 0 0 0,0-2-7 0 0,55-25 1 0 0,-73 26 14 0 0,0-1 0 0 0,-1-1 0 0 0,-1-1 0 0 0,32-26 1 0 0,-44 31 3 0 0,1-1 0 0 0,-2 0 1 0 0,1-1-1 0 0,-1-1 0 0 0,-1 1 1 0 0,-1-2-1 0 0,0 1 0 0 0,0-1 1 0 0,7-18-1 0 0,-14 27-12 0 0,0 0 0 0 0,-1-1-1 0 0,1 1 1 0 0,-1 0 0 0 0,-1 0-1 0 0,1-1 1 0 0,-1 1 0 0 0,0-1 0 0 0,0 1-1 0 0,0 0 1 0 0,-1-1 0 0 0,0 1 0 0 0,-2-11-1 0 0,2 13-11 0 0,-1 0 0 0 0,1 0-1 0 0,0 0 1 0 0,-1 0-1 0 0,0 0 1 0 0,1 0-1 0 0,-1 1 1 0 0,0-1 0 0 0,-1 1-1 0 0,1-1 1 0 0,0 1-1 0 0,-1 0 1 0 0,1 0-1 0 0,-1 0 1 0 0,0 0 0 0 0,0 0-1 0 0,1 0 1 0 0,-1 1-1 0 0,0 0 1 0 0,0-1-1 0 0,-1 1 1 0 0,1 0-1 0 0,-6-1 1 0 0,-1 1-10 0 0,0 1 0 0 0,0 0 0 0 0,0 0 1 0 0,0 1-1 0 0,-1 0 0 0 0,1 1 0 0 0,0 0 0 0 0,1 1 0 0 0,-1 0 0 0 0,-18 8 0 0 0,-6 6-13 0 0,-49 31 0 0 0,81-47 21 0 0,-17 11-23 0 0,1 0-1 0 0,1 2 0 0 0,-31 28 1 0 0,42-36 19 0 0,1 1 1 0 0,-1-1-1 0 0,1 1 1 0 0,0 0-1 0 0,1 0 1 0 0,0 1-1 0 0,0-1 1 0 0,1 1-1 0 0,0 0 1 0 0,0 0-1 0 0,0 0 1 0 0,1 1-1 0 0,-1 8 1 0 0,3-14 7 0 0,-1-1 0 0 0,1 0 1 0 0,0 1-1 0 0,0-1 0 0 0,0 0 0 0 0,0 0 1 0 0,0 1-1 0 0,0-1 0 0 0,0 0 0 0 0,1 0 1 0 0,-1 1-1 0 0,1-1 0 0 0,0 0 0 0 0,0 0 0 0 0,0 0 1 0 0,0 0-1 0 0,0 0 0 0 0,0 0 0 0 0,0 0 1 0 0,1 0-1 0 0,-1 0 0 0 0,1-1 0 0 0,-1 1 1 0 0,1 0-1 0 0,0-1 0 0 0,0 1 0 0 0,0-1 0 0 0,-1 0 1 0 0,1 0-1 0 0,0 0 0 0 0,1 0 0 0 0,-1 0 1 0 0,0 0-1 0 0,0 0 0 0 0,0-1 0 0 0,0 1 1 0 0,1-1-1 0 0,-1 1 0 0 0,0-1 0 0 0,1 0 1 0 0,-1 0-1 0 0,3 0 0 0 0,10-1 9 0 0,-1 0 1 0 0,0-1-1 0 0,1-1 1 0 0,-1 0 0 0 0,18-7-1 0 0,5-2 6 0 0,0-2-1 0 0,-1-2 1 0 0,57-34 0 0 0,-73 37 3 0 0,0-1 1 0 0,-1 0-1 0 0,-1-1 1 0 0,0-1-1 0 0,-1-1 1 0 0,-1 0-1 0 0,20-28 1 0 0,-30 37 30 0 0,-2 0-1 0 0,1-1 1 0 0,-1 1 0 0 0,-1-1 0 0 0,1 1 0 0 0,-1-1-1 0 0,-1 0 1 0 0,3-18 0 0 0,-4 25-27 0 0,-1-1 1 0 0,0 1-1 0 0,0 0 1 0 0,0-1-1 0 0,0 1 0 0 0,0 0 1 0 0,0 0-1 0 0,-1-1 0 0 0,1 1 1 0 0,-1 0-1 0 0,0 0 0 0 0,1 0 1 0 0,-1-1-1 0 0,0 1 0 0 0,0 0 1 0 0,0 0-1 0 0,-1 0 0 0 0,1 1 1 0 0,0-1-1 0 0,-1 0 0 0 0,1 0 1 0 0,-1 1-1 0 0,0-1 0 0 0,0 1 1 0 0,1-1-1 0 0,-1 1 0 0 0,0 0 1 0 0,0 0-1 0 0,0 0 1 0 0,0 0-1 0 0,0 0 0 0 0,-1 0 1 0 0,1 0-1 0 0,0 1 0 0 0,0-1 1 0 0,0 1-1 0 0,-1 0 0 0 0,1-1 1 0 0,0 1-1 0 0,-5 0 0 0 0,-1 0-66 0 0,-1 1-1 0 0,0 0 0 0 0,0 0 1 0 0,1 0-1 0 0,-1 1 0 0 0,1 0 1 0 0,-1 1-1 0 0,1 0 0 0 0,0 0 0 0 0,0 1 1 0 0,0 0-1 0 0,0 1 0 0 0,1-1 1 0 0,0 1-1 0 0,0 1 0 0 0,0-1 1 0 0,1 1-1 0 0,-1 0 0 0 0,2 1 1 0 0,-7 7-1 0 0,-1 14-2809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1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234 253 12219 0 0,'-6'-14'540'0'0,"2"6"-82"0"0,0 0-1 0 0,1 0 0 0 0,-3-14 1 0 0,5 21-411 0 0,1-1 1 0 0,-1 0 0 0 0,1 0 0 0 0,0 0 0 0 0,0 0 0 0 0,0 0-1 0 0,0 0 1 0 0,0 0 0 0 0,1 0 0 0 0,-1 0 0 0 0,0 0-1 0 0,1 0 1 0 0,0 1 0 0 0,-1-1 0 0 0,1 0 0 0 0,0 0 0 0 0,0 0-1 0 0,0 1 1 0 0,0-1 0 0 0,0 1 0 0 0,2-3 0 0 0,19-12-17 0 0,1 0-52 0 0,-13 2-3 0 0,-6 3 12 0 0,-3 10 10 0 0,-1-1-1 0 0,1 0 1 0 0,-1 1 0 0 0,1-1 0 0 0,0 0 0 0 0,-1 1 0 0 0,1-1-1 0 0,0 1 1 0 0,2-3 0 0 0,14-5-14 0 0,33-6-207 0 0,56-7 0 0 0,-50 10 58 0 0,-35 6 99 0 0,1 2-1 0 0,29-3 1 0 0,-45 7 60 0 0,1 0 0 0 0,-1 0 0 0 0,0 1 0 0 0,0-1 0 0 0,1 1 0 0 0,-1 1 0 0 0,0-1 0 0 0,0 1 0 0 0,0 0 1 0 0,0 0-1 0 0,-1 1 0 0 0,11 5 0 0 0,-15-7 3 0 0,1 0 0 0 0,0 0-1 0 0,-1 1 1 0 0,1-1 0 0 0,-1 0 0 0 0,1 1 0 0 0,-1-1 0 0 0,1 1 0 0 0,-1-1-1 0 0,0 1 1 0 0,0-1 0 0 0,0 1 0 0 0,0 0 0 0 0,0 0 0 0 0,0 0 0 0 0,-1-1-1 0 0,1 1 1 0 0,0 0 0 0 0,-1 0 0 0 0,1 0 0 0 0,-1 0 0 0 0,0 0 0 0 0,0 0 0 0 0,0 0-1 0 0,0 0 1 0 0,0 0 0 0 0,0 0 0 0 0,-1 0 0 0 0,1 0 0 0 0,0 0 0 0 0,-1 0-1 0 0,0 0 1 0 0,1 0 0 0 0,-1-1 0 0 0,0 1 0 0 0,0 0 0 0 0,0 0 0 0 0,0-1-1 0 0,-2 3 1 0 0,-5 6 6 0 0,0 0-1 0 0,0-1 1 0 0,-1 0-1 0 0,-18 14 0 0 0,27-23-2 0 0,-27 21 58 0 0,-1-1 0 0 0,-37 21-1 0 0,54-35-15 0 0,-1 0 0 0 0,1-1 0 0 0,-1 0 0 0 0,0-1 1 0 0,-1 0-1 0 0,1-1 0 0 0,-1 0 0 0 0,0-1 0 0 0,-14 0 0 0 0,12 1 172 0 0,27-4-4 0 0,0-2-202 0 0,1 0 0 0 0,-1 1 0 0 0,1 1 0 0 0,-1 0 0 0 0,14 1 0 0 0,65 7-11 0 0,-76-6-5 0 0,11 1-6 0 0,1 2-1 0 0,0 0 0 0 0,-1 2 1 0 0,48 17-1 0 0,-67-20 13 0 0,1 1 1 0 0,-1 0-1 0 0,0 0 0 0 0,0 0 1 0 0,0 1-1 0 0,0 0 0 0 0,-1 1 0 0 0,10 10 1 0 0,-13-11-3 0 0,1 0-1 0 0,-1 0 1 0 0,0 0 0 0 0,0 0 0 0 0,0 1 0 0 0,-1-1 0 0 0,0 1 0 0 0,0-1-1 0 0,0 1 1 0 0,-1 0 0 0 0,0 0 0 0 0,0 0 0 0 0,0 9 0 0 0,-1-8 5 0 0,-1 0 0 0 0,0 0 0 0 0,0-1-1 0 0,0 1 1 0 0,-1 0 0 0 0,0-1 0 0 0,-1 1 0 0 0,1-1 0 0 0,-1 1 0 0 0,0-1 0 0 0,-1 0 0 0 0,1-1 0 0 0,-1 1 0 0 0,0 0 0 0 0,-1-1 0 0 0,-8 8 0 0 0,-2 2 20 0 0,-2-1 1 0 0,0-1 0 0 0,-1 0-1 0 0,-20 10 1 0 0,-186 87 15 0 0,-11-19 4 0 0,43-21-989 0 0,129-48-1244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74 12699 0 0,'-1'0'59'0'0,"0"-1"-1"0"0,1 1 1 0 0,-1-1 0 0 0,0 0 0 0 0,1 1 0 0 0,-1-1-1 0 0,1 1 1 0 0,-1-1 0 0 0,1 0 0 0 0,0 1 0 0 0,-1-1 0 0 0,1 0-1 0 0,0 1 1 0 0,-1-1 0 0 0,1 0 0 0 0,0 0 0 0 0,0 0 0 0 0,0 1-1 0 0,-1-1 1 0 0,1 0 0 0 0,0-1 0 0 0,-1-8 932 0 0,-3 1-349 0 0,1 6-512 0 0,-4-8 37 0 0,4 1 1102 0 0,7-5-801 0 0,-3 16-479 0 0,0 0 1 0 0,0 1 0 0 0,0-1-1 0 0,0 0 1 0 0,0 0-1 0 0,0 0 1 0 0,0 1 0 0 0,0-1-1 0 0,-1 1 1 0 0,1-1 0 0 0,0 0-1 0 0,-1 1 1 0 0,1-1-1 0 0,0 3 1 0 0,-1-2-57 0 0,3 12-690 0 0,-1-1-552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2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19052 0 0,'0'0'-140'0'0,"1"12"-104"0"0,0-4 190 0 0,1 5 21 0 0,-3-5 32 0 0,-6 4 4 0 0,1 15 6 0 0,3 21 9 0 0,0-11 8 0 0,-15 280-43 0 0,11-141-3069 0 0,4-133 1068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2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18764 0 0,'33'-10'-16'0'0,"3"0"16"0"0,1-2-32 0 0,2 3 0 0 0,-1 0-304 0 0,4 0-704 0 0,3-3-417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3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 13459 0 0,'-5'-2'128'0'0,"11"4"24"0"0,6-1 288 0 0,4 2-184 0 0,-4-1 0 0 0,12 1-96 0 0,6-1-152 0 0,8-2 8 0 0,8 0-24 0 0,1-3-16 0 0,4-2-296 0 0,-2 0-728 0 0,1-3-472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3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16828 0 0,'0'6'624'0'0,"0"97"-407"0"0,1-67-208 0 0,0-22-11 0 0,-1 1 0 0 0,2-1-1 0 0,0 0 1 0 0,6 24-1 0 0,-7-35 1 0 0,0 0 0 0 0,0 0 0 0 0,0 0 0 0 0,1 0-1 0 0,-1-1 1 0 0,1 1 0 0 0,0 0 0 0 0,0-1 0 0 0,0 1 0 0 0,0-1-1 0 0,0 0 1 0 0,0 1 0 0 0,1-1 0 0 0,-1 0 0 0 0,1-1 0 0 0,-1 1-1 0 0,1 0 1 0 0,0-1 0 0 0,0 1 0 0 0,0-1 0 0 0,0 0 0 0 0,0 0-1 0 0,0 0 1 0 0,0 0 0 0 0,0-1 0 0 0,5 1 0 0 0,-2-1 1 0 0,0-1 0 0 0,0 0 0 0 0,1 0 0 0 0,-1-1 0 0 0,0 0 0 0 0,-1 0 0 0 0,1 0 0 0 0,0-1 0 0 0,0 0 0 0 0,-1 0 0 0 0,0 0 0 0 0,1-1 0 0 0,6-5 0 0 0,7-4-16 0 0,19-13-49 0 0,-1-1 1 0 0,-1-2-1 0 0,-1-1 1 0 0,43-51-1 0 0,-70 73 72 0 0,-2 0 28 0 0,1 1 1 0 0,-1 0-1 0 0,2 0 1 0 0,-1 1-1 0 0,1 0 0 0 0,11-8 1 0 0,-18 14-31 0 0,-1 0 0 0 0,0 0-1 0 0,1 0 1 0 0,-1 0 0 0 0,0 0 0 0 0,0 0 0 0 0,1-1 0 0 0,-1 1 0 0 0,0 0 0 0 0,0 0 0 0 0,1 0 0 0 0,-1 0 0 0 0,0 0 0 0 0,1 1-1 0 0,-1-1 1 0 0,0 0 0 0 0,0 0 0 0 0,1 0 0 0 0,-1 0 0 0 0,0 0 0 0 0,0 0 0 0 0,1 0 0 0 0,-1 0 0 0 0,0 1 0 0 0,0-1 0 0 0,1 0-1 0 0,-1 0 1 0 0,0 0 0 0 0,0 1 0 0 0,0-1 0 0 0,0 0 0 0 0,1 0 0 0 0,-1 0 0 0 0,0 1 0 0 0,0-1 0 0 0,0 0 0 0 0,0 0 0 0 0,0 1-1 0 0,0-1 1 0 0,1 0 0 0 0,-1 0 0 0 0,0 1 0 0 0,0-1 0 0 0,0 0 0 0 0,0 1 0 0 0,0-1 0 0 0,0 1 0 0 0,1 15 94 0 0,-1-15-87 0 0,-1 16 90 0 0,0-1 0 0 0,-1 0-1 0 0,-1 0 1 0 0,-8 25 0 0 0,-27 63 105 0 0,25-70-201 0 0,-212 432-434 0 0,219-456 362 0 0,-26 55-579 0 0,4-2-829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4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808 0 20588 0 0,'-16'12'-112'0'0,"-4"9"72"0"0,-3 9 0 0 0,-10 4 32 0 0,-6 5 72 0 0,-12 9-64 0 0,-5 1 16 0 0,-5 7-24 0 0,-3 0 32 0 0,3-3-40 0 0,4-1-8 0 0,1-3-56 0 0,0-1-184 0 0,4 0-768 0 0,-1-1-96 0 0,-1-2-312 0 0,-2 2-985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7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16 11434 0 0,'-3'-9'273'0'0,"-1"2"-249"0"0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4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4715 647 17252 0 0,'0'18'48'0'0,"-1"0"1"0"0,-1 0-1 0 0,0 0 1 0 0,-2-1-1 0 0,0 1 1 0 0,-1-1-1 0 0,0 0 1 0 0,-2 0 0 0 0,-10 21-1 0 0,2-5 30 0 0,-14 48 0 0 0,-3 8-7 0 0,31-87-51 0 0,0 0 1 0 0,0-1-1 0 0,1 1 1 0 0,-1 0-1 0 0,1 0 1 0 0,-1 0-1 0 0,1 0 1 0 0,0 0-1 0 0,0 0 1 0 0,0 3-1 0 0,0-4-3 0 0,0 0-1 0 0,1 0 0 0 0,-1-1 1 0 0,0 1-1 0 0,1 0 1 0 0,-1 0-1 0 0,1-1 1 0 0,-1 1-1 0 0,1 0 1 0 0,-1 0-1 0 0,1-1 1 0 0,-1 1-1 0 0,1-1 0 0 0,0 1 1 0 0,-1 0-1 0 0,1-1 1 0 0,0 1-1 0 0,0-1 1 0 0,-1 0-1 0 0,1 1 1 0 0,0-1-1 0 0,0 0 0 0 0,0 1 1 0 0,0-1-1 0 0,-1 0 1 0 0,3 0-1 0 0,11 2 69 0 0,1 0 0 0 0,0-2 0 0 0,0 0 0 0 0,-1-1 0 0 0,1 0-1 0 0,0-1 1 0 0,21-6 0 0 0,-15 4-49 0 0,497-121-111 0 0,-364 84-1091 0 0,-41 10-1594 0 0</inkml:trace>
  <inkml:trace contextRef="#ctx0" brushRef="#br0" timeOffset="1">209 0 14251 0 0,'-46'63'328'0'0,"5"12"272"0"0,1 9-40 0 0,12 6 64 0 0,2 4-343 0 0,8-1-113 0 0,8 3 16 0 0,12 7-56 0 0,9 6-96 0 0,19 4-8 0 0,13 0-32 0 0,16-4 8 0 0,16-13-80 0 0,29-10-192 0 0,14-12-249 0 0,18-15-55 0 0,10-8-1600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4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22237 0 0,'78'42'-970'0'0,"-34"-20"1045"0"0,0 2 0 0 0,-2 1-1 0 0,-1 3 1 0 0,-1 1 0 0 0,49 47-1 0 0,-4 18 49 0 0,103 145-1 0 0,-92-110-120 0 0,-52-70-23 0 0,67 116-1 0 0,-90-135 1 0 0,-3 0 0 0 0,-1 2 0 0 0,-2 0 0 0 0,13 57 0 0 0,-19-54-170 0 0,-2 1 0 0 0,-2 0 0 0 0,-1 85-1 0 0,-6-97-421 0 0,-1-1-1 0 0,-2 1 0 0 0,-1-1 0 0 0,-2 0 0 0 0,-22 61 0 0 0,-1-28-2517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5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137 702 19244 0 0,'-1'8'-41'0'0,"0"8"13"0"0,-2 1 0 0 0,1-1 0 0 0,-2 0 1 0 0,0 0-1 0 0,-1 0 0 0 0,-1-1 0 0 0,-11 24 0 0 0,13-33 41 0 0,-11 22 1 0 0,-30 36 0 0 0,45-63-15 0 0,0-1 0 0 0,0 1 0 0 0,0-1-1 0 0,-1 1 1 0 0,1-1 0 0 0,0 1-1 0 0,0-1 1 0 0,-1 1 0 0 0,1-1-1 0 0,0 0 1 0 0,-1 1 0 0 0,1-1 0 0 0,0 0-1 0 0,-1 1 1 0 0,1-1 0 0 0,-1 0-1 0 0,1 1 1 0 0,-1-1 0 0 0,1 0 0 0 0,-1 0-1 0 0,1 0 1 0 0,-1 1 0 0 0,1-1-1 0 0,-1 0 1 0 0,1 0 0 0 0,-1 0-1 0 0,1 0 1 0 0,-1 0 0 0 0,1 0 0 0 0,-1 0-1 0 0,1 0 1 0 0,-1 0 0 0 0,1 0-1 0 0,-1 0 1 0 0,1 0 0 0 0,-1 0 0 0 0,1-1-1 0 0,-1 1 1 0 0,1 0 0 0 0,-1 0-1 0 0,1-1 1 0 0,-1 1 0 0 0,1 0 0 0 0,0 0-1 0 0,-1-1 1 0 0,1 1 0 0 0,-1-1-1 0 0,1 1 1 0 0,0 0 0 0 0,-1-1-1 0 0,1 1 1 0 0,0-1 0 0 0,0 1 0 0 0,-1 0-1 0 0,1-1 1 0 0,0 1 0 0 0,0-1-1 0 0,0 1 1 0 0,-1-1 0 0 0,1 1 0 0 0,0-1-1 0 0,0 1 1 0 0,0-1 0 0 0,0 0-1 0 0,-6-37-31 0 0,5 11-87 0 0,2-1 0 0 0,1 0-1 0 0,1 1 1 0 0,7-33 0 0 0,36-109-405 0 0,-19 74 347 0 0,-3 4 16 0 0,28-98-97 0 0,-40 153 284 0 0,1 1 0 0 0,2 0 0 0 0,23-36-1 0 0,-37 69-5 0 0,-1 0 0 0 0,2 1 0 0 0,-1-1 0 0 0,0 0-1 0 0,0 1 1 0 0,0-1 0 0 0,1 1 0 0 0,-1-1 0 0 0,1 1-1 0 0,-1 0 1 0 0,1 0 0 0 0,0-1 0 0 0,0 1 0 0 0,-1 0-1 0 0,1 1 1 0 0,0-1 0 0 0,0 0 0 0 0,0 0 0 0 0,0 1-1 0 0,3-1 1 0 0,-2 1-10 0 0,-1 0 1 0 0,1 0-1 0 0,-1 1 0 0 0,1-1 0 0 0,-1 1 0 0 0,1-1 0 0 0,-1 1 1 0 0,0 0-1 0 0,1 0 0 0 0,-1 0 0 0 0,0 0 0 0 0,1 1 0 0 0,-1-1 1 0 0,2 2-1 0 0,3 3-9 0 0,-1 0 0 0 0,0 0 0 0 0,0 0 0 0 0,0 1 0 0 0,-1 0 0 0 0,0 0 0 0 0,-1 0 0 0 0,7 13-1 0 0,110 252-119 0 0,-87-206-65 0 0,3-2 0 0 0,60 78 0 0 0,-85-126 166 0 0,-7-9 5 0 0,-1 0 0 0 0,1 0 0 0 0,-1 0 0 0 0,-1 0 0 0 0,1 1 0 0 0,2 7 0 0 0,-6-13 21 0 0,0-1 1 0 0,1 1 0 0 0,-1-1-1 0 0,0 1 1 0 0,0-1-1 0 0,0 1 1 0 0,1-1 0 0 0,-2 1-1 0 0,1-1 1 0 0,0 1 0 0 0,0-1-1 0 0,0 1 1 0 0,-1-1-1 0 0,1 0 1 0 0,-1 1 0 0 0,1-1-1 0 0,-1 1 1 0 0,0-1-1 0 0,1 0 1 0 0,-1 1 0 0 0,0-1-1 0 0,0 0 1 0 0,0 0 0 0 0,0 0-1 0 0,0 0 1 0 0,0 0-1 0 0,0 0 1 0 0,0 0 0 0 0,-1 0-1 0 0,1 0 1 0 0,0 0-1 0 0,0 0 1 0 0,-1-1 0 0 0,1 1-1 0 0,-1-1 1 0 0,1 1 0 0 0,-1-1-1 0 0,1 1 1 0 0,-2-1-1 0 0,-58 13 118 0 0,-110 10 0 0 0,76-13-147 0 0,-126 16-2329 0 0,208-24 131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5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2 154 20884 0 0,'0'-4'-9'0'0,"-1"-1"-1"0"0,1 1 0 0 0,0 0 1 0 0,0 0-1 0 0,0 0 0 0 0,0 0 0 0 0,1-1 1 0 0,0 1-1 0 0,0 0 0 0 0,0 0 0 0 0,0 0 1 0 0,1 0-1 0 0,-1 0 0 0 0,1 1 1 0 0,4-7-1 0 0,-3 5 10 0 0,-1 1 0 0 0,1-1 0 0 0,1 1 0 0 0,-1 0 0 0 0,1 0 0 0 0,-1 0 0 0 0,1 0 0 0 0,0 1 0 0 0,0 0 1 0 0,1-1-1 0 0,-1 1 0 0 0,6-2 0 0 0,8-2-57 0 0,-1 2 1 0 0,1 0 0 0 0,0 0-1 0 0,0 2 1 0 0,1 0-1 0 0,-1 2 1 0 0,0 0 0 0 0,1 0-1 0 0,-1 2 1 0 0,1 0-1 0 0,-1 2 1 0 0,1 0 0 0 0,29 9-1 0 0,-43-10 49 0 0,0 0 0 0 0,0 0-1 0 0,0 0 1 0 0,0 1-1 0 0,-1 0 1 0 0,1 0 0 0 0,-1 0-1 0 0,0 1 1 0 0,0-1 0 0 0,0 1-1 0 0,0 0 1 0 0,0 0-1 0 0,-1 0 1 0 0,0 1 0 0 0,0-1-1 0 0,0 1 1 0 0,-1 0 0 0 0,1 0-1 0 0,-1 0 1 0 0,0 0 0 0 0,-1 0-1 0 0,1 0 1 0 0,-1 0-1 0 0,0 1 1 0 0,0-1 0 0 0,-1 1-1 0 0,0-1 1 0 0,0 10 0 0 0,-1-2-2 0 0,-1 0 0 0 0,0 0 0 0 0,-1 0 0 0 0,0 0 0 0 0,-1-1 1 0 0,-1 1-1 0 0,0-1 0 0 0,0 0 0 0 0,-1-1 0 0 0,-15 22 1 0 0,5-13-6 0 0,-2-1 1 0 0,0 0 0 0 0,0-1 0 0 0,-2-1 0 0 0,0-1 0 0 0,-1-1 0 0 0,-1 0 0 0 0,0-2 0 0 0,-1 0 0 0 0,-44 16 0 0 0,65-28 170 0 0,2-1-155 0 0,-1 0 1 0 0,1 0-1 0 0,0 0 0 0 0,0 0 1 0 0,0 0-1 0 0,-1 0 1 0 0,1 0-1 0 0,0 0 1 0 0,0 0-1 0 0,0 0 0 0 0,-1 0 1 0 0,1 0-1 0 0,0 0 1 0 0,0 0-1 0 0,0-1 0 0 0,0 1 1 0 0,-1 0-1 0 0,1 0 1 0 0,0 0-1 0 0,0 0 0 0 0,0 0 1 0 0,0 0-1 0 0,-1-1 1 0 0,1 1-1 0 0,0 0 0 0 0,0 0 1 0 0,0 0-1 0 0,0 0 1 0 0,0-1-1 0 0,0 1 1 0 0,0 0-1 0 0,0 0 0 0 0,0 0 1 0 0,0 0-1 0 0,-1-1 1 0 0,1 1-1 0 0,0 0 0 0 0,0 0 1 0 0,0 0-1 0 0,0-1 1 0 0,0 1-1 0 0,0 0 0 0 0,0 0 1 0 0,0 0-1 0 0,1-1 1 0 0,-1 1-1 0 0,0 0 0 0 0,0 0 1 0 0,0 0-1 0 0,0-1 1 0 0,0 1-1 0 0,0 0 0 0 0,0 0 1 0 0,0 0-1 0 0,0 0 1 0 0,1-1-1 0 0,-1 1 1 0 0,0 0-1 0 0,0 0 0 0 0,0 0 1 0 0,0 0-1 0 0,0 0 1 0 0,1 0-1 0 0,-1-1 0 0 0,0 1 1 0 0,0 0-1 0 0,13-12 17 0 0,398-256-104 0 0,-327 216 83 0 0,-77 48 10 0 0,15-10 46 0 0,42-20 0 0 0,-61 33 314 0 0,-4 5-291 0 0,-1 1 0 0 0,0-1 0 0 0,1 1 1 0 0,-2-1-1 0 0,1 0 0 0 0,0 1 1 0 0,-1-1-1 0 0,0-1 0 0 0,0 1 0 0 0,-5 6 1 0 0,-4 4-12 0 0,-6 12 1 0 0,1 1 0 0 0,2 1 0 0 0,-20 46 0 0 0,30-60-78 0 0,0 0 0 0 0,0 1 1 0 0,2-1-1 0 0,-1 1 1 0 0,2 0-1 0 0,0 0 1 0 0,1 0-1 0 0,1 0 0 0 0,2 27 1 0 0,-2-38-140 0 0,1 1-1 0 0,0-1 1 0 0,0 0 0 0 0,0 1-1 0 0,0-1 1 0 0,1 0 0 0 0,-1 0 0 0 0,1 0-1 0 0,0 0 1 0 0,0-1 0 0 0,1 1-1 0 0,-1 0 1 0 0,1-1 0 0 0,0 1 0 0 0,0-1-1 0 0,0 0 1 0 0,0 0 0 0 0,0 0-1 0 0,1-1 1 0 0,-1 1 0 0 0,1-1 0 0 0,0 0-1 0 0,0 0 1 0 0,7 3 0 0 0,16-2-3402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5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19660 0 0,'0'0'135'0'0,"1"5"774"0"0,14 54-637 0 0,-2 1 0 0 0,-3 0 0 0 0,-2 1 0 0 0,-1 78-1 0 0,-7-123-336 0 0,-7 112-3172 0 0,-1-84 135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6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18924 0 0,'26'-4'-120'0'0,"15"1"72"0"0,13-2-24 0 0,9 2 64 0 0,2-2 48 0 0,6 0-80 0 0,1 0 32 0 0,-3 0-64 0 0,2 2 8 0 0,-2-5-504 0 0,6 4-192 0 0,-4-1-241 0 0,-5-4-1887 0 0</inkml:trace>
  <inkml:trace contextRef="#ctx0" brushRef="#br0" timeOffset="1">492 5 16179 0 0,'-13'-4'769'0'0,"1"4"-689"0"0,4 3-64 0 0,6 7-96 0 0,1 4 240 0 0,-1 8 600 0 0,0 4-104 0 0,-1 7 224 0 0,0 3-392 0 0,1 5-256 0 0,2 5-72 0 0,3 5-32 0 0,2 0-128 0 0,2 0-48 0 0,3-2-56 0 0,-2 0-176 0 0,2-1-1688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6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10 16836 0 0,'-16'-10'803'0'0,"15"10"-800"0"0,1 0 0 0 0,0 0 0 0 0,0 0 1 0 0,-1 0-1 0 0,1 0 0 0 0,0 0 0 0 0,0 0 1 0 0,0 0-1 0 0,-1 1 0 0 0,1-1 0 0 0,0 0 0 0 0,0 0 1 0 0,-1 0-1 0 0,1 0 0 0 0,0 0 0 0 0,0 0 1 0 0,0 1-1 0 0,0-1 0 0 0,-1 0 0 0 0,1 0 0 0 0,0 0 1 0 0,0 0-1 0 0,0 1 0 0 0,0-1 0 0 0,0 0 1 0 0,0 0-1 0 0,-1 0 0 0 0,1 1 0 0 0,0-1 0 0 0,0 0 1 0 0,0 0-1 0 0,0 1 0 0 0,0-1 0 0 0,0 0 1 0 0,0 0-1 0 0,0 0 0 0 0,0 1 0 0 0,0-1 0 0 0,7 35-454 0 0,-3-18 571 0 0,-3 22-97 0 0,-1-31-15 0 0,0 0 0 0 0,0 0 1 0 0,3 12-1 0 0,2-2-34 0 0,1 0 0 0 0,1 0-1 0 0,1-1 1 0 0,0 0 0 0 0,1-1 0 0 0,1 0-1 0 0,1 0 1 0 0,24 27 0 0 0,-27-34-55 0 0,0-1 1 0 0,1 0-1 0 0,0 0 1 0 0,0-1-1 0 0,0-1 1 0 0,1 1-1 0 0,0-1 1 0 0,13 5-1 0 0,-18-9 26 0 0,0 0-1 0 0,0 0 1 0 0,0-1 0 0 0,0 0-1 0 0,0 0 1 0 0,1 0 0 0 0,-1-1-1 0 0,0 1 1 0 0,1-1-1 0 0,-1-1 1 0 0,0 1 0 0 0,1-1-1 0 0,-1 0 1 0 0,0 0 0 0 0,0 0-1 0 0,0-1 1 0 0,0 1-1 0 0,0-1 1 0 0,9-6 0 0 0,0-1-251 0 0,0-1 0 0 0,-1 0 0 0 0,0-1 0 0 0,0 0 0 0 0,-1-1 0 0 0,-1-1 0 0 0,0 0 0 0 0,13-21 0 0 0,-11 13 411 0 0,-2 0 0 0 0,0-1 0 0 0,-1 0-1 0 0,-1-1 1 0 0,7-30 0 0 0,-9 11 1054 0 0,-6 25-141 0 0,-2 15-498 0 0,-1 6-31 0 0,-7 26 32 0 0,-22 45 0 0 0,2-8-110 0 0,23-49-432 0 0,-102 250 688 0 0,89-227-1126 0 0,-3-2 1 0 0,-1-1 0 0 0,-1 0-1 0 0,-43 48 1 0 0,36-53-1308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7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528 1 18124 0 0,'1'0'222'0'0,"1"0"0"0"0,0 0-1 0 0,-1 0 1 0 0,1 0 0 0 0,-1 1 0 0 0,1-1 0 0 0,-1 1 0 0 0,1-1-1 0 0,-1 1 1 0 0,1-1 0 0 0,-1 1 0 0 0,1 0 0 0 0,-1 0 0 0 0,2 1-1 0 0,-2-1-199 0 0,0 0-1 0 0,0 1 0 0 0,1-1 0 0 0,-1 0 0 0 0,0 1 1 0 0,-1 0-1 0 0,1-1 0 0 0,0 1 0 0 0,0-1 0 0 0,-1 1 1 0 0,1 0-1 0 0,-1-1 0 0 0,1 1 0 0 0,-1 0 1 0 0,0 0-1 0 0,1-1 0 0 0,-1 1 0 0 0,0 0 0 0 0,0 0 1 0 0,-1 0-1 0 0,1-1 0 0 0,0 1 0 0 0,0 0 0 0 0,-1 0 1 0 0,1-1-1 0 0,-1 1 0 0 0,0 0 0 0 0,1-1 0 0 0,-1 1 1 0 0,0-1-1 0 0,-1 3 0 0 0,-23 29 37 0 0,-1 0-1 0 0,-37 35 1 0 0,17-18-50 0 0,-245 230-1342 0 0,235-230-68 0 0,7-6-1401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7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17844 0 0,'2'1'20'0'0,"1"1"26"0"0,0-1 1 0 0,0 1-1 0 0,-1 0 1 0 0,1 0-1 0 0,0 1 0 0 0,-1-1 1 0 0,1 0-1 0 0,-1 1 1 0 0,0-1-1 0 0,0 1 1 0 0,0 0-1 0 0,0 0 0 0 0,0 0 1 0 0,-1 0-1 0 0,1 0 1 0 0,-1 0-1 0 0,0 0 1 0 0,0 0-1 0 0,0 1 0 0 0,0-1 1 0 0,0 6-1 0 0,1 19 92 0 0,-1 1-1 0 0,-2 0 1 0 0,-4 37-1 0 0,-21 86-101 0 0,13-85 31 0 0,7-38-87 0 0,3-18 34 0 0,0 1-1 0 0,1-1 1 0 0,1 1-1 0 0,0 0 0 0 0,0-1 1 0 0,2 15-1 0 0,-1-23 8 0 0,1 0 0 0 0,0-1 0 0 0,-1 1 1 0 0,1 0-1 0 0,0 0 0 0 0,1-1 0 0 0,-1 1 0 0 0,0-1 0 0 0,1 1 0 0 0,-1-1 0 0 0,1 0 1 0 0,0 1-1 0 0,0-1 0 0 0,0 0 0 0 0,0 0 0 0 0,0 0 0 0 0,0-1 0 0 0,1 1 0 0 0,-1 0 1 0 0,1-1-1 0 0,-1 0 0 0 0,1 1 0 0 0,-1-1 0 0 0,1 0 0 0 0,0 0 0 0 0,0-1 0 0 0,-1 1 1 0 0,1 0-1 0 0,0-1 0 0 0,5 0 0 0 0,12 2 41 0 0,0-1 1 0 0,0-1-1 0 0,1-1 1 0 0,-1 0-1 0 0,21-6 1 0 0,101-27-144 0 0,-81 18-49 0 0,184-50-2374 0 0,-166 41 452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8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1 16708 0 0,'-6'1'36'0'0,"-1"1"1"0"0,0 1 0 0 0,1-1 0 0 0,0 1 0 0 0,-1 1-1 0 0,1-1 1 0 0,1 1 0 0 0,-1 0 0 0 0,0 0 0 0 0,1 0 0 0 0,0 1-1 0 0,0 0 1 0 0,0 0 0 0 0,1 1 0 0 0,-5 6 0 0 0,-5 10-111 0 0,1 0 0 0 0,-17 43 0 0 0,19-42 136 0 0,-128 324 569 0 0,115-273-470 0 0,3 2 1 0 0,-18 138-1 0 0,31-138-199 0 0,3 0 1 0 0,4 1-1 0 0,10 90 0 0 0,-4-123-352 0 0,2-1-1 0 0,2 0 1 0 0,2-1 0 0 0,2 0-1 0 0,2 0 1 0 0,1-2-1 0 0,22 41 1 0 0,21 12-2785 0 0</inkml:trace>
  <inkml:trace contextRef="#ctx0" brushRef="#br0" timeOffset="1">3555 163 19572 0 0,'0'0'114'0'0,"-1"0"0"0"0,1 0 0 0 0,0 0 0 0 0,-1 0 0 0 0,1 0 0 0 0,0 0 0 0 0,-1 0 0 0 0,1 0 0 0 0,-1-1 0 0 0,1 1 1 0 0,0 0-1 0 0,-1 0 0 0 0,1 0 0 0 0,0-1 0 0 0,0 1 0 0 0,-1 0 0 0 0,1 0 0 0 0,0-1 0 0 0,-1 1 0 0 0,1 0 0 0 0,0 0 0 0 0,0-1 0 0 0,0 1 0 0 0,-1 0 0 0 0,1-1 0 0 0,0 1 0 0 0,0 0 0 0 0,0-1 0 0 0,0 1 0 0 0,0 0 0 0 0,-1-1 0 0 0,1 0 0 0 0,1 1-111 0 0,-1 0 1 0 0,0-1-1 0 0,1 1 0 0 0,-1 0 1 0 0,1-1-1 0 0,-1 1 0 0 0,0 0 1 0 0,1 0-1 0 0,-1 0 0 0 0,1-1 1 0 0,-1 1-1 0 0,1 0 0 0 0,-1 0 0 0 0,1 0 1 0 0,-1 0-1 0 0,1 0 0 0 0,-1 0 1 0 0,1 0-1 0 0,-1 0 0 0 0,1 0 1 0 0,-1 0-1 0 0,1 0 0 0 0,-1 0 0 0 0,0 0 1 0 0,1 0-1 0 0,-1 0 0 0 0,1 1 1 0 0,-1-1-1 0 0,1 0 0 0 0,11 4-65 0 0,-1 1 0 0 0,0 0 0 0 0,0 1 0 0 0,-1 0 0 0 0,0 1 0 0 0,12 9-1 0 0,2 1-4 0 0,11 9 55 0 0,0 2 0 0 0,-2 2 1 0 0,-1 1-1 0 0,-2 1 1 0 0,47 65-1 0 0,109 199-15 0 0,-153-239 26 0 0,173 338-97 0 0,-175-319 45 0 0,-2 1-1 0 0,-4 1 1 0 0,21 116-1 0 0,-37-146-803 0 0,-3 1 0 0 0,-1 0-1 0 0,-3 0 1 0 0,-7 81 0 0 0,-9-38-2328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8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65 15051 0 0,'-5'-14'395'0'0,"3"12"-327"0"0,1-1 0 0 0,0 1 0 0 0,0-1-1 0 0,0 1 1 0 0,0-1 0 0 0,0 1 0 0 0,0-1-1 0 0,1 0 1 0 0,-1 1 0 0 0,1-1 0 0 0,0 0-1 0 0,0 1 1 0 0,0-1 0 0 0,0 0-1 0 0,1-2 1 0 0,0 4-69 0 0,-1 0 0 0 0,1 1 0 0 0,0-1 0 0 0,-1 1 0 0 0,1-1 0 0 0,0 1 0 0 0,0-1 0 0 0,0 1 0 0 0,0 0 0 0 0,-1-1 0 0 0,1 1 0 0 0,0 0 0 0 0,0 0 0 0 0,0 0 0 0 0,0-1 0 0 0,0 1 0 0 0,0 0 0 0 0,0 0 0 0 0,0 0 0 0 0,-1 1 0 0 0,1-1 0 0 0,0 0 0 0 0,0 0 0 0 0,0 0 0 0 0,0 1 0 0 0,0-1 0 0 0,0 0 0 0 0,1 1 0 0 0,24 12-43 0 0,-21-9 46 0 0,-1 1 0 0 0,1-1 0 0 0,-1 1 0 0 0,0-1 0 0 0,0 1 0 0 0,-1 0 1 0 0,1 1-1 0 0,-1-1 0 0 0,0 1 0 0 0,0-1 0 0 0,-1 1 0 0 0,0 0 0 0 0,0 0 0 0 0,0 0 0 0 0,1 9 0 0 0,1 11-6 0 0,-1 1 1 0 0,-1 32-1 0 0,-2-49-5 0 0,1 79-544 0 0,-3-1-1 0 0,-15 92 1 0 0,11-145-1590 0 0</inkml:trace>
  <inkml:trace contextRef="#ctx0" brushRef="#br0" timeOffset="1">1 318 15395 0 0,'1'-15'504'0'0,"8"2"-24"0"0,7 3-343 0 0,15 3-49 0 0,10 2 48 0 0,9 1-32 0 0,9 2 104 0 0,5 2-96 0 0,6 0-48 0 0,9 3-8 0 0,10 0-32 0 0,19 4-96 0 0,7-2-216 0 0,5 0-208 0 0,3 0-3057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8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0 994 17292 0 0,'1'4'-13'0'0,"0"0"1"0"0,0 0 0 0 0,1 0 0 0 0,-1-1-1 0 0,1 1 1 0 0,-1 0 0 0 0,1-1 0 0 0,1 1-1 0 0,-1-1 1 0 0,5 6 0 0 0,-7-9 31 0 0,2 0-28 0 0,-1-1 0 0 0,1 1 0 0 0,0-1 1 0 0,-1 1-1 0 0,1-1 0 0 0,-1 0 0 0 0,1 0 1 0 0,-1 0-1 0 0,0 0 0 0 0,1 0 0 0 0,-1 0 1 0 0,0 0-1 0 0,1 0 0 0 0,-1 0 0 0 0,0-1 1 0 0,0 1-1 0 0,0 0 0 0 0,0-1 0 0 0,0-1 1 0 0,17-30-249 0 0,-18 33 257 0 0,15-38-193 0 0,-2-1 1 0 0,9-41 0 0 0,10-31 318 0 0,-10 33 61 0 0,-3-2 1 0 0,14-141 0 0 0,-29 193 61 0 0,-1-1 1 0 0,-1 1-1 0 0,-2-1 1 0 0,-1 0-1 0 0,-2 1 1 0 0,0-1-1 0 0,-13-48 1 0 0,15 73-127 0 0,-1-1 0 0 0,0 1-1 0 0,0 0 1 0 0,0 0 0 0 0,0 0 0 0 0,-1 0-1 0 0,1 0 1 0 0,-1 0 0 0 0,0 1 0 0 0,0-1 0 0 0,-1 1-1 0 0,1 0 1 0 0,-1 0 0 0 0,-6-5 0 0 0,9 8-65 0 0,1 11-174 0 0,1-1 81 0 0,0 1 0 0 0,1 0 1 0 0,0 0-1 0 0,1 0 0 0 0,0-1 0 0 0,7 16 0 0 0,5 3 60 0 0,21 33 0 0 0,-20-34-73 0 0,9 10 3 0 0,1 0 1 0 0,42 45-1 0 0,71 62-5 0 0,-85-91-21 0 0,77 70-91 0 0,44 48-156 0 0,-165-162 299 0 0,0 1-2 0 0,0 1-1 0 0,9 14 0 0 0,-17-23 14 0 0,0 0-1 0 0,0 1 0 0 0,0-1 0 0 0,-1 0 1 0 0,0 0-1 0 0,0 1 0 0 0,0-1 0 0 0,0 1 1 0 0,0-1-1 0 0,0 1 0 0 0,-1-1 0 0 0,0 1 1 0 0,0-1-1 0 0,0 6 0 0 0,-1-7 12 0 0,0 0 0 0 0,0 0 0 0 0,0 0 0 0 0,0 0 0 0 0,0 0 0 0 0,0 0 0 0 0,0 0 0 0 0,-1 0 0 0 0,1 0 0 0 0,-1-1 0 0 0,1 1 0 0 0,-1-1 0 0 0,0 1 0 0 0,0-1-1 0 0,0 1 1 0 0,0-1 0 0 0,0 0 0 0 0,0 0 0 0 0,0 0 0 0 0,0 0 0 0 0,0 0 0 0 0,-4 0 0 0 0,-7 3 24 0 0,1-1 1 0 0,-21 2-1 0 0,33-5-27 0 0,-37 3 12 0 0,0-1 0 0 0,-56-5 0 0 0,-74-16-14 0 0,130 14 8 0 0,-23-3-83 0 0,-11-1-769 0 0,-102-25 0 0 0,159 28 735 0 0,5 0 4986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9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15619 0 0,'0'0'1013'0'0,"3"1"-625"0"0,20 6-123 0 0,-1 0 1 0 0,0 2 0 0 0,-1 1 0 0 0,0 0 0 0 0,26 18-1 0 0,97 78 620 0 0,-86-62-908 0 0,129 90 110 0 0,119 95-358 0 0,-221-163-2363 0 0,-65-52 387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9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478 0 15555 0 0,'0'0'399'0'0,"-1"3"-282"0"0,-11 34 975 0 0,-2-1 0 0 0,-22 40 0 0 0,-44 67 507 0 0,65-118-1649 0 0,-84 125 141 0 0,-85 117-4308 0 0,147-217 570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3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38 17580 0 0,'-1'-1'222'0'0,"0"1"0"0"0,0-1 0 0 0,0 0 0 0 0,0 1 0 0 0,0-1 0 0 0,0 0 0 0 0,0 0 0 0 0,0 0 0 0 0,0 1 0 0 0,0-1 0 0 0,1 0 0 0 0,-1 0 0 0 0,0-2 0 0 0,0 3-172 0 0,1-1 1 0 0,0 1 0 0 0,0 0 0 0 0,0-1 0 0 0,0 1-1 0 0,0-1 1 0 0,0 1 0 0 0,0 0 0 0 0,0-1-1 0 0,0 1 1 0 0,0-1 0 0 0,0 1 0 0 0,1 0 0 0 0,-1-1-1 0 0,0 1 1 0 0,0 0 0 0 0,0-1 0 0 0,0 1 0 0 0,1-1-1 0 0,-1 1 1 0 0,0 0 0 0 0,0-1 0 0 0,1 1-1 0 0,-1 0 1 0 0,1-1 0 0 0,1 0-36 0 0,0-1 0 0 0,0 1 0 0 0,1 0 0 0 0,-1 0 0 0 0,0 0 0 0 0,1 0 0 0 0,-1 0 0 0 0,1 0 0 0 0,-1 1 0 0 0,6-1 0 0 0,36-2-102 0 0,-1 2 1 0 0,1 2 0 0 0,-1 2-1 0 0,1 2 1 0 0,-1 2-1 0 0,-1 1 1 0 0,1 3 0 0 0,52 20-1 0 0,-87-28-13 0 0,-1 0 1 0 0,0 1-1 0 0,1 0 0 0 0,-1 0 0 0 0,-1 1 0 0 0,10 7 0 0 0,-15-11 87 0 0,0-1 0 0 0,1 1 0 0 0,-1 1 0 0 0,0-1 0 0 0,0 0 0 0 0,0 0 0 0 0,0 0 0 0 0,0 1 0 0 0,0-1 0 0 0,0 0 0 0 0,0 1-1 0 0,-1-1 1 0 0,1 1 0 0 0,0-1 0 0 0,-1 1 0 0 0,1-1 0 0 0,-1 1 0 0 0,0-1 0 0 0,1 1 0 0 0,-1 0 0 0 0,0-1 0 0 0,0 1 0 0 0,0-1 0 0 0,0 1 0 0 0,0 0 0 0 0,-1-1-1 0 0,1 1 1 0 0,0-1 0 0 0,-1 1 0 0 0,1-1 0 0 0,-1 1 0 0 0,0-1 0 0 0,1 1 0 0 0,-1-1 0 0 0,0 1 0 0 0,0-1 0 0 0,0 0 0 0 0,0 1 0 0 0,-1 0 0 0 0,-7 7-10 0 0,-1-1 1 0 0,0 0-1 0 0,-1-1 1 0 0,0 0 0 0 0,0 0-1 0 0,0-1 1 0 0,-1-1-1 0 0,0 0 1 0 0,-16 5 0 0 0,-19 3 71 0 0,-53 8 0 0 0,83-18-31 0 0,5-1 6 0 0,-26 5 44 0 0,0 1 0 0 0,-54 20 0 0 0,92-28-66 0 0,-1 0 0 0 0,1 0 0 0 0,0 0 0 0 0,-1 0 0 0 0,1 0 0 0 0,-1 1 1 0 0,1-1-1 0 0,0 0 0 0 0,-1 0 0 0 0,1 0 0 0 0,0 1 0 0 0,-1-1 0 0 0,1 0 0 0 0,0 0 0 0 0,-1 1 1 0 0,1-1-1 0 0,0 0 0 0 0,0 1 0 0 0,-1-1 0 0 0,1 0 0 0 0,0 1 0 0 0,0-1 0 0 0,0 1 1 0 0,0-1-1 0 0,-1 0 0 0 0,1 1 0 0 0,0-1 0 0 0,0 0 0 0 0,0 1 0 0 0,0-1 0 0 0,0 1 0 0 0,0-1 1 0 0,0 1-1 0 0,10 12 30 0 0,22 5-19 0 0,11-3-142 0 0,0-2-1 0 0,62 9 1 0 0,-62-14-205 0 0,-1 2 0 0 0,72 26 0 0 0,-91-26 258 0 0,70 32-50 0 0,-84-37 165 0 0,1 0 0 0 0,-1 1-1 0 0,0 1 1 0 0,-1-1 0 0 0,0 1 0 0 0,0 1 0 0 0,7 7-1 0 0,-12-12 13 0 0,-1 0-1 0 0,0-1 0 0 0,0 1 0 0 0,-1 0 1 0 0,1 0-1 0 0,0 1 0 0 0,-1-1 0 0 0,0 0 1 0 0,0 0-1 0 0,0 1 0 0 0,0-1 0 0 0,0 0 1 0 0,-1 1-1 0 0,0-1 0 0 0,1 1 0 0 0,-1-1 0 0 0,-1 1 1 0 0,1 3-1 0 0,-1-2 32 0 0,-1-1-1 0 0,1 1 1 0 0,-1 0-1 0 0,0-1 1 0 0,0 0 0 0 0,-1 1-1 0 0,1-1 1 0 0,-1 0-1 0 0,0 0 1 0 0,0 0 0 0 0,-5 4-1 0 0,-5 4 45 0 0,0-1 0 0 0,-1 0 0 0 0,0-1-1 0 0,-1-1 1 0 0,-31 15 0 0 0,7-7-299 0 0,0-2 0 0 0,-1-2 0 0 0,-1-1 0 0 0,-45 6-1 0 0,-36 1-3742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17:12:44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89 4049,'-10'-18'104,"3"3"-104,7-1 0,5 2-16,5 1-32,2 0-488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4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774 191 6097 0 0,'-17'-2'387'0'0,"-24"-4"1112"0"0,-48-14 0 0 0,88 20-1447 0 0,1 0-1 0 0,0 0 1 0 0,-1 0 0 0 0,1 0-1 0 0,-1 0 1 0 0,1-1 0 0 0,-1 1-1 0 0,1 0 1 0 0,0 0 0 0 0,-1 0-1 0 0,1 0 1 0 0,-1 0 0 0 0,1-1-1 0 0,0 1 1 0 0,-1 0 0 0 0,1 0-1 0 0,0-1 1 0 0,-1 1-1 0 0,1 0 1 0 0,0-1 0 0 0,-1 1-1 0 0,1 0 1 0 0,0-1 0 0 0,0 1-1 0 0,-1 0 1 0 0,1-1 0 0 0,0 1-1 0 0,0 0 1 0 0,0-1 0 0 0,0 1-1 0 0,-1-1 1 0 0,1 1 0 0 0,0-1-1 0 0,13-8 580 0 0,32-6-404 0 0,-39 13-11 0 0,282-61 738 0 0,-193 45-882 0 0,155-22-51 0 0,-186 35-56 0 0,121 3-1 0 0,-175 5 28 0 0,-11 2 14 0 0,-14 5 11 0 0,-56 15-45 0 0,0-3 0 0 0,-92 16 1 0 0,63-15 35 0 0,-204 44 762 0 0,-417 39 0 0 0,597-101 12 0 0,122-5-747 0 0,11-1-49 0 0,370-65 36 0 0,-142 19-21 0 0,-169 35-10 0 0,109-18-8 0 0,187-8 0 0 0,-351 37 11 0 0,-9 0 3 0 0,1 1 0 0 0,0-1 0 0 0,0 1 0 0 0,0 0 0 0 0,0 1 0 0 0,0-1 1 0 0,-1 1-1 0 0,1 0 0 0 0,0 0 0 0 0,-1 0 0 0 0,6 3 0 0 0,-10-4 3 0 0,0 0-1 0 0,0 0 1 0 0,0 0-1 0 0,0 0 1 0 0,1 0-1 0 0,-1 1 1 0 0,0-1-1 0 0,0 0 1 0 0,0 0-1 0 0,0 0 1 0 0,0 0-1 0 0,0 0 1 0 0,0 0-1 0 0,0 1 1 0 0,0-1-1 0 0,0 0 1 0 0,0 0-1 0 0,0 0 1 0 0,0 0-1 0 0,0 0 1 0 0,0 0 0 0 0,0 1-1 0 0,0-1 1 0 0,0 0-1 0 0,0 0 1 0 0,0 0-1 0 0,0 0 1 0 0,0 0-1 0 0,0 0 1 0 0,0 1-1 0 0,0-1 1 0 0,0 0-1 0 0,0 0 1 0 0,0 0-1 0 0,-1 0 1 0 0,1 0-1 0 0,0 0 1 0 0,0 0-1 0 0,0 1 1 0 0,0-1-1 0 0,0 0 1 0 0,0 0 0 0 0,0 0-1 0 0,0 0 1 0 0,-1 0-1 0 0,1 0 1 0 0,0 0-1 0 0,0 0 1 0 0,0 0-1 0 0,0 0 1 0 0,0 0-1 0 0,0 0 1 0 0,-1 0-1 0 0,-9 5-9 0 0,9-5 7 0 0,-153 53 32 0 0,-180 38 0 0 0,-166-4 1108 0 0,413-78-601 0 0,416-86-2381 0 0,-225 55-1517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7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358 245 13075 0 0,'-41'-43'1219'0'0,"34"33"-1084"0"0,-6-4-53 0 0,-17-9-58 0 0,4 10 71 0 0,-16 6 101 0 0,26 4-1 0 0,-37-1 737 0 0,-10-3 410 0 0,57 6-1177 0 0,0 0-1 0 0,1-1 1 0 0,-1 0-1 0 0,1 0 1 0 0,-1 0-1 0 0,1 0 1 0 0,0-1-1 0 0,-7-5 1 0 0,11 7 2 0 0,2 0-170 0 0,0 0-1 0 0,0 0 1 0 0,0 0 0 0 0,0 0 0 0 0,1 0 0 0 0,-1 0 0 0 0,0 0 0 0 0,1 1 0 0 0,-1-1 0 0 0,0 0-1 0 0,3 0 1 0 0,-4 1 2 0 0,6-2-2 0 0,1 0 0 0 0,-1 1 1 0 0,0 0-1 0 0,1 0 0 0 0,-1 1 0 0 0,0-1 0 0 0,11 2 1 0 0,16-1-41 0 0,222-39-59 0 0,-57 5-376 0 0,-184 32 365 0 0,-6 1 1 0 0,0 0-1 0 0,0 0 1 0 0,0 1 0 0 0,0 0-1 0 0,1 0 1 0 0,8 2 0 0 0,-17-2 107 0 0,0 0 1 0 0,1 0 0 0 0,-1 0-1 0 0,0 0 1 0 0,0 0-1 0 0,0 0 1 0 0,1 0 0 0 0,-1 0-1 0 0,0 0 1 0 0,0 0-1 0 0,1 0 1 0 0,-1 0 0 0 0,0 0-1 0 0,0 0 1 0 0,1 0-1 0 0,-1 0 1 0 0,0 0 0 0 0,0 0-1 0 0,0 0 1 0 0,1 0-1 0 0,-1 0 1 0 0,0 1 0 0 0,0-1-1 0 0,0 0 1 0 0,1 0-1 0 0,-1 0 1 0 0,0 0 0 0 0,0 0-1 0 0,0 1 1 0 0,0-1-1 0 0,0 0 1 0 0,1 0 0 0 0,-1 0-1 0 0,0 1 1 0 0,0-1-1 0 0,0 0 1 0 0,0 0 0 0 0,0 1-1 0 0,0-1 1 0 0,0 0-1 0 0,0 0 1 0 0,0 0 0 0 0,0 1-1 0 0,0-1 1 0 0,0 0-1 0 0,0 0 1 0 0,0 1 0 0 0,0-1-1 0 0,0 0 1 0 0,0 0-1 0 0,0 0 1 0 0,0 1-1 0 0,0-1 1 0 0,0 0 0 0 0,0 0-1 0 0,0 1 1 0 0,-1-1-1 0 0,1 0 1 0 0,0 0 0 0 0,0 0-1 0 0,0 0 1 0 0,0 1-1 0 0,0-1 1 0 0,-1 0 0 0 0,1 0-1 0 0,0 0 1 0 0,-15 9-31 0 0,-55 20 217 0 0,-2-3 0 0 0,-1-4 0 0 0,-1-2-1 0 0,-1-4 1 0 0,0-3 0 0 0,-99 4 0 0 0,162-16-201 0 0,-5-1 106 0 0,16 1-547 0 0,9-1-655 0 0,18 0-810 0 0,10-3-2952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8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87 269 11058 0 0,'-87'-8'4807'0'0,"149"1"-4675"0"0,278-33-22 0 0,-138 13-107 0 0,907-78-123 0 0,4 33 67 0 0,-1104 71 49 0 0,451-8-1487 0 0,-456 9 1441 0 0,11 1-640 0 0,1 0-1 0 0,25 6 0 0 0,-17 0-971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8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83 10954 0 0,'-2'-8'916'0'0,"-4"-36"1839"0"0,6 43-2708 0 0,0 0 0 0 0,0 0 0 0 0,-1-1 0 0 0,1 1 0 0 0,0 0 0 0 0,0 0-1 0 0,1 0 1 0 0,-1 0 0 0 0,0 0 0 0 0,0 0 0 0 0,0 0 0 0 0,1 0 0 0 0,-1 0-1 0 0,1-1 1 0 0,-1 1 0 0 0,1 0 0 0 0,-1 1 0 0 0,1-1 0 0 0,-1 0 0 0 0,1 0-1 0 0,0 0 1 0 0,-1 0 0 0 0,1 0 0 0 0,0 1 0 0 0,0-1 0 0 0,0 0 0 0 0,0 1-1 0 0,0-1 1 0 0,0 0 0 0 0,0 1 0 0 0,1-1 0 0 0,-1 1-51 0 0,0 0 1 0 0,0 0 0 0 0,-1 0 0 0 0,1 0-1 0 0,0 0 1 0 0,0 0 0 0 0,0 1-1 0 0,-1-1 1 0 0,1 0 0 0 0,0 0-1 0 0,0 1 1 0 0,-1-1 0 0 0,1 1-1 0 0,0-1 1 0 0,-1 1 0 0 0,1-1-1 0 0,0 1 1 0 0,-1-1 0 0 0,1 1-1 0 0,-1-1 1 0 0,1 1 0 0 0,-1 0 0 0 0,1-1-1 0 0,-1 1 1 0 0,1 0 0 0 0,-1-1-1 0 0,0 1 1 0 0,1 0 0 0 0,-1 0-1 0 0,0-1 1 0 0,1 3 0 0 0,5 27 35 0 0,-6-27-29 0 0,4 46 68 0 0,-6 98 0 0 0,-1-58 38 0 0,10 398 271 0 0,-1-206-184 0 0,-18 890 160 0 0,10-1081-349 0 0,0 260 58 0 0,67 553 0 0 0,-21-504-1950 0 0,-44-394 1802 0 0,7 80-1576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9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92 6937 0 0,'-16'-20'134'0'0,"10"14"-93"0"0,1 0 1 0 0,0 0-1 0 0,1 0 0 0 0,-1-1 0 0 0,1 1 0 0 0,0-1 0 0 0,1 0 0 0 0,-4-10 1 0 0,7 16 62 0 0,0 1 1 0 0,0 0 0 0 0,1 0-1 0 0,-1-1 1 0 0,0 1 0 0 0,0 0-1 0 0,1 0 1 0 0,-1 0-1 0 0,0-1 1 0 0,0 1 0 0 0,1 0-1 0 0,-1 0 1 0 0,0 0 0 0 0,1 0-1 0 0,-1 0 1 0 0,0-1 0 0 0,1 1-1 0 0,-1 0 1 0 0,0 0 0 0 0,0 0-1 0 0,1 0 1 0 0,-1 0 0 0 0,0 0-1 0 0,1 0 1 0 0,-1 0 0 0 0,0 0-1 0 0,1 0 1 0 0,-1 0 0 0 0,0 0-1 0 0,1 1 1 0 0,-1-1 0 0 0,0 0-1 0 0,0 0 1 0 0,1 0 0 0 0,12 4 82 0 0,-3 1 56 0 0,-1 0 0 0 0,0 0 0 0 0,0 1 1 0 0,-1 1-1 0 0,0-1 0 0 0,0 2 0 0 0,8 8 0 0 0,10 9 46 0 0,-1-3-113 0 0,215 187 550 0 0,-136-120-570 0 0,-5 5-1 0 0,168 206 0 0 0,-250-279-181 0 0,99 115-21 0 0,-101-121-275 0 0,2 0 1 0 0,-1-1 0 0 0,2 0 0 0 0,0-2-1 0 0,1 0 1 0 0,20 10 0 0 0,4-5-2129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8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465 150 16219 0 0,'-11'-15'226'0'0,"6"8"-169"0"0,0 0 1 0 0,-1 1 0 0 0,1-1 0 0 0,-1 1 0 0 0,0 0 0 0 0,-8-5 0 0 0,13 10-66 0 0,0 1 1 0 0,1 0-1 0 0,-1-1 0 0 0,0 1 0 0 0,0 0 0 0 0,1 0 0 0 0,-1-1 1 0 0,0 1-1 0 0,1 0 0 0 0,-1 0 0 0 0,0 0 0 0 0,0 0 0 0 0,1 0 1 0 0,-1 0-1 0 0,0 0 0 0 0,0 0 0 0 0,1 0 0 0 0,-1 0 0 0 0,0 1 0 0 0,0-1 1 0 0,1 0-1 0 0,-1 0 0 0 0,0 1 0 0 0,1-1 0 0 0,-1 1 0 0 0,0-1 1 0 0,1 0-1 0 0,-1 1 0 0 0,1-1 0 0 0,-1 1 0 0 0,1-1 0 0 0,-2 2 1 0 0,-14 22-135 0 0,13-17 137 0 0,-29 53-55 0 0,-30 85 0 0 0,27-62 88 0 0,-11 43 35 0 0,-10 24-81 0 0,31-96 26 0 0,-59 113 56 0 0,64-139 75 0 0,19-26 144 0 0,1-3-190 0 0,-1 0 0 0 0,1 0 0 0 0,-1 0 0 0 0,1-1 0 0 0,0 1 0 0 0,0 0-1 0 0,0 0 1 0 0,-1 0 0 0 0,1 0 0 0 0,0 0 0 0 0,0-1 0 0 0,1 1 0 0 0,-1 0 0 0 0,0 0 0 0 0,0 0 0 0 0,0 0 0 0 0,1-1 0 0 0,6-22 44 0 0,1 1 0 0 0,1 1-1 0 0,15-28 1 0 0,-10 22-80 0 0,32-61-27 0 0,4 3 0 0 0,67-89 0 0 0,-29 35-44 0 0,-57 87-51 0 0,46-60 1 0 0,-71 105 49 0 0,1 1 1 0 0,0-1-1 0 0,0 1 1 0 0,0 0-1 0 0,1 0 0 0 0,0 1 1 0 0,11-6-1 0 0,-16 10 7 0 0,-1 1 1 0 0,1 0-1 0 0,0 0 0 0 0,-1 0 1 0 0,1 0-1 0 0,0 0 0 0 0,0 0 1 0 0,-1 1-1 0 0,1-1 0 0 0,0 1 1 0 0,0 0-1 0 0,0 0 0 0 0,0 0 1 0 0,0 0-1 0 0,-1 1 1 0 0,1-1-1 0 0,0 1 0 0 0,0-1 1 0 0,0 1-1 0 0,-1 0 0 0 0,1 0 1 0 0,0 0-1 0 0,-1 1 0 0 0,1-1 1 0 0,-1 1-1 0 0,0-1 0 0 0,1 1 1 0 0,-1 0-1 0 0,4 3 0 0 0,5 8-29 0 0,0-1-1 0 0,-1 2 1 0 0,-1-1-1 0 0,11 20 0 0 0,28 65-36 0 0,-26-50 23 0 0,10 28-150 0 0,-22-49 3 0 0,1-1 1 0 0,23 39-1 0 0,-29-57 136 0 0,1 0 0 0 0,0-1 0 0 0,0 1 0 0 0,0-1 1 0 0,1 0-1 0 0,0-1 0 0 0,1 0 0 0 0,-1 0 0 0 0,1 0 0 0 0,1-1 0 0 0,13 7 1 0 0,-11-8 58 0 0,0 1 1 0 0,1-2 0 0 0,-1 1 0 0 0,1-2 0 0 0,0 1 0 0 0,0-2 0 0 0,0 1 0 0 0,0-2 0 0 0,0 0-1 0 0,1 0 1 0 0,-1-1 0 0 0,0-1 0 0 0,0 0 0 0 0,0 0 0 0 0,-1-1 0 0 0,1-1 0 0 0,-1 0-1 0 0,1 0 1 0 0,-1-1 0 0 0,13-8 0 0 0,-13 6 40 0 0,0-1-1 0 0,0 0 1 0 0,-1-1 0 0 0,0 0-1 0 0,0 0 1 0 0,-1-1 0 0 0,0 0-1 0 0,0-1 1 0 0,-2 0 0 0 0,1 0-1 0 0,-1-1 1 0 0,-1 0 0 0 0,0 0-1 0 0,-1 0 1 0 0,0-1-1 0 0,-1 0 1 0 0,0 0 0 0 0,2-15-1 0 0,-4 4-19 0 0,0 0 0 0 0,-2 0 0 0 0,0 0-1 0 0,-2 0 1 0 0,-1 0 0 0 0,-1 0 0 0 0,0 1-1 0 0,-2-1 1 0 0,-17-42 0 0 0,20 60-53 0 0,0 0 0 0 0,0 0 0 0 0,0 0 0 0 0,-6-7-1 0 0,8 12-101 0 0,0 0-1 0 0,0-1 0 0 0,0 1 0 0 0,-1 0 0 0 0,1 0 0 0 0,0-1 0 0 0,0 1 0 0 0,-1 0 0 0 0,1 0 0 0 0,0 0 0 0 0,-1 1 1 0 0,1-1-1 0 0,-1 0 0 0 0,1 1 0 0 0,-1-1 0 0 0,0 0 0 0 0,1 1 0 0 0,-1 0 0 0 0,0-1 0 0 0,1 1 0 0 0,-1 0 0 0 0,-1 0 0 0 0,-6 3-2103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49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1621 53 11715 0 0,'-6'-6'347'0'0,"0"0"0"0"0,-1 0 1 0 0,0 0-1 0 0,0 1 1 0 0,0 0-1 0 0,-12-5 1 0 0,15 8-269 0 0,0 1 0 0 0,0-1 0 0 0,0 1 1 0 0,-1 0-1 0 0,1 0 0 0 0,-1 1 0 0 0,1-1 0 0 0,0 1 1 0 0,-1 0-1 0 0,1 0 0 0 0,-1 1 0 0 0,1-1 0 0 0,0 1 1 0 0,-1 0-1 0 0,-3 2 0 0 0,-9 3 5 0 0,1 1 1 0 0,1 1-1 0 0,-1 0 0 0 0,1 1 0 0 0,-21 17 1 0 0,9-7 26 0 0,-34 26 209 0 0,2 3-1 0 0,-71 73 1 0 0,-90 129-34 0 0,31-24-268 0 0,-348 447-174 0 0,427-522-1544 0 0,69-95-1039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4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470 496 12779 0 0,'-6'-26'444'0'0,"5"24"-121"0"0,3 3-302 0 0,0 0-20 0 0,-1 0 0 0 0,0 0 0 0 0,0 0-1 0 0,0 0 1 0 0,0 1 0 0 0,0-1 0 0 0,0 0 0 0 0,0 1 0 0 0,0-1 0 0 0,0 0 0 0 0,0 1-1 0 0,-1-1 1 0 0,1 1 0 0 0,0 2 0 0 0,0 6-35 0 0,-4-4 7 0 0,-7-1 28 0 0,5 6 9 0 0,-2 14 19 0 0,2-6-9 0 0,-13 38-53 0 0,-3-1 0 0 0,-54 105 0 0 0,33-83-23 0 0,-67 109 34 0 0,90-159 57 0 0,-1-1 0 0 0,-1-1 1 0 0,-45 41-1 0 0,36-39 433 0 0,30-28-426 0 0,-1 1 0 0 0,1-1 0 0 0,0 0-1 0 0,-1 1 1 0 0,1-1 0 0 0,0 0 0 0 0,-1 0 0 0 0,1 1 0 0 0,0-1 0 0 0,-1 0-1 0 0,1 0 1 0 0,-1 0 0 0 0,1 0 0 0 0,0 1 0 0 0,-1-1 0 0 0,1 0 0 0 0,-1 0-1 0 0,1 0 1 0 0,-1 0 0 0 0,1 0 0 0 0,-1 0 0 0 0,1 0 0 0 0,0 0 0 0 0,-1 0-1 0 0,1 0 1 0 0,-1-1 0 0 0,1 1 0 0 0,-1 0 0 0 0,1 0 0 0 0,0 0 0 0 0,-1-1 0 0 0,-8-12 606 0 0,2-20-430 0 0,7 20-229 0 0,0 0 1 0 0,1 0 0 0 0,0 0-1 0 0,1 0 1 0 0,1 0 0 0 0,6-19-1 0 0,34-74-456 0 0,-18 49 175 0 0,50-147-1480 0 0,85-380 0 0 0,-160 584 1772 0 0,5-19 713 0 0,0-1-1 0 0,-2 0 1 0 0,0 1-1 0 0,-1-1 1 0 0,-1 0-1 0 0,-3-34 1 0 0,2 53-667 0 0,0-3 149 0 0,7 7-217 0 0,-3 1 21 0 0,0 0 1 0 0,0 0-1 0 0,0 1 1 0 0,-1-1-1 0 0,1 1 1 0 0,-1 0-1 0 0,0 0 1 0 0,0 0-1 0 0,-1 1 1 0 0,0-1 0 0 0,0 1-1 0 0,2 9 1 0 0,-2-12-1 0 0,4 17-27 0 0,-3-9 36 0 0,1-1 0 0 0,-1 1 0 0 0,2-1 1 0 0,-1 0-1 0 0,1 0 0 0 0,1-1 0 0 0,10 14 0 0 0,-16-22 23 0 0,0-1-50 0 0,0 0 0 0 0,0 0-1 0 0,1 0 1 0 0,-1 1 0 0 0,0-1 0 0 0,0 0 0 0 0,0 0 0 0 0,1 0-1 0 0,-1 0 1 0 0,0 0 0 0 0,0 1 0 0 0,0-1 0 0 0,1 0 0 0 0,-1 0-1 0 0,0 0 1 0 0,0 0 0 0 0,1 0 0 0 0,-1 0 0 0 0,0 0 0 0 0,0 0-1 0 0,0 0 1 0 0,1 0 0 0 0,-1 0 0 0 0,0 0 0 0 0,0 0 0 0 0,1 0-1 0 0,-1 0 1 0 0,0 0 0 0 0,0 0 0 0 0,1 0 0 0 0,-1 0 0 0 0,0 0-1 0 0,0 0 1 0 0,0-1 0 0 0,1 1 0 0 0,-1 0 0 0 0,0 0 0 0 0,0 0-1 0 0,1-1 1 0 0,3-6-4306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4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78 1608 0 0,'33'-62'9433'0'0,"-32"61"-9369"0"0,0-1-1 0 0,-1 1 1 0 0,1 0 0 0 0,0 0-1 0 0,0 1 1 0 0,0-1 0 0 0,0 0-1 0 0,0 0 1 0 0,0 0-1 0 0,0 1 1 0 0,0-1 0 0 0,0 0-1 0 0,0 1 1 0 0,0-1 0 0 0,0 1-1 0 0,1-1 1 0 0,-1 1 0 0 0,0 0-1 0 0,0-1 1 0 0,1 1-1 0 0,-1 0 1 0 0,0 0 0 0 0,3 0-1 0 0,-2 0-5 0 0,0 1 0 0 0,1 0 0 0 0,-1 0 0 0 0,0 0 0 0 0,1 0-1 0 0,-1 0 1 0 0,0 0 0 0 0,0 0 0 0 0,0 1 0 0 0,0-1 0 0 0,3 3 0 0 0,4 6 62 0 0,0-1 1 0 0,-1 1 0 0 0,12 19-1 0 0,-18-26-57 0 0,82 127 43 0 0,-5 3 0 0 0,-7 4 0 0 0,86 227 0 0 0,-52-126-75 0 0,-21-53 4 0 0,-79-173 21 0 0,-4-10-1 0 0,-1 1 0 0 0,1 0-1 0 0,-1-1 1 0 0,0 1 0 0 0,0 0 0 0 0,0 0-1 0 0,0 0 1 0 0,0 0 0 0 0,-1 0 0 0 0,1 0-1 0 0,-1 6 1 0 0,0-9-11 0 0,-1 1 0 0 0,1-1 0 0 0,-1 1 0 0 0,0 0 0 0 0,1-1 1 0 0,-1 1-1 0 0,0-1 0 0 0,0 0 0 0 0,1 1 0 0 0,-1-1 0 0 0,0 0 0 0 0,0 1 0 0 0,1-1 0 0 0,-1 0 0 0 0,0 0 0 0 0,0 0 0 0 0,0 0 0 0 0,1 1 0 0 0,-1-1 0 0 0,-1-1 0 0 0,-20 1 292 0 0,19 0-307 0 0,-260-23 372 0 0,48 2-280 0 0,152 18-131 0 0,-89 7 1 0 0,79 0-1060 0 0,71-4 251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5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21 11426 0 0,'-36'-19'898'0'0,"34"18"-778"0"0,-6 18-129 0 0,0-3-13 0 0,0 1 1 0 0,2 0-1 0 0,-1 0 1 0 0,2 0-1 0 0,0 1 0 0 0,-4 26 1 0 0,-1 5 18 0 0,2 0 1 0 0,2 1-1 0 0,1 91 0 0 0,5-130 3 0 0,2 0-1 0 0,-1 0 1 0 0,1 0-1 0 0,0 0 0 0 0,1 0 1 0 0,7 17-1 0 0,2-2-42 0 0,17 23 0 0 0,-16-26-1 0 0,-6-11-78 0 0,1 0 0 0 0,0 0 0 0 0,0-1 0 0 0,1 0 1 0 0,1 0-1 0 0,-1-1 0 0 0,1-1 0 0 0,1 0 0 0 0,-1 0 1 0 0,1-1-1 0 0,0 0 0 0 0,1-1 0 0 0,0 0 0 0 0,21 6 1 0 0,-2-3-1605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6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21 261 5681 0 0,'-13'-25'6678'0'0,"6"0"-4233"0"0,6 23-2411 0 0,1 0 0 0 0,0-1-1 0 0,0 1 1 0 0,0 0 0 0 0,0 0-1 0 0,1-1 1 0 0,-1 1 0 0 0,1 0 0 0 0,-1 0-1 0 0,1 0 1 0 0,0 0 0 0 0,0 0-1 0 0,0 0 1 0 0,0 0 0 0 0,0 0-1 0 0,0 0 1 0 0,0 0 0 0 0,1 0 0 0 0,-1 1-1 0 0,1-1 1 0 0,-1 0 0 0 0,3-1-1 0 0,17-14-91 0 0,0 1-1 0 0,1 1 0 0 0,0 1 1 0 0,1 1-1 0 0,0 0 0 0 0,49-16 1 0 0,-63 26 15 0 0,20-8-130 0 0,0 1-1 0 0,51-8 1 0 0,-72 16 160 0 0,1 1 0 0 0,-1 1 1 0 0,1-1-1 0 0,0 1 0 0 0,-1 1 0 0 0,1 0 1 0 0,-1 0-1 0 0,1 0 0 0 0,-1 1 1 0 0,1 1-1 0 0,-1-1 0 0 0,0 1 0 0 0,0 1 1 0 0,11 6-1 0 0,-15-8 18 0 0,-1 1-1 0 0,0 0 1 0 0,0 0 0 0 0,0 0-1 0 0,0 1 1 0 0,0-1 0 0 0,-1 1-1 0 0,1 0 1 0 0,-1-1 0 0 0,0 1-1 0 0,0 0 1 0 0,0 0-1 0 0,-1 0 1 0 0,1 1 0 0 0,-1-1-1 0 0,0 0 1 0 0,-1 0 0 0 0,1 1-1 0 0,-1-1 1 0 0,1 1 0 0 0,-1-1-1 0 0,-1 7 1 0 0,-1 7 9 0 0,0-1-1 0 0,-1 0 1 0 0,-1 0-1 0 0,-8 22 1 0 0,1-10-19 0 0,0-1 1 0 0,-2-1-1 0 0,-20 30 1 0 0,-56 74 38 0 0,44-66-42 0 0,39-57 4 0 0,0 1 0 0 0,1-1 0 0 0,1 1 0 0 0,-1 1 1 0 0,1-1-1 0 0,1 0 0 0 0,0 1 0 0 0,-2 10 0 0 0,5-20 6 0 0,-1 1-1 0 0,1-1 1 0 0,0 0-1 0 0,0 1 1 0 0,0-1-1 0 0,0 1 1 0 0,0-1-1 0 0,0 0 1 0 0,0 1-1 0 0,0-1 1 0 0,0 0-1 0 0,0 1 1 0 0,0-1-1 0 0,1 0 1 0 0,-1 1-1 0 0,0-1 1 0 0,0 0-1 0 0,0 1 1 0 0,0-1-1 0 0,0 0 1 0 0,1 1-1 0 0,-1-1 0 0 0,0 0 1 0 0,0 0-1 0 0,1 1 1 0 0,-1-1-1 0 0,0 0 1 0 0,0 0-1 0 0,1 1 1 0 0,-1-1-1 0 0,0 0 1 0 0,0 0-1 0 0,1 0 1 0 0,-1 0-1 0 0,0 1 1 0 0,1-1-1 0 0,16-3 59 0 0,15-12 20 0 0,34-28-106 0 0,-2-3 0 0 0,-2-3 0 0 0,82-82 0 0 0,16-42-659 0 0,-127 136 875 0 0,-26 30 242 0 0,-7 8-221 0 0,-12 16-186 0 0,-5 10-45 0 0,8-10 20 0 0,1 0 0 0 0,1 1 0 0 0,1 1 1 0 0,0-1-1 0 0,-2 21 0 0 0,2-1-1335 0 0,-2 59 1 0 0,7-73-2299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6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13771 0 0,'0'0'29'0'0,"0"0"0"0"0,0 0 0 0 0,0-1 0 0 0,0 1 0 0 0,1 0-1 0 0,-1 0 1 0 0,0-1 0 0 0,0 1 0 0 0,0 0 0 0 0,0 0 0 0 0,0-1 0 0 0,1 1 0 0 0,-1 0 0 0 0,0 0 0 0 0,0 0 0 0 0,0-1 0 0 0,1 1-1 0 0,-1 0 1 0 0,0 0 0 0 0,0 0 0 0 0,1 0 0 0 0,-1 0 0 0 0,0-1 0 0 0,0 1 0 0 0,1 0 0 0 0,-1 0 0 0 0,0 0 0 0 0,0 0 0 0 0,1 0-1 0 0,-1 0 1 0 0,0 0 0 0 0,1 0 0 0 0,-1 0 0 0 0,0 0 0 0 0,0 0 0 0 0,1 0 0 0 0,-1 0 0 0 0,0 0 0 0 0,0 0 0 0 0,1 0 0 0 0,-1 1-1 0 0,1-1 1 0 0,13 4-66 0 0,-12-3 91 0 0,7 2-48 0 0,0 1 0 0 0,0 0 0 0 0,-1 1 1 0 0,1 0-1 0 0,-1 0 0 0 0,0 1 0 0 0,0 0 0 0 0,0 0 0 0 0,10 13 0 0 0,-15-15-24 0 0,0 0-1 0 0,0 0 1 0 0,0 1-1 0 0,0 0 1 0 0,-1-1-1 0 0,0 1 1 0 0,0 0-1 0 0,0 0 1 0 0,0 0 0 0 0,-1 1-1 0 0,0-1 1 0 0,0 0-1 0 0,-1 0 1 0 0,1 1-1 0 0,-1-1 1 0 0,0 0-1 0 0,-1 1 1 0 0,1-1 0 0 0,-3 8-1 0 0,-1 0-363 0 0,0 0 0 0 0,-1-1 0 0 0,-1 0 0 0 0,0 0 0 0 0,-1 0 0 0 0,0-1 0 0 0,-1 0 0 0 0,0-1 0 0 0,0 1 0 0 0,-1-1 0 0 0,-19 15 0 0 0,-9 9-2059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6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40 15955 0 0,'-4'-7'190'0'0,"-1"0"0"0"0,1 0 0 0 0,-10-10-1 0 0,13 15-11 0 0,-4 146-442 0 0,2 65-661 0 0,3-202 896 0 0,1 0-1 0 0,0 0 1 0 0,0 0-1 0 0,1 0 1 0 0,0 0-1 0 0,0 0 1 0 0,0 0-1 0 0,1 0 0 0 0,4 6 1 0 0,-6-10 27 0 0,1 0 0 0 0,0 0 0 0 0,1 0 0 0 0,-1-1 1 0 0,0 1-1 0 0,1-1 0 0 0,-1 0 0 0 0,1 0 0 0 0,0 0 0 0 0,0 0 0 0 0,-1 0 0 0 0,1-1 1 0 0,1 1-1 0 0,-1-1 0 0 0,0 1 0 0 0,0-1 0 0 0,0 0 0 0 0,1-1 0 0 0,-1 1 0 0 0,7 0 1 0 0,-1-1 17 0 0,-1 0 0 0 0,1-1 0 0 0,-1 0 0 0 0,1 0 0 0 0,-1-1 0 0 0,1 0 1 0 0,-1-1-1 0 0,0 0 0 0 0,0 0 0 0 0,8-5 0 0 0,13-8 9 0 0,35-26 1 0 0,-32 21-24 0 0,-10 4 112 0 0,0-1 0 0 0,-1-1-1 0 0,-2 0 1 0 0,30-38 0 0 0,-9 12 230 0 0,-40 44-342 0 0,0 1 1 0 0,0 0 0 0 0,0-1 0 0 0,1 1 0 0 0,-1 0 0 0 0,0-1 0 0 0,0 1 0 0 0,1 0 0 0 0,-1-1 0 0 0,0 1 0 0 0,0 0 0 0 0,1 0 0 0 0,-1-1-1 0 0,0 1 1 0 0,1 0 0 0 0,-1 0 0 0 0,0-1 0 0 0,1 1 0 0 0,-1 0 0 0 0,1 0 0 0 0,-1 0 0 0 0,0 0 0 0 0,1 0 0 0 0,-1 0 0 0 0,1 0-1 0 0,-1 0 1 0 0,0-1 0 0 0,1 1 0 0 0,-1 1 0 0 0,1-1 0 0 0,-1 0 0 0 0,1 0 0 0 0,-1 0 0 0 0,0 0 0 0 0,1 0 0 0 0,-1 0 0 0 0,1 1 0 0 0,0 0-1 0 0,-1 0 1 0 0,1 0-1 0 0,0 0 1 0 0,-1 0 0 0 0,0 1-1 0 0,1-1 1 0 0,-1 0 0 0 0,0 0-1 0 0,0 1 1 0 0,1-1 0 0 0,-1 0-1 0 0,0 2 1 0 0,-5 40 40 0 0,-65 202 14 0 0,38-147-383 0 0,-68 143 0 0 0,35-92-1439 0 0,55-123 786 0 0,0 0-1 0 0,-9 51 0 0 0,16-55-1195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2:57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30 16796 0 0,'0'-1'8'0'0,"-1"0"1"0"0,1 0-1 0 0,0-1 1 0 0,0 1-1 0 0,0 0 1 0 0,0-1 0 0 0,0 1-1 0 0,0-1 1 0 0,0 1-1 0 0,0 0 1 0 0,0-1-1 0 0,0 1 1 0 0,1 0 0 0 0,-1-1-1 0 0,1 1 1 0 0,0-3-1 0 0,0 4-8 0 0,-1-1 0 0 0,1 1 1 0 0,-1 0-1 0 0,1-1 0 0 0,0 1 0 0 0,-1 0 0 0 0,1-1 0 0 0,-1 1 0 0 0,1 0 0 0 0,0-1 0 0 0,-1 1 0 0 0,1 0 0 0 0,0 0 0 0 0,0 0 1 0 0,-1 0-1 0 0,1 0 0 0 0,0 0 0 0 0,-1 0 0 0 0,1 0 0 0 0,0 0 0 0 0,-1 0 0 0 0,1 0 0 0 0,1 0 0 0 0,5 3-14 0 0,0-1 0 0 0,0 1 0 0 0,0 0 0 0 0,11 7 0 0 0,-13-7 25 0 0,25 15-35 0 0,-2 2 1 0 0,0 1 0 0 0,-1 0 0 0 0,44 49 0 0 0,-29-23-138 0 0,64 94 0 0 0,-86-108 79 0 0,0 1 0 0 0,-3 1 0 0 0,-1 0 0 0 0,-1 1 0 0 0,-2 1 0 0 0,-1 0 0 0 0,-3 1 0 0 0,0 0 0 0 0,3 51 0 0 0,-9-42-91 0 0,-2 1-1 0 0,-1-1 1 0 0,-3 0 0 0 0,-2 0 0 0 0,-2-1 0 0 0,-2 1 0 0 0,-20 58-1 0 0,-48 95-140 0 0,60-165 419 0 0,-1-1 0 0 0,-2-1 1 0 0,-37 48-1 0 0,42-64-36 0 0,-1-1 1 0 0,0-1-1 0 0,-1-1 0 0 0,-1 0 0 0 0,0-1 1 0 0,-1-1-1 0 0,0-1 0 0 0,-1 0 0 0 0,-23 8 1 0 0,-27 7-1025 0 0,-97 23-1 0 0,103-33-3467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5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368 191 10786 0 0,'-2'-4'18'0'0,"0"1"0"0"0,0-1 0 0 0,0 0 0 0 0,0 1 0 0 0,0-1 0 0 0,-1 1-1 0 0,0-1 1 0 0,0 1 0 0 0,0 0 0 0 0,0 0 0 0 0,0 1 0 0 0,0-1 0 0 0,-1 1-1 0 0,0-1 1 0 0,1 1 0 0 0,-1 0 0 0 0,0 0 0 0 0,0 1 0 0 0,0-1 0 0 0,0 1 0 0 0,0 0-1 0 0,0 0 1 0 0,0 0 0 0 0,-9 0 0 0 0,12 1-20 0 0,-6-1-15 0 0,1-3 4 0 0,-1-1 4 0 0,-6-5-16 0 0,2 6 2 0 0,9 3 18 0 0,0 1-1 0 0,-1 0 0 0 0,1-1 1 0 0,0 1-1 0 0,0 0 1 0 0,-1 0-1 0 0,1 0 1 0 0,-4 1-1 0 0,-1 2-5 0 0,0 0 1 0 0,0 0-1 0 0,0 0 0 0 0,1 1 0 0 0,-1 0 0 0 0,1 0 0 0 0,0 0 0 0 0,0 1 0 0 0,0 0 0 0 0,1 1 1 0 0,-9 9-1 0 0,-10 8-53 0 0,15-13 42 0 0,1 0-1 0 0,-1 0 1 0 0,1 1 0 0 0,1 0 0 0 0,0 0 0 0 0,1 0 0 0 0,0 1 0 0 0,0 0 0 0 0,2 0 0 0 0,-8 26-1 0 0,6-10-6 0 0,1 1-1 0 0,1-1 1 0 0,-1 57-1 0 0,5-71 26 0 0,1 1-1 0 0,0 0 0 0 0,1-1 1 0 0,1 1-1 0 0,0-1 0 0 0,1 0 1 0 0,0 0-1 0 0,11 23 0 0 0,-11-29 6 0 0,1-1 0 0 0,-1 1 0 0 0,2-1-1 0 0,-1 1 1 0 0,1-1 0 0 0,0-1-1 0 0,0 1 1 0 0,1-1 0 0 0,0 0-1 0 0,0-1 1 0 0,0 0 0 0 0,1 0-1 0 0,0 0 1 0 0,0-1 0 0 0,13 5 0 0 0,-3-3 35 0 0,1-1 1 0 0,0-1 0 0 0,0-1-1 0 0,0-1 1 0 0,0 0-1 0 0,1-1 1 0 0,-1-2 0 0 0,1 0-1 0 0,24-4 1 0 0,-3-2-12 0 0,0-2 0 0 0,-1-2-1 0 0,50-21 1 0 0,-45 14 14 0 0,0-3-1 0 0,-1-2 1 0 0,81-56 0 0 0,-98 58 33 0 0,0-2-1 0 0,-1 0 1 0 0,-1-2-1 0 0,-1-1 1 0 0,-2 0 0 0 0,28-43-1 0 0,-45 61 5 0 0,0 0-1 0 0,-1 0 1 0 0,0 0 0 0 0,0-1-1 0 0,-1 0 1 0 0,-1 1 0 0 0,1-1-1 0 0,-1 0 1 0 0,-1-1 0 0 0,1 1-1 0 0,-2 0 1 0 0,1 0 0 0 0,-1 0-1 0 0,-1-1 1 0 0,1 1 0 0 0,-2 0-1 0 0,1 0 1 0 0,-1 0 0 0 0,-1 0-1 0 0,0 0 1 0 0,0 1 0 0 0,0-1-1 0 0,-1 1 1 0 0,0 0 0 0 0,-9-12-1 0 0,6 10-60 0 0,-1 1 0 0 0,0-1 0 0 0,0 2-1 0 0,-1-1 1 0 0,0 1 0 0 0,-1 1 0 0 0,0-1 0 0 0,0 2-1 0 0,0-1 1 0 0,-1 1 0 0 0,0 1 0 0 0,0 0 0 0 0,0 1-1 0 0,-1 0 1 0 0,0 0 0 0 0,-16-1 0 0 0,12 2-151 0 0,0 1 1 0 0,0 0-1 0 0,0 2 1 0 0,0 0-1 0 0,0 1 0 0 0,0 0 1 0 0,0 1-1 0 0,1 1 1 0 0,-1 1-1 0 0,1 0 0 0 0,-1 1 1 0 0,-14 7-1 0 0,-10 8-1035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11330 0 0,'-7'-13'341'0'0,"14"13"-277"0"0,-4 1-68 0 0,-1 1-1 0 0,1-1 1 0 0,-1 1 0 0 0,1-1-1 0 0,-1 1 1 0 0,0 0 0 0 0,0 0-1 0 0,3 4 1 0 0,3 7-10 0 0,-2 1-1 0 0,0 1 1 0 0,0-1 0 0 0,-2 1 0 0 0,0 0-1 0 0,0 1 1 0 0,1 14 0 0 0,-3-15-4 0 0,29 248-60 0 0,-23 3 117 0 0,-6-147-54 0 0,37 1885 396 0 0,-38-1946-365 0 0,27 1087 1159 0 0,59-4-211 0 0,64-121-844 0 0,-132-906-88 0 0,64 432 6 0 0,-74-468-34 0 0,41 431 51 0 0,-45-415-86 0 0,19 617-817 0 0,-25-652 173 0 0,0-6-928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8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9 12811 0 0,'8'-2'128'0'0,"-1"0"1"0"0,1 0-1 0 0,0 1 1 0 0,0 0-1 0 0,0 0 1 0 0,0 1 0 0 0,0 0-1 0 0,0 1 1 0 0,0 0-1 0 0,0 0 1 0 0,0 0-1 0 0,7 3 1 0 0,-3 0-145 0 0,0 0 0 0 0,0 0 0 0 0,-1 1 0 0 0,0 1 0 0 0,0 0 0 0 0,-1 0 0 0 0,12 9 0 0 0,-19-13 10 0 0,-1 0 0 0 0,1 1 0 0 0,-1-1 0 0 0,0 0 1 0 0,0 0-1 0 0,0 1 0 0 0,0 0 0 0 0,0-1 0 0 0,-1 1 0 0 0,1 0 1 0 0,-1 0-1 0 0,0 0 0 0 0,1 0 0 0 0,-1 0 0 0 0,-1 0 1 0 0,1 0-1 0 0,0 4 0 0 0,-1-2-14 0 0,0-1 0 0 0,0 0 0 0 0,-1 1 0 0 0,1-1 0 0 0,-1 0 0 0 0,0 0 0 0 0,0 1 0 0 0,-1-1 1 0 0,0 0-1 0 0,1 0 0 0 0,-4 5 0 0 0,-2 2-4 0 0,-1 0 0 0 0,0-1 1 0 0,-1 0-1 0 0,0 0 0 0 0,0-1 1 0 0,-1 0-1 0 0,-15 10 0 0 0,-21 11-15 0 0,-56 26 0 0 0,-24 14 44 0 0,87-45 10 0 0,14-10 9 0 0,-46 36 1 0 0,70-50-19 0 0,1-1-1 0 0,-1 1 1 0 0,0-1-1 0 0,0 1 1 0 0,1 0 0 0 0,-1-1-1 0 0,1 1 1 0 0,-1 0 0 0 0,1-1-1 0 0,-1 1 1 0 0,1 0 0 0 0,-1 0-1 0 0,1 0 1 0 0,0 0-1 0 0,-1-1 1 0 0,1 1 0 0 0,0 0-1 0 0,0 0 1 0 0,-1 0 0 0 0,1 1-1 0 0,1-1 10 0 0,-1-1-1 0 0,0 1 0 0 0,0 0 1 0 0,1-1-1 0 0,-1 1 0 0 0,0-1 1 0 0,1 1-1 0 0,-1-1 0 0 0,1 1 1 0 0,-1-1-1 0 0,1 1 0 0 0,-1-1 1 0 0,1 1-1 0 0,-1-1 1 0 0,1 1-1 0 0,-1-1 0 0 0,1 0 1 0 0,0 1-1 0 0,-1-1 0 0 0,2 0 1 0 0,4 2 86 0 0,0 0-1 0 0,0-1 1 0 0,1 1 0 0 0,7-1 0 0 0,-11-1-96 0 0,59 3 0 0 0,0-2 0 0 0,117-16 0 0 0,-166 14-77 0 0,71-9-1448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7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261 260 12147 0 0,'0'-3'98'0'0,"0"0"0"0"0,-1 0 0 0 0,0 0 0 0 0,1 0 0 0 0,-1 0 0 0 0,0 1 0 0 0,-1-1 0 0 0,1 0 0 0 0,0 0 1 0 0,-1 1-1 0 0,0-1 0 0 0,1 1 0 0 0,-1-1 0 0 0,0 1 0 0 0,0 0 0 0 0,-1 0 0 0 0,1 0 0 0 0,0 0 0 0 0,-1 0 0 0 0,1 0 1 0 0,-1 1-1 0 0,0-1 0 0 0,1 1 0 0 0,-1 0 0 0 0,0-1 0 0 0,0 1 0 0 0,0 1 0 0 0,0-1 0 0 0,0 0 0 0 0,0 1 0 0 0,0-1 1 0 0,0 1-1 0 0,0 0 0 0 0,0 0 0 0 0,0 0 0 0 0,0 1 0 0 0,0-1 0 0 0,0 1 0 0 0,0-1 0 0 0,0 1 0 0 0,0 0 0 0 0,0 0 1 0 0,1 0-1 0 0,-1 1 0 0 0,0-1 0 0 0,-3 4 0 0 0,-5 3-81 0 0,1 0 0 0 0,0 1-1 0 0,1 1 1 0 0,0-1 0 0 0,0 2 0 0 0,1-1 0 0 0,0 1-1 0 0,1 0 1 0 0,1 1 0 0 0,0 0 0 0 0,0 0 0 0 0,-7 25-1 0 0,3-6-28 0 0,2 1-1 0 0,1 0 1 0 0,1 0-1 0 0,-1 38 1 0 0,6-54 5 0 0,1-1 0 0 0,0 1 1 0 0,2 0-1 0 0,-1-1 0 0 0,2 1 0 0 0,0-1 0 0 0,1 0 0 0 0,11 28 1 0 0,-12-36-6 0 0,0 0 1 0 0,1 0 0 0 0,0 0-1 0 0,0-1 1 0 0,1 0 0 0 0,0 0-1 0 0,0 0 1 0 0,0 0 0 0 0,1-1-1 0 0,0 0 1 0 0,0 0 0 0 0,0 0-1 0 0,0-1 1 0 0,1 0 0 0 0,0 0-1 0 0,0-1 1 0 0,0 0 0 0 0,0 0-1 0 0,15 4 1 0 0,-6-5-53 0 0,1 1 0 0 0,-1-2 0 0 0,1 0 0 0 0,-1-1 0 0 0,1-1 0 0 0,-1-1 0 0 0,1 0 0 0 0,-1-1 1 0 0,0 0-1 0 0,0-2 0 0 0,27-10 0 0 0,-16 3-88 0 0,-1-1 0 0 0,0 0 1 0 0,-1-2-1 0 0,-1-1 0 0 0,42-36 0 0 0,-53 39 90 0 0,-1 0 0 0 0,0-1 0 0 0,0-1 0 0 0,-2 0 0 0 0,0 0 0 0 0,0-1 0 0 0,-2 0 0 0 0,0-1-1 0 0,-1 1 1 0 0,6-22 0 0 0,-7 20 88 0 0,-1 0 0 0 0,-1-1 0 0 0,-1 1 0 0 0,-1-1 0 0 0,-1 0 0 0 0,0 0-1 0 0,-1 0 1 0 0,-1 1 0 0 0,-6-35 0 0 0,3 39-1 0 0,-1-1-1 0 0,0 1 1 0 0,-1 0 0 0 0,0 0-1 0 0,-1 1 1 0 0,-1-1 0 0 0,0 2-1 0 0,-1-1 1 0 0,-10-11-1 0 0,-1 3-553 0 0,0 0 0 0 0,-1 2 0 0 0,-43-31 0 0 0,21 22-2714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7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127 451 1432 0 0,'-127'-22'6374'0'0,"129"22"-6222"0"0,169-8 503 0 0,-95 7-650 0 0,169-2-26 0 0,43-1 201 0 0,1860-112 601 0 0,-34-62-529 0 0,-1109 90-141 0 0,-320 58-171 0 0,-658 29 52 0 0,49 1-79 0 0,-67 1 67 0 0,-1 0-1 0 0,1 0 0 0 0,-1 0 0 0 0,1 1 0 0 0,-1 1 1 0 0,11 4-1 0 0,-8 1-471 0 0,-11-7 441 0 0,0-1 1 0 0,0 0 0 0 0,0 1-1 0 0,0-1 1 0 0,0 0 0 0 0,1 0-1 0 0,-1 1 1 0 0,0-1 0 0 0,0 0-1 0 0,0 1 1 0 0,0-1 0 0 0,0 0-1 0 0,0 1 1 0 0,0-1 0 0 0,0 0-1 0 0,0 1 1 0 0,-1-1 0 0 0,1 0-1 0 0,0 0 1 0 0,0 1-1 0 0,0-1 1 0 0,0 0 0 0 0,0 1-1 0 0,0-1 1 0 0,-1 0 0 0 0,1 0-1 0 0,0 1 1 0 0,0-1 0 0 0,0 0-1 0 0,-1 0 1 0 0,1 1 0 0 0,0-1-1 0 0,0 0 1 0 0,-1 0 0 0 0,1 0-1 0 0,0 0 1 0 0,0 1 0 0 0,-1-1-1 0 0,0 0 1 0 0,-8 4-1712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8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55 10322 0 0,'0'-53'555'0'0,"-5"52"-643"0"0,2 1 80 0 0,1 0 1 0 0,-1-1-1 0 0,1 1 0 0 0,-1 0 1 0 0,1 0-1 0 0,-1 1 1 0 0,0-1-1 0 0,1 1 0 0 0,-1-1 1 0 0,1 1-1 0 0,0 0 0 0 0,-1-1 1 0 0,1 1-1 0 0,-3 2 0 0 0,-1 0-13 0 0,1 1-1 0 0,0-1 1 0 0,0 1-1 0 0,1 0 1 0 0,-8 8 0 0 0,-2 5-51 0 0,0 1 1 0 0,-14 27 0 0 0,26-42 65 0 0,-16 27-17 0 0,2 0-1 0 0,0 2 0 0 0,-20 63 1 0 0,32-81 19 0 0,0 0-1 0 0,1 1 1 0 0,0-1 0 0 0,2 0 0 0 0,0 1-1 0 0,0-1 1 0 0,1 1 0 0 0,1 0 0 0 0,0-1 0 0 0,1 1-1 0 0,1-1 1 0 0,4 15 0 0 0,-5-24 4 0 0,-1-1 1 0 0,1 0-1 0 0,0 0 0 0 0,0 0 1 0 0,1-1-1 0 0,-1 1 1 0 0,1 0-1 0 0,0-1 0 0 0,-1 0 1 0 0,2 1-1 0 0,-1-1 1 0 0,0-1-1 0 0,1 1 0 0 0,-1 0 1 0 0,5 2-1 0 0,-2-2 13 0 0,0 0 0 0 0,1-1 0 0 0,-1 0 1 0 0,1 0-1 0 0,0 0 0 0 0,0 0 0 0 0,0-1 0 0 0,11 0 0 0 0,8-1 16 0 0,0-2 0 0 0,-1-1 0 0 0,1-1 0 0 0,24-7 0 0 0,-47 10-31 0 0,49-11-7 0 0,-1-3 0 0 0,63-28 1 0 0,-81 28 10 0 0,0-2 1 0 0,-1-1-1 0 0,-1-1 1 0 0,36-29-1 0 0,-59 41 45 0 0,0 0 1 0 0,0 0-1 0 0,0-1 0 0 0,-1-1 0 0 0,0 1 1 0 0,-1-1-1 0 0,1 0 0 0 0,8-19 0 0 0,-13 23 4 0 0,0-1-1 0 0,0 1 0 0 0,-1-1 0 0 0,1 0 0 0 0,-1 1 1 0 0,-1-1-1 0 0,1 0 0 0 0,-1 0 0 0 0,0 1 0 0 0,0-1 1 0 0,-1 0-1 0 0,1 0 0 0 0,-1 1 0 0 0,-1-1 0 0 0,1 1 1 0 0,-1-1-1 0 0,0 1 0 0 0,-4-9 0 0 0,1 5-23 0 0,0 1 0 0 0,0-1 0 0 0,-1 1-1 0 0,0 0 1 0 0,-1 1 0 0 0,1 0 0 0 0,-2 0-1 0 0,1 0 1 0 0,-16-10 0 0 0,11 9-26 0 0,0 1 0 0 0,-1 1 0 0 0,0 0 0 0 0,-1 0 0 0 0,1 1 0 0 0,-19-3 0 0 0,8 3-63 0 0,0 1 0 0 0,0 2 0 0 0,0 0-1 0 0,-1 2 1 0 0,1 0 0 0 0,-1 2 0 0 0,-45 9-1 0 0,19 3-659 0 0,6 4-412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9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16 1120 0 0,'-30'-7'2267'0'0,"23"5"-1867"0"0,0 0-1 0 0,0 0 1 0 0,0 1 0 0 0,0 0-1 0 0,0 1 1 0 0,0-1-1 0 0,-12 2 1 0 0,18-1-277 0 0,-1 1 0 0 0,1-1-1 0 0,0 1 1 0 0,0-1 0 0 0,0 1 0 0 0,1-1 0 0 0,-1 1-1 0 0,0 0 1 0 0,0-1 0 0 0,0 1 0 0 0,0 0 0 0 0,1 0-1 0 0,-1-1 1 0 0,0 1 0 0 0,0 0 0 0 0,1 0 0 0 0,-1 0-1 0 0,1 0 1 0 0,-1 0 0 0 0,1 0 0 0 0,-1 0 0 0 0,1 0-1 0 0,0 0 1 0 0,0 0 0 0 0,-1 2 0 0 0,-1 29 202 0 0,14 63 486 0 0,-3-39-676 0 0,13 110-67 0 0,18 168 20 0 0,-1 77-19 0 0,19 278 590 0 0,-54-609-651 0 0,17 380 172 0 0,-15 98 31 0 0,-6-503-200 0 0,-16 595 158 0 0,-45 14-163 0 0,3-62-2 0 0,15 527-800 0 0,41-923 365 0 0,0 274-747 0 0,22-3 125 0 0,42 79 522 0 0,-8-312 534 0 0,-11-66 76 0 0,0 15 480 0 0,-43-191-569 0 0,0-1 1 0 0,0 0 0 0 0,1 0-1 0 0,-1 0 1 0 0,0 0 0 0 0,1 0-1 0 0,-1 0 1 0 0,0 0 0 0 0,1 0-1 0 0,0 0 1 0 0,-1 0 0 0 0,1 0-1 0 0,0 0 1 0 0,-1 0 0 0 0,3 1-1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9 383 6313 0 0,'0'-3'278'0'0,"1"-1"-1"0"0,-1 1 0 0 0,1-1 0 0 0,0 1 0 0 0,0-1 0 0 0,0 1 1 0 0,0-1-1 0 0,0 1 0 0 0,1 0 0 0 0,0 0 0 0 0,2-4 1 0 0,11-24 3430 0 0,-6-4 392 0 0,-9 34-3408 0 0,-1 2-684 0 0,0 0-1 0 0,0-1 1 0 0,-1 1 0 0 0,1 1 0 0 0,0-1 0 0 0,0 0-1 0 0,0 0 1 0 0,0 0 0 0 0,1 0 0 0 0,-1 1-1 0 0,-1 1 1 0 0,-6 20-36 0 0,1 2-1 0 0,1-1 0 0 0,1 1 0 0 0,2 0 1 0 0,-2 39-1 0 0,4-44 1 0 0,2-1 0 0 0,0 1 0 0 0,2 0 0 0 0,0-1 0 0 0,0 1 0 0 0,2-1 0 0 0,12 30 0 0 0,-14-41 0 0 0,0-1-1 0 0,1 0 0 0 0,0-1 1 0 0,1 1-1 0 0,-1-1 1 0 0,1 1-1 0 0,1-2 1 0 0,-1 1-1 0 0,1 0 0 0 0,0-1 1 0 0,0 0-1 0 0,0 0 1 0 0,10 5-1 0 0,-6-6-39 0 0,0 1-1 0 0,0-1 0 0 0,0-1 1 0 0,1 0-1 0 0,-1 0 1 0 0,1-1-1 0 0,0 0 1 0 0,20 0-1 0 0,-8-3-11 0 0,1 0-1 0 0,-1-2 1 0 0,0-1-1 0 0,0 0 1 0 0,-1-2-1 0 0,1 0 0 0 0,-1-2 1 0 0,31-15-1 0 0,-34 13 98 0 0,0 0 0 0 0,-1-1 0 0 0,0-1 0 0 0,-1-1 0 0 0,0 0-1 0 0,-1-2 1 0 0,0 1 0 0 0,-2-2 0 0 0,1 0 0 0 0,-2-1-1 0 0,0 0 1 0 0,-2-1 0 0 0,1-1 0 0 0,-2 1 0 0 0,-1-2-1 0 0,0 1 1 0 0,-1-1 0 0 0,-2-1 0 0 0,0 1 0 0 0,-1-1 0 0 0,-1 0-1 0 0,3-35 1 0 0,-6 40 64 0 0,-1 0 0 0 0,-1 0 0 0 0,0 0-1 0 0,-1 1 1 0 0,-1-1 0 0 0,0 1 0 0 0,-1-1-1 0 0,-12-27 1 0 0,13 35-84 0 0,-1 0 0 0 0,-1 0 0 0 0,1 1-1 0 0,-1-1 1 0 0,-1 1 0 0 0,1 0 0 0 0,-1 1 0 0 0,0-1-1 0 0,-1 1 1 0 0,1 0 0 0 0,-1 1 0 0 0,-1 0 0 0 0,1 0-1 0 0,-1 0 1 0 0,1 1 0 0 0,-1 0 0 0 0,-11-4 0 0 0,-1 3-314 0 0,1 0 1 0 0,-1 1 0 0 0,0 1 0 0 0,-33 0-1 0 0,-82 7-2341 0 0,49 3-732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0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4 432 4113 0 0,'0'0'80'0'0,"0"0"0"0"0,-1 0 0 0 0,1 0 0 0 0,0 0 0 0 0,0 0 0 0 0,0 0-1 0 0,0 0 1 0 0,-1 0 0 0 0,1-1 0 0 0,0 1 0 0 0,0 0 0 0 0,0 0 0 0 0,0 0 0 0 0,0 0 0 0 0,0 0 0 0 0,-1-1 0 0 0,1 1 0 0 0,0 0 0 0 0,0 0 0 0 0,0 0 0 0 0,0 0 0 0 0,0-1 0 0 0,0 1-1 0 0,0 0 1 0 0,0 0 0 0 0,0 0 0 0 0,0-1 0 0 0,0 1 0 0 0,0 0 0 0 0,0 0 0 0 0,0 0 0 0 0,0-1 0 0 0,0 1 0 0 0,0 0 0 0 0,0 0 0 0 0,0 0 0 0 0,0 0 0 0 0,0-1 0 0 0,0 1 0 0 0,0 0-1 0 0,0 0 1 0 0,1 0 0 0 0,-1 0 0 0 0,0-1 0 0 0,0 1 0 0 0,0 0 0 0 0,0 0 0 0 0,0 0 0 0 0,0 0 0 0 0,1 0 0 0 0,-1 0 0 0 0,0-1 0 0 0,0 1 0 0 0,0 0 0 0 0,0 0 0 0 0,1 0 0 0 0,17-10 1741 0 0,25-4-539 0 0,36 1-522 0 0,0 3 0 0 0,87 1 0 0 0,-23 1-669 0 0,756-49-21 0 0,155 1-117 0 0,-472 29-29 0 0,-277 12-38 0 0,1313-84-265 0 0,-386-3-407 0 0,-1181 98-608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4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61 360 10218 0 0,'-11'-11'255'0'0,"6"8"-159"0"0,1-1-1 0 0,0 0 0 0 0,0 0 1 0 0,1 0-1 0 0,-1-1 0 0 0,1 1 0 0 0,-6-10 1 0 0,9 13 44 0 0,-12 23-564 0 0,11 0 372 0 0,1 1 0 0 0,0-1 0 0 0,2 0 0 0 0,0 1 0 0 0,2-1 0 0 0,1 0 0 0 0,9 28 0 0 0,-9-36 53 0 0,0 0 0 0 0,1 0 0 0 0,1-1 0 0 0,0 0 0 0 0,1 0 0 0 0,0-1 0 0 0,1 0 0 0 0,0 0 0 0 0,1-1 0 0 0,0 0 0 0 0,1-1 0 0 0,0 0 0 0 0,1-1 0 0 0,0 0 0 0 0,24 13 0 0 0,-24-16 36 0 0,0-1 0 0 0,0 1-1 0 0,0-2 1 0 0,1 0 0 0 0,0 0-1 0 0,0-1 1 0 0,0-1 0 0 0,0 0 0 0 0,0-1-1 0 0,0 0 1 0 0,1-1 0 0 0,-1-1-1 0 0,0 0 1 0 0,0 0 0 0 0,0-2 0 0 0,0 1-1 0 0,24-10 1 0 0,-8-1 13 0 0,-1-1 1 0 0,0-2-1 0 0,-1 0 1 0 0,0-2-1 0 0,-2-1 0 0 0,0-2 1 0 0,-1 0-1 0 0,24-29 0 0 0,-38 39-14 0 0,-1 0-1 0 0,0 0 1 0 0,-1-1-1 0 0,-1 0 1 0 0,0-1-1 0 0,-1 1 1 0 0,0-1-1 0 0,0-1 1 0 0,-2 1-1 0 0,0-1 1 0 0,0 0-1 0 0,2-17 1 0 0,-5 20 77 0 0,-1-1 0 0 0,0 1 1 0 0,0 0-1 0 0,-1 0 0 0 0,-1 0 0 0 0,0 0 1 0 0,0 0-1 0 0,-1 1 0 0 0,0-1 1 0 0,-1 1-1 0 0,0-1 0 0 0,-1 1 1 0 0,0 1-1 0 0,-1-1 0 0 0,0 1 0 0 0,-9-11 1 0 0,1 4 61 0 0,-1 0 0 0 0,0 1 0 0 0,-1 1 0 0 0,-1 0-1 0 0,-1 2 1 0 0,1 0 0 0 0,-2 1 0 0 0,0 0 0 0 0,0 2 0 0 0,-35-13 0 0 0,23 12-205 0 0,1 2 0 0 0,-1 1 0 0 0,-1 1 0 0 0,1 1 0 0 0,-1 2-1 0 0,-52 2 1 0 0,47 4-592 0 0,5 2-1328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5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161 250 11771 0 0,'-5'-23'1052'0'0,"2"14"-949"0"0,1 1 1 0 0,0-1-1 0 0,1 1 1 0 0,0-1-1 0 0,0 1 1 0 0,1-1-1 0 0,1-10 1 0 0,-1 19-117 0 0,-1 0 1 0 0,1-1-1 0 0,0 1 0 0 0,0 0 1 0 0,-1-1-1 0 0,1 1 0 0 0,0 0 1 0 0,-1 0-1 0 0,1-1 0 0 0,0 1 1 0 0,-1 0-1 0 0,1 0 0 0 0,0 0 1 0 0,-1-1-1 0 0,1 1 0 0 0,-1 0 1 0 0,1 0-1 0 0,0 0 0 0 0,-1 0 1 0 0,1 0-1 0 0,-1 0 0 0 0,1 0 1 0 0,0 0-1 0 0,-1 0 0 0 0,1 0 1 0 0,-1 0-1 0 0,1 0 0 0 0,0 0 1 0 0,-1 0-1 0 0,1 0 0 0 0,-1 0 1 0 0,1 0-1 0 0,0 1 0 0 0,-1-1 1 0 0,1 0-1 0 0,0 0 0 0 0,-1 1 1 0 0,-20 7-85 0 0,16-3 65 0 0,-1 1-1 0 0,1 0 0 0 0,0 0 1 0 0,0 0-1 0 0,1 1 0 0 0,0-1 1 0 0,-4 10-1 0 0,-21 53-48 0 0,23-54 63 0 0,-2 12 5 0 0,0 1-1 0 0,2 0 0 0 0,1 0 1 0 0,2 1-1 0 0,0-1 0 0 0,2 1 1 0 0,3 36-1 0 0,-1-50-26 0 0,0 0 1 0 0,1 0-1 0 0,1 0 1 0 0,0 0-1 0 0,1 0 1 0 0,8 20-1 0 0,-10-31 34 0 0,0 1-1 0 0,1 0 1 0 0,0-1 0 0 0,0 1-1 0 0,0-1 1 0 0,0 0-1 0 0,0 0 1 0 0,1-1 0 0 0,0 1-1 0 0,0 0 1 0 0,0-1-1 0 0,0 0 1 0 0,1 0 0 0 0,-1-1-1 0 0,1 1 1 0 0,-1-1-1 0 0,1 0 1 0 0,0 0 0 0 0,0 0-1 0 0,0-1 1 0 0,0 1-1 0 0,6-1 1 0 0,1 0 11 0 0,1-1 1 0 0,-1 0-1 0 0,0-1 0 0 0,1 0 1 0 0,-1-1-1 0 0,0 0 1 0 0,0-1-1 0 0,0-1 0 0 0,18-7 1 0 0,9-6 30 0 0,49-30-1 0 0,-72 37 3 0 0,0-1 0 0 0,-1 0 0 0 0,-1-1-1 0 0,0-1 1 0 0,-1 0 0 0 0,0 0 0 0 0,-1-2 0 0 0,0 1-1 0 0,-2-2 1 0 0,1 1 0 0 0,-2-2 0 0 0,0 1 0 0 0,-1-1-1 0 0,-1 0 1 0 0,10-35 0 0 0,-13 39 48 0 0,-1-1 0 0 0,-1 1-1 0 0,0-1 1 0 0,-1 1 0 0 0,0-1 0 0 0,-1 0-1 0 0,-1 1 1 0 0,0-1 0 0 0,-1 0 0 0 0,0 1 0 0 0,-1-1-1 0 0,-1 1 1 0 0,0 0 0 0 0,0 0 0 0 0,-2 0 0 0 0,1 1-1 0 0,-2 0 1 0 0,0 0 0 0 0,0 0 0 0 0,-1 1 0 0 0,0 0-1 0 0,-13-12 1 0 0,10 13-77 0 0,0 1 0 0 0,-1 0 0 0 0,0 0-1 0 0,0 2 1 0 0,-1-1 0 0 0,0 2 0 0 0,0 0 0 0 0,-1 0 0 0 0,0 1-1 0 0,-23-5 1 0 0,14 6-96 0 0,1 0 0 0 0,-1 2 0 0 0,0 0 0 0 0,0 1 0 0 0,0 2 0 0 0,-27 3 0 0 0,-7 6-729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7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175 404 14547 0 0,'-2'-2'41'0'0,"0"-1"1"0"0,1 0-1 0 0,-1 0 0 0 0,1-1 0 0 0,0 1 1 0 0,0 0-1 0 0,0 0 0 0 0,0-1 0 0 0,0 1 1 0 0,1-1-1 0 0,-1 1 0 0 0,1 0 1 0 0,0-1-1 0 0,0 1 0 0 0,1-1 0 0 0,0-6 1 0 0,0 9-32 0 0,-1 1 0 0 0,0-1 1 0 0,1 1-1 0 0,-1-1 0 0 0,0 0 1 0 0,0 1-1 0 0,1-1 1 0 0,-1 0-1 0 0,0 1 0 0 0,0-1 1 0 0,0 0-1 0 0,0 1 0 0 0,0-1 1 0 0,0 0-1 0 0,0 0 1 0 0,0 1-1 0 0,0-1 0 0 0,0 0 1 0 0,0 1-1 0 0,-1-1 0 0 0,1 0 1 0 0,0 1-1 0 0,0-1 1 0 0,-1 0-1 0 0,1 1 0 0 0,0-1 1 0 0,-1 1-1 0 0,1-1 0 0 0,-1 0 1 0 0,1 1-1 0 0,-1-1 1 0 0,1 1-1 0 0,-1-1 0 0 0,1 1 1 0 0,-1 0-1 0 0,1-1 0 0 0,-1 1 1 0 0,0-1-1 0 0,1 1 1 0 0,-1 0-1 0 0,1 0 0 0 0,-1-1 1 0 0,0 1-1 0 0,0 0 0 0 0,1 0 1 0 0,-1 0-1 0 0,0 0 0 0 0,1 0 1 0 0,-2 0-1 0 0,0 0 17 0 0,-1 0 1 0 0,1 0-1 0 0,0 1 0 0 0,-1-1 1 0 0,1 1-1 0 0,0 0 0 0 0,-1 0 0 0 0,1-1 1 0 0,0 1-1 0 0,0 1 0 0 0,0-1 0 0 0,0 0 1 0 0,-4 3-1 0 0,-6 10 17 0 0,0 1 0 0 0,1 0 0 0 0,0 1 0 0 0,2 0 1 0 0,0 1-1 0 0,0 0 0 0 0,2 0 0 0 0,-9 29 0 0 0,11-32-83 0 0,2 1 0 0 0,0-1 0 0 0,0 1 0 0 0,1 0 0 0 0,1 0 0 0 0,1 0 0 0 0,0 0 0 0 0,1 0-1 0 0,0-1 1 0 0,2 1 0 0 0,-1 0 0 0 0,10 28 0 0 0,-9-36-18 0 0,0 0-1 0 0,0 0 1 0 0,0 0-1 0 0,1 0 1 0 0,0-1-1 0 0,0 1 1 0 0,1-1 0 0 0,-1 0-1 0 0,1 0 1 0 0,1-1-1 0 0,-1 1 1 0 0,1-1-1 0 0,0-1 1 0 0,0 1-1 0 0,0-1 1 0 0,1 0 0 0 0,0 0-1 0 0,0-1 1 0 0,0 0-1 0 0,0 0 1 0 0,0 0-1 0 0,0-1 1 0 0,1 0-1 0 0,-1-1 1 0 0,1 0 0 0 0,12 1-1 0 0,-2-2-4 0 0,0-2 0 0 0,0 1 0 0 0,-1-2 0 0 0,1-1 0 0 0,-1 0 0 0 0,18-7 0 0 0,99-46-583 0 0,-118 49 587 0 0,1 0-1 0 0,-1-2 0 0 0,-1 0 1 0 0,0-1-1 0 0,0 0 1 0 0,13-14-1 0 0,-21 18 69 0 0,-1-1 0 0 0,1 1 0 0 0,-1-2 0 0 0,-1 1 0 0 0,0-1 0 0 0,0 1-1 0 0,0-1 1 0 0,-1-1 0 0 0,0 1 0 0 0,-1-1 0 0 0,0 1 0 0 0,3-19 0 0 0,-4 6 156 0 0,-1 1 0 0 0,-1-1 0 0 0,-1 0 0 0 0,0 0 1 0 0,-2 0-1 0 0,0 1 0 0 0,-2-1 0 0 0,0 1 0 0 0,-1 0 0 0 0,-2 1 1 0 0,0-1-1 0 0,-1 1 0 0 0,-1 1 0 0 0,-22-34 0 0 0,20 40-90 0 0,0 0 0 0 0,-1 0 0 0 0,0 1 0 0 0,-1 1 0 0 0,-1 0 0 0 0,1 1 0 0 0,-2 1 0 0 0,1 0-1 0 0,-31-12 1 0 0,-14-1-325 0 0,-84-20 0 0 0,131 38 167 0 0,-29-7-769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7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70 13235 0 0,'-21'-20'369'0'0,"6"6"118"0"0,-23-18 1 0 0,37 31-449 0 0,1 1-39 0 0,0-1-1 0 0,0 1 1 0 0,0 0 0 0 0,-1 0 0 0 0,1 0 0 0 0,0 0-1 0 0,0 0 1 0 0,-1-1 0 0 0,1 1 0 0 0,0 0 0 0 0,0 0 0 0 0,-1 0-1 0 0,1 0 1 0 0,0 0 0 0 0,0 0 0 0 0,-1 0 0 0 0,1 0 0 0 0,0 0-1 0 0,0 0 1 0 0,-1 0 0 0 0,1 0 0 0 0,0 0 0 0 0,0 0-1 0 0,-1 0 1 0 0,1 0 0 0 0,0 0 0 0 0,-1 0 0 0 0,1 0 0 0 0,0 0-1 0 0,0 1 1 0 0,0-1 0 0 0,-1 0 0 0 0,1 0 0 0 0,0 0 0 0 0,0 0-1 0 0,-1 1 1 0 0,1-1 0 0 0,0 0 0 0 0,0 0 0 0 0,0 0-1 0 0,0 1 1 0 0,-1-1 0 0 0,1 0 0 0 0,0 1 0 0 0,-5 5 1 0 0,1 1 1 0 0,0 0 0 0 0,0 0-1 0 0,0 0 1 0 0,1 0 0 0 0,0 1-1 0 0,1-1 1 0 0,0 1 0 0 0,0-1-1 0 0,-1 12 1 0 0,-7 86 2 0 0,9-61-31 0 0,2-1 0 0 0,2 1-1 0 0,1 0 1 0 0,3-1 0 0 0,15 56-1 0 0,-17-84 3 0 0,0 0 0 0 0,1 0-1 0 0,1-1 1 0 0,0 0 0 0 0,1 0-1 0 0,0 0 1 0 0,1-1 0 0 0,1 0-1 0 0,12 12 1 0 0,-17-19 5 0 0,1-1 1 0 0,0 0-1 0 0,0 0 0 0 0,1 0 0 0 0,-1-1 0 0 0,1 1 0 0 0,0-2 1 0 0,0 1-1 0 0,0-1 0 0 0,1 0 0 0 0,-1-1 0 0 0,1 1 0 0 0,0-1 1 0 0,-1-1-1 0 0,1 0 0 0 0,0 0 0 0 0,0 0 0 0 0,0-1 1 0 0,0 0-1 0 0,8-2 0 0 0,2-1-45 0 0,0-2 0 0 0,-1 0 0 0 0,0 0 0 0 0,0-2 0 0 0,0 0 0 0 0,-1-1 1 0 0,22-15-1 0 0,-12 6-23 0 0,-1-1 1 0 0,0-2-1 0 0,33-35 0 0 0,-49 45 136 0 0,0 0 0 0 0,-1-1-1 0 0,0 0 1 0 0,-1-1 0 0 0,0 0-1 0 0,0 0 1 0 0,-1 0 0 0 0,-1-1-1 0 0,0 0 1 0 0,-1 0 0 0 0,-1 0-1 0 0,0 0 1 0 0,0-1-1 0 0,-2 1 1 0 0,1-16 0 0 0,-2 18 85 0 0,0 0 1 0 0,-1-1-1 0 0,-1 1 1 0 0,0 0-1 0 0,0 0 0 0 0,-1 0 1 0 0,0 0-1 0 0,-1 1 1 0 0,-1-1-1 0 0,1 1 1 0 0,-2 0-1 0 0,1 0 1 0 0,-1 1-1 0 0,-1-1 1 0 0,0 1-1 0 0,0 1 1 0 0,-1-1-1 0 0,-14-11 0 0 0,9 10-78 0 0,0 1-1 0 0,0 1 0 0 0,-1 0 0 0 0,0 1 0 0 0,0 1 0 0 0,-1 0 0 0 0,0 1 0 0 0,0 0 0 0 0,-30-4 0 0 0,25 6-151 0 0,0 1 1 0 0,0 1-1 0 0,-1 0 1 0 0,1 2-1 0 0,0 0 1 0 0,0 2-1 0 0,-28 6 0 0 0,4 3-1031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9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186 714 11242 0 0,'-2'-1'14'0'0,"-1"1"0"0"0,1-1 0 0 0,0 1 0 0 0,0 0 0 0 0,-1 0 0 0 0,1 0 0 0 0,0 0 0 0 0,0 0 0 0 0,-1 0 0 0 0,1 1 0 0 0,0-1 0 0 0,0 1 0 0 0,-1-1 0 0 0,1 1 0 0 0,0 0 0 0 0,0 0 0 0 0,0 0 0 0 0,0 0 0 0 0,0 0 0 0 0,-2 2 0 0 0,0 2 18 0 0,-1 0 0 0 0,1 0 0 0 0,0 0 0 0 0,0 0 0 0 0,-5 10 0 0 0,1-4-21 0 0,-1 5-5 0 0,-32 44 83 0 0,36-53-75 0 0,1-1 0 0 0,-2-1 1 0 0,1 1-1 0 0,0-1 0 0 0,-1 0 0 0 0,-11 8 0 0 0,15-12 490 0 0,12-19 643 0 0,33-36-754 0 0,33-48-255 0 0,82-123 89 0 0,95-152-163 0 0,-200 272 1203 0 0,-53 104-1246 0 0,1 0 1 0 0,-1 0 0 0 0,1 0 0 0 0,0 0 0 0 0,-1 0-1 0 0,1 0 1 0 0,0 0 0 0 0,0 0 0 0 0,0 0-1 0 0,-1 1 1 0 0,1-1 0 0 0,0 0 0 0 0,0 1 0 0 0,0-1-1 0 0,0 0 1 0 0,0 1 0 0 0,0-1 0 0 0,1 1-1 0 0,-1 0 1 0 0,0-1 0 0 0,0 1 0 0 0,0 0-1 0 0,2-1 1 0 0,-1 1-25 0 0,0 1 0 0 0,0-1 0 0 0,0 0 0 0 0,0 1 0 0 0,0-1 0 0 0,-1 1 0 0 0,1 0 0 0 0,0-1-1 0 0,0 1 1 0 0,0 0 0 0 0,-1 0 0 0 0,4 2 0 0 0,0 1-22 0 0,-1 0-1 0 0,1 0 1 0 0,-1 1-1 0 0,1-1 1 0 0,-1 1-1 0 0,-1 0 1 0 0,7 10-1 0 0,5 18-26 0 0,-1 1-1 0 0,14 51 0 0 0,9 74 14 0 0,-7-27-36 0 0,-21-96 56 0 0,5 15-89 0 0,-2 1 0 0 0,10 95 1 0 0,-22-142 96 0 0,0 1 0 0 0,0-1 1 0 0,0 0-1 0 0,-1 0 0 0 0,1 1 0 0 0,-1-1 1 0 0,0 0-1 0 0,-1 0 0 0 0,0 0 1 0 0,1 0-1 0 0,-1 0 0 0 0,-1 0 0 0 0,1 0 1 0 0,-1-1-1 0 0,0 1 0 0 0,-5 6 1 0 0,3-7 10 0 0,0 0 1 0 0,1 0 0 0 0,-1-1 0 0 0,0 1-1 0 0,-1-1 1 0 0,1 0 0 0 0,-1-1 0 0 0,1 1-1 0 0,-1-1 1 0 0,0 0 0 0 0,0-1 0 0 0,0 1-1 0 0,0-1 1 0 0,-10 1 0 0 0,-35 1 24 0 0,-1-2 0 0 0,-75-7-1 0 0,-102-29 85 0 0,208 31-263 0 0,4 1-851 0 0,1 0 0 0 0,0-1-1 0 0,-16-7 1 0 0,19 4-4488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9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0 496 2136 0 0,'9'-8'337'0'0,"2"3"1359"0"0,11-2-1624 0 0,5 2 48 0 0,6 0 8 0 0,3-1-8 0 0,2-2-80 0 0,2 1-448 0 0,-1 1-520 0 0</inkml:trace>
  <inkml:trace contextRef="#ctx0" brushRef="#br0" timeOffset="1">1457 100 9954 0 0,'10'-15'168'0'0,"10"2"72"0"0,9 2-72 0 0,4 3 56 0 0,10-1-216 0 0,0 3 48 0 0,-2-1-64 0 0,1 1 56 0 0,1 2-72 0 0,-4-2-232 0 0,4 3-152 0 0,2-2-248 0 0,-3-2-2809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9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1 427 5497 0 0,'61'-23'1706'0'0,"1"3"0"0"0,86-17 0 0 0,133-10-942 0 0,-174 31-941 0 0,31-1-988 0 0,-89 11 106 0 0</inkml:trace>
  <inkml:trace contextRef="#ctx0" brushRef="#br0" timeOffset="1">2289 31 1296 0 0,'16'-4'2297'0'0,"4"-3"-1113"0"0,-2 4-8 0 0,-2-1-352 0 0,-1 1-223 0 0,-4 0-337 0 0,-1 0-64 0 0,3 1-80 0 0,2 0-232 0 0,-2 2-408 0 0,2 2-1041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9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7530 0 0,'1'-8'1604'0'0,"-1"9"-1601"0"0,0 0-1 0 0,0 0 1 0 0,0 0-1 0 0,0 0 1 0 0,0 0 0 0 0,0 0-1 0 0,0 0 1 0 0,1 0-1 0 0,-1 0 1 0 0,1 0-1 0 0,-1 0 1 0 0,1 0 0 0 0,-1 0-1 0 0,1 1 1 0 0,6 8 18 0 0,-1 0 1 0 0,0 1-1 0 0,-1-1 1 0 0,0 1 0 0 0,-1 0-1 0 0,0 0 1 0 0,-1 1-1 0 0,0-1 1 0 0,2 21 0 0 0,1 45-35 0 0,-6 99 1 0 0,-1-15-67 0 0,-3 125-319 0 0,-1-150-578 0 0,3-68-30 0 0</inkml:trace>
  <inkml:trace contextRef="#ctx0" brushRef="#br0" timeOffset="1">119 2165 2048 0 0,'89'344'5263'0'0,"29"-9"-2789"0"0,-95-273-2549 0 0,83 290-319 0 0,-77-247-939 0 0,-11-41-1041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0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11899 0 0,'-14'30'16'0'0,"2"6"32"0"0,2 7-80 0 0,5 4 56 0 0,2 3-80 0 0,1-1-345 0 0,1 0-31 0 0,-1 5-168 0 0,-1 1-560 0 0,0 2-768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1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7410 0 0,'13'71'932'0'0,"4"-2"1"0"0,2 1-1 0 0,3-2 0 0 0,43 89 1 0 0,-33-88-720 0 0,133 275 66 0 0,-123-267-291 0 0,81 168-1579 0 0,-95-183 320 0 0</inkml:trace>
  <inkml:trace contextRef="#ctx0" brushRef="#br0" timeOffset="1">521 2939 5041 0 0,'-4'31'792'0'0,"1"2"-136"0"0,3-2-128 0 0,0 2 41 0 0,3 3-353 0 0,4 0-216 0 0,1 0-56 0 0,7 2-56 0 0,1 0-320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1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10738 0 0,'0'0'776'0'0,"13"2"-415"0"0,2 3 15 0 0,8 3-160 0 0,3 2-152 0 0,5-1-64 0 0,5 3-32 0 0,0-1 0 0 0,5 4-48 0 0,5 0-592 0 0,7 1-225 0 0,4 3-471 0 0,7-3-4121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6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3 203 4153 0 0,'-2'0'1135'0'0,"5"0"-445"0"0,11 0-195 0 0,6-1-402 0 0,-13-1 381 0 0,-1-4-285 0 0,-1 2 0 0 0,11 4 59 0 0,28 3-23 0 0,1-2 0 0 0,-1-2 1 0 0,83-12-1 0 0,-7 0-78 0 0,644-56 3061 0 0,162-10-1470 0 0,-451 61-2866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6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22 12203 0 0,'0'-1'29'0'0,"-1"1"1"0"0,1-1 0 0 0,-1 1 0 0 0,1-1-1 0 0,-1 0 1 0 0,1 1 0 0 0,-1-1-1 0 0,1 1 1 0 0,0-1 0 0 0,0 0 0 0 0,-1 1-1 0 0,1-1 1 0 0,0 0 0 0 0,0 0 0 0 0,0 1-1 0 0,-1-1 1 0 0,1 0 0 0 0,0 1 0 0 0,0-1-1 0 0,0 0 1 0 0,0 0 0 0 0,1 1-1 0 0,-1-1 1 0 0,0 0 0 0 0,0-1 0 0 0,1 2-17 0 0,0 0 1 0 0,-1-1-1 0 0,1 1 1 0 0,0-1-1 0 0,0 1 1 0 0,-1 0-1 0 0,1 0 1 0 0,0-1 0 0 0,0 1-1 0 0,-1 0 1 0 0,1 0-1 0 0,0 0 1 0 0,0 0-1 0 0,-1 0 1 0 0,1 0-1 0 0,0 0 1 0 0,0 0-1 0 0,1 1 1 0 0,5 0 79 0 0,0 1 1 0 0,-1 0-1 0 0,1 0 1 0 0,7 4-1 0 0,64 35 160 0 0,99 44-274 0 0,-150-75 41 0 0,8 3-22 0 0,-1 1-1 0 0,0 2 0 0 0,46 28 1 0 0,-77-42 3 0 0,0 0 0 0 0,-1 0 1 0 0,1 0-1 0 0,-1 0 0 0 0,1 1 1 0 0,-1-1-1 0 0,0 1 1 0 0,0 0-1 0 0,0-1 0 0 0,0 1 1 0 0,0 0-1 0 0,0 0 0 0 0,-1 0 1 0 0,0 0-1 0 0,1 1 1 0 0,0 5-1 0 0,-2-6 3 0 0,0 0 1 0 0,0 0-1 0 0,0 0 0 0 0,-1 0 0 0 0,1 0 1 0 0,-1 0-1 0 0,1 0 0 0 0,-1-1 1 0 0,0 1-1 0 0,-1 0 0 0 0,1 0 0 0 0,0-1 1 0 0,-1 1-1 0 0,1-1 0 0 0,-1 1 1 0 0,0-1-1 0 0,0 0 0 0 0,0 1 0 0 0,0-1 1 0 0,-2 2-1 0 0,-10 7-14 0 0,-1-1 0 0 0,1 0 1 0 0,-1-1-1 0 0,-30 13 0 0 0,17-8-178 0 0,-100 49-2846 0 0,82-43 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7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226 406 10042 0 0,'-13'-5'1866'0'0,"2"2"-364"0"0,10 4-1510 0 0,0 0 1 0 0,0 0-1 0 0,1 0 1 0 0,-1 0-1 0 0,1 0 0 0 0,-1 0 1 0 0,1 0-1 0 0,-1 0 1 0 0,1 0-1 0 0,0 0 0 0 0,-1 0 1 0 0,1 0-1 0 0,0 0 1 0 0,0 2-1 0 0,-21 76 288 0 0,-3-2-1 0 0,-57 128 1 0 0,57-150-316 0 0,23-52 75 0 0,0 0 0 0 0,0 0 1 0 0,-1-1-1 0 0,1 1 0 0 0,-1-1 0 0 0,0 1 0 0 0,0-1 1 0 0,0 1-1 0 0,0-1 0 0 0,-2 2 0 0 0,3-4-27 0 0,1 1 0 0 0,0-1 0 0 0,-1 0 0 0 0,1 0 0 0 0,0 0 1 0 0,-1 0-1 0 0,1 1 0 0 0,0-1 0 0 0,-1 0 0 0 0,1 0 0 0 0,0 0 0 0 0,-1 0 0 0 0,1 0 0 0 0,-1 0 0 0 0,1 0 0 0 0,0 0 0 0 0,-1 0 0 0 0,1 0 0 0 0,0 0 0 0 0,-1 0 0 0 0,1 0 0 0 0,-1-1 0 0 0,1 1 0 0 0,0 0 0 0 0,-1 0 0 0 0,1 0 1 0 0,0 0-1 0 0,-1-1 0 0 0,1 1 0 0 0,-1 0 0 0 0,0-2-1 0 0,0 1 0 0 0,1-1 0 0 0,-1 1 0 0 0,0 0 0 0 0,0-1 0 0 0,0 0 0 0 0,1 1 0 0 0,-1-1 0 0 0,1 1 0 0 0,0-1 0 0 0,-1-2 1 0 0,-1-11-22 0 0,0 0 1 0 0,1 0 0 0 0,1 0 0 0 0,1 0 0 0 0,3-26-1 0 0,23-78-290 0 0,-8 36 111 0 0,4-9 167 0 0,62-161-1 0 0,-79 237 122 0 0,1-1-1 0 0,1 1 1 0 0,0 1-1 0 0,1-1 1 0 0,1 1-1 0 0,0 1 1 0 0,23-25-1 0 0,-30 36-73 0 0,0 0-1 0 0,1 1 1 0 0,-1-1 0 0 0,0 1-1 0 0,1 0 1 0 0,-1-1 0 0 0,1 2-1 0 0,0-1 1 0 0,-1 0-1 0 0,1 1 1 0 0,0 0 0 0 0,0 0-1 0 0,0 0 1 0 0,0 0 0 0 0,0 1-1 0 0,0-1 1 0 0,0 1-1 0 0,1 0 1 0 0,-1 0 0 0 0,0 1-1 0 0,0-1 1 0 0,0 1-1 0 0,0 0 1 0 0,0 0 0 0 0,0 0-1 0 0,0 0 1 0 0,-1 1 0 0 0,6 3-1 0 0,-1-1-19 0 0,-1 1 0 0 0,0 0 0 0 0,0 0-1 0 0,0 1 1 0 0,-1 0 0 0 0,0 0 0 0 0,0 1-1 0 0,-1-1 1 0 0,0 1 0 0 0,0 0 0 0 0,0 1 0 0 0,5 11-1 0 0,77 215-16 0 0,-7-18-249 0 0,-75-205 237 0 0,5 12-94 0 0,11 35-1 0 0,-19-52 99 0 0,-1 0-1 0 0,1 1 1 0 0,-1-1-1 0 0,-1 0 1 0 0,1 1-1 0 0,-1-1 1 0 0,0 0-1 0 0,0 1 1 0 0,-1-1-1 0 0,0 0 1 0 0,-2 8-1 0 0,1-11 13 0 0,1 1 0 0 0,-1-1 0 0 0,0 0 0 0 0,0 0-1 0 0,0-1 1 0 0,0 1 0 0 0,-1 0 0 0 0,1-1 0 0 0,-1 1-1 0 0,0-1 1 0 0,0 0 0 0 0,1 0 0 0 0,-1 0 0 0 0,-1 0 0 0 0,1-1-1 0 0,0 1 1 0 0,0-1 0 0 0,-1 0 0 0 0,1 0 0 0 0,-7 2-1 0 0,-9 1 30 0 0,-1-1-1 0 0,-31 1 1 0 0,30-3-32 0 0,-223 24 114 0 0,106-10-263 0 0,78-11-1555 0 0,46-2 372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7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8802 0 0,'0'0'3135'0'0,"3"0"-2604"0"0,11 2-437 0 0,-1 1 1 0 0,0 0-1 0 0,0 0 0 0 0,24 11 1 0 0,52 29 781 0 0,-45-20-577 0 0,-25-14-253 0 0,91 48 268 0 0,-95-48-409 0 0,-1 1 0 0 0,0 0 0 0 0,-1 1 0 0 0,0 1 1 0 0,13 13-1 0 0,-11-4-1562 0 0,-10-13 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9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12819 0 0,'32'-10'236'0'0,"0"1"0"0"0,1 2 0 0 0,38-4 0 0 0,-50 9-144 0 0,-1 1 1 0 0,1 1 0 0 0,0 1 0 0 0,0 1 0 0 0,-1 1 0 0 0,26 6-1 0 0,-40-7-79 0 0,0 0-1 0 0,0 0 0 0 0,0 0 0 0 0,0 1 1 0 0,0 0-1 0 0,0 0 0 0 0,-1 0 0 0 0,0 1 1 0 0,10 8-1 0 0,-13-10-6 0 0,0 0 1 0 0,0 0-1 0 0,-1 0 0 0 0,1 0 0 0 0,-1 1 1 0 0,0-1-1 0 0,1 1 0 0 0,-1-1 0 0 0,0 1 1 0 0,0-1-1 0 0,-1 1 0 0 0,1-1 0 0 0,0 1 1 0 0,-1 0-1 0 0,0 0 0 0 0,0-1 0 0 0,1 1 1 0 0,-2 0-1 0 0,1-1 0 0 0,0 1 1 0 0,0 0-1 0 0,-1 0 0 0 0,0-1 0 0 0,1 1 1 0 0,-3 4-1 0 0,-6 10 34 0 0,0 1 0 0 0,-1-1 0 0 0,-1-1 0 0 0,-1 0 0 0 0,0-1 0 0 0,-18 18 0 0 0,0 2 53 0 0,-29 30-26 0 0,-19 25-19 0 0,77-89-48 0 0,0 0 0 0 0,1 0 0 0 0,-1 0 0 0 0,0 0 0 0 0,1 0 0 0 0,-1 0 0 0 0,0 0 0 0 0,1 0 0 0 0,0 0 0 0 0,-1 0 0 0 0,1 0 0 0 0,-1 1 0 0 0,1-1 0 0 0,0 0 0 0 0,0 0 0 0 0,0 0 0 0 0,0 1 0 0 0,0-1 0 0 0,0 2 0 0 0,0-3-13 0 0,1 1 0 0 0,-1 0 0 0 0,1 0 0 0 0,-1 0 0 0 0,1-1 0 0 0,-1 1-1 0 0,1 0 1 0 0,0-1 0 0 0,-1 1 0 0 0,1 0 0 0 0,0-1 0 0 0,-1 1 0 0 0,1-1 0 0 0,0 1 0 0 0,0-1-1 0 0,-1 1 1 0 0,1-1 0 0 0,0 0 0 0 0,1 1 0 0 0,5 0-173 0 0,-1 1 1 0 0,1-1-1 0 0,-1 0 0 0 0,1-1 0 0 0,9 0 1 0 0,23-2-1838 0 0</inkml:trace>
  <inkml:trace contextRef="#ctx0" brushRef="#br0" timeOffset="1">1552 158 14099 0 0,'10'-13'488'0'0,"-3"3"8"0"0,3 3-440 0 0,1 7-120 0 0,-1 4 0 0 0,6 2-40 0 0,-1 4 56 0 0,3-2-928 0 0,2-1-744 0 0</inkml:trace>
  <inkml:trace contextRef="#ctx0" brushRef="#br0" timeOffset="2">3540 69 13715 0 0,'26'-14'392'0'0,"3"2"-208"0"0,8 6-216 0 0,5 6-112 0 0,8 0-184 0 0,0 4-96 0 0,5-2-1961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7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5 13963 0 0,'-1'0'47'0'0,"1"0"0"0"0,0-1 0 0 0,-1 1 0 0 0,1-1 0 0 0,-1 1 0 0 0,1 0-1 0 0,-1 0 1 0 0,1-1 0 0 0,-1 1 0 0 0,1 0 0 0 0,-1 0 0 0 0,1-1 0 0 0,-1 1 0 0 0,1 0 0 0 0,-1 0 0 0 0,0 0 0 0 0,1 0 0 0 0,-1 0 0 0 0,1 0 0 0 0,-1 0 0 0 0,1 0-1 0 0,-1 0 1 0 0,0 0 0 0 0,1 0 0 0 0,-1 0 0 0 0,1 1 0 0 0,-1-1 0 0 0,-15 13 554 0 0,-8 27-187 0 0,22-36-318 0 0,-13 23 14 0 0,-30 38 1 0 0,-10 18-262 0 0,21-29-1340 0 0,18-28 31 0 0</inkml:trace>
  <inkml:trace contextRef="#ctx0" brushRef="#br0" timeOffset="1">537 119 14483 0 0,'0'-1'197'0'0,"-1"0"1"0"0,1 0-1 0 0,-1 0 0 0 0,1 0 1 0 0,0 1-1 0 0,0-1 0 0 0,-1 0 1 0 0,1 0-1 0 0,0 0 0 0 0,0 0 1 0 0,0 0-1 0 0,0 0 0 0 0,0 0 1 0 0,0 0-1 0 0,0 0 0 0 0,0 0 0 0 0,1 0 1 0 0,0-1-1 0 0,-1 1-169 0 0,0 1-1 0 0,1 0 0 0 0,-1-1 1 0 0,0 1-1 0 0,1 0 1 0 0,-1 0-1 0 0,1-1 0 0 0,-1 1 1 0 0,0 0-1 0 0,1 0 1 0 0,-1 0-1 0 0,1-1 0 0 0,-1 1 1 0 0,1 0-1 0 0,-1 0 1 0 0,1 0-1 0 0,-1 0 0 0 0,1 0 1 0 0,-1 0-1 0 0,1 0 1 0 0,-1 0-1 0 0,1 0 0 0 0,-1 0 1 0 0,1 0-1 0 0,0 1 1 0 0,1-1-53 0 0,0 1 0 0 0,0-1 0 0 0,0 1 1 0 0,0 0-1 0 0,0 0 0 0 0,-1 0 1 0 0,1 0-1 0 0,0 0 0 0 0,0 1 1 0 0,-1-1-1 0 0,1 1 0 0 0,-1-1 0 0 0,1 1 1 0 0,-1-1-1 0 0,3 4 0 0 0,-2 2 34 0 0,1 1-1 0 0,-1-1 0 0 0,-1 1 0 0 0,1-1 0 0 0,-1 1 1 0 0,0 0-1 0 0,-1 0 0 0 0,-1 12 0 0 0,2 15 16 0 0,3 15-793 0 0,-3 66 1 0 0,-5-67-995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8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48 10162 0 0,'-7'-26'1310'0'0,"7"25"-1267"0"0,0 0 0 0 0,-1 1 0 0 0,1-1 0 0 0,0 0 0 0 0,0 1 0 0 0,0-1 0 0 0,0 0 0 0 0,0 1 0 0 0,0-1 0 0 0,0 0 0 0 0,0 1 0 0 0,0-1 0 0 0,0 0 0 0 0,1 1 0 0 0,-1-1 0 0 0,0 0 0 0 0,0 1 0 0 0,0-1 0 0 0,1 1 0 0 0,-1-1 0 0 0,0 0 0 0 0,1 1 0 0 0,-1-1 0 0 0,1 1 0 0 0,-1-1 0 0 0,1 1-1 0 0,-1-1 1 0 0,1 1 0 0 0,-1 0 0 0 0,1-1 0 0 0,-1 1 0 0 0,1 0 0 0 0,-1-1 0 0 0,1 1 0 0 0,0 0 0 0 0,-1-1 0 0 0,1 1 0 0 0,1 0 0 0 0,-1 1 14 0 0,0 0 0 0 0,0 0 0 0 0,1 0-1 0 0,-1 0 1 0 0,0 0 0 0 0,0 0 0 0 0,0 0-1 0 0,0 1 1 0 0,0-1 0 0 0,0 2 0 0 0,0-2 22 0 0,3 6 0 0 0,-1-1-1 0 0,1 0 0 0 0,-1 1 1 0 0,-1 0-1 0 0,0 0 1 0 0,1 0-1 0 0,-2 0 1 0 0,1 0-1 0 0,0 8 0 0 0,1 6 22 0 0,54 414 482 0 0,-40-267-498 0 0,0 28-167 0 0,-12 230-1 0 0,-17-161-3447 0 0,7-222 1305 0 0,-1-11-1843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8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176 255 12379 0 0,'-1'-1'21'0'0,"0"1"1"0"0,0-1-1 0 0,0 1 1 0 0,0 0 0 0 0,0-1-1 0 0,0 1 1 0 0,0 0-1 0 0,0 0 1 0 0,0 0 0 0 0,0 0-1 0 0,0 0 1 0 0,0 0-1 0 0,0 0 1 0 0,0 0 0 0 0,0 0-1 0 0,0 0 1 0 0,0 0 0 0 0,0 1-1 0 0,0-1 1 0 0,0 0-1 0 0,0 1 1 0 0,-1 0 0 0 0,1 1-38 0 0,0-1 0 0 0,0 1 1 0 0,0 0-1 0 0,0-1 0 0 0,0 1 1 0 0,0 0-1 0 0,1 0 0 0 0,-1 0 1 0 0,1 0-1 0 0,-1 2 0 0 0,-1 4 17 0 0,-52 144-60 0 0,4-15 18 0 0,43-110 46 0 0,2-7 26 0 0,-1-1 0 0 0,-13 29-1 0 0,128-293 445 0 0,45-85-558 0 0,-148 319 130 0 0,1 1 0 0 0,0-1 0 0 0,1 1-1 0 0,0 1 1 0 0,0 0 0 0 0,1 0 0 0 0,14-11-1 0 0,-20 17 22 0 0,1 0-1 0 0,0 1 0 0 0,0 0 0 0 0,0-1 1 0 0,0 2-1 0 0,0-1 0 0 0,1 0 0 0 0,-1 1 0 0 0,0 0 1 0 0,1 0-1 0 0,-1 0 0 0 0,1 0 0 0 0,-1 1 0 0 0,1 0 1 0 0,0 0-1 0 0,-1 0 0 0 0,1 0 0 0 0,-1 1 1 0 0,1 0-1 0 0,-1 0 0 0 0,1 0 0 0 0,-1 0 0 0 0,7 4 1 0 0,-3-1-15 0 0,0 0 1 0 0,0 1-1 0 0,0 0 1 0 0,-1 1-1 0 0,0 0 1 0 0,12 11-1 0 0,32 46-17 0 0,-17-18-34 0 0,-18-27-207 0 0,-2 1 1 0 0,-1 0 0 0 0,20 37-1 0 0,-15-14-2171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9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201 192 6361 0 0,'-5'-9'1034'0'0,"0"0"-1"0"0,-1 1 1 0 0,0-1-1 0 0,-1 1 0 0 0,0 0 1 0 0,-10-9-1 0 0,14 14-1336 0 0,2 2 263 0 0,-11 13-60 0 0,9-7 111 0 0,1 0-1 0 0,0 0 1 0 0,0 1-1 0 0,1-1 1 0 0,-1 1-1 0 0,1-1 1 0 0,1 1 0 0 0,-1 0-1 0 0,1 9 1 0 0,-2 3 5 0 0,-9 166 146 0 0,-1 3-62 0 0,6-130-54 0 0,2-14 200 0 0,-12 59 0 0 0,16-101 335 0 0,-2-3-506 0 0,1 0-1 0 0,0 0 1 0 0,0 0-1 0 0,0 0 1 0 0,0-1 0 0 0,0 1-1 0 0,0 0 1 0 0,1-1-1 0 0,-1 1 1 0 0,1-3-1 0 0,-3-16-41 0 0,1 0-1 0 0,1 0 1 0 0,1-1-1 0 0,3-24 1 0 0,17-86-82 0 0,-18 117 59 0 0,11-58-121 0 0,2-24 19 0 0,50-164-1 0 0,-64 258 90 0 0,0 0-1 0 0,0 0 0 0 0,1 0 1 0 0,-1 0-1 0 0,1 1 1 0 0,-1-1-1 0 0,1 0 0 0 0,0 1 1 0 0,0-1-1 0 0,0 1 0 0 0,1 0 1 0 0,-1 0-1 0 0,0 0 1 0 0,1 0-1 0 0,-1 0 0 0 0,1 0 1 0 0,0 0-1 0 0,0 1 1 0 0,0 0-1 0 0,-1-1 0 0 0,6 0 1 0 0,-5 1-4 0 0,1 1 1 0 0,-1-1 0 0 0,1 1-1 0 0,0 0 1 0 0,-1 0 0 0 0,1 1-1 0 0,0-1 1 0 0,-1 1 0 0 0,1-1-1 0 0,-1 1 1 0 0,1 0 0 0 0,-1 1-1 0 0,0-1 1 0 0,1 0 0 0 0,-1 1-1 0 0,0 0 1 0 0,0 0 0 0 0,4 3-1 0 0,5 5 2 0 0,0 1 0 0 0,-1 0 1 0 0,0 0-1 0 0,-1 1 0 0 0,11 18 0 0 0,40 71-71 0 0,-45-74 76 0 0,104 228-297 0 0,-93-191 39 0 0,-23-56 245 0 0,0 0-1 0 0,-1 1 1 0 0,0-1 0 0 0,-1 1-1 0 0,1 0 1 0 0,-2 0 0 0 0,2 12-1 0 0,-3-20 19 0 0,0 0 0 0 0,0 0-1 0 0,-1-1 1 0 0,1 1-1 0 0,0 0 1 0 0,0 0 0 0 0,-1 0-1 0 0,1 0 1 0 0,0-1-1 0 0,-1 1 1 0 0,1 0-1 0 0,-1 0 1 0 0,1-1 0 0 0,-1 1-1 0 0,1 0 1 0 0,-1-1-1 0 0,0 1 1 0 0,1-1 0 0 0,-1 1-1 0 0,0-1 1 0 0,0 1-1 0 0,1-1 1 0 0,-1 1 0 0 0,0-1-1 0 0,0 1 1 0 0,1-1-1 0 0,-1 0 1 0 0,0 0-1 0 0,0 1 1 0 0,-1-1 0 0 0,-31 3 107 0 0,22-3-76 0 0,-268 30 276 0 0,208-18-1243 0 0,-129 39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0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 12307 0 0,'-4'-3'216'0'0,"3"2"-180"0"0,1 0 0 0 0,-1 0 0 0 0,0 1-1 0 0,0-1 1 0 0,0 0 0 0 0,0 0 0 0 0,0 1-1 0 0,0-1 1 0 0,0 0 0 0 0,0 1 0 0 0,-1-1 0 0 0,1 1-1 0 0,0 0 1 0 0,0-1 0 0 0,0 1 0 0 0,-1 0 0 0 0,0-1-1 0 0,1 3-35 0 0,0 0 1 0 0,0 0-1 0 0,1 0 0 0 0,-1-1 0 0 0,0 1 0 0 0,1 0 0 0 0,0 0 0 0 0,-1 0 0 0 0,1 0 0 0 0,0 0 0 0 0,0 0 0 0 0,0 0 0 0 0,0 2 0 0 0,1 14 15 0 0,0 0 0 0 0,1-1-1 0 0,0 1 1 0 0,1-1 0 0 0,2 0 0 0 0,-1 0 0 0 0,2 0-1 0 0,0 0 1 0 0,1-1 0 0 0,1 0 0 0 0,15 22 0 0 0,-21-34-15 0 0,1 0 0 0 0,-1-1 0 0 0,1 1 0 0 0,0-1 0 0 0,0 0 0 0 0,1 0 1 0 0,-1 0-1 0 0,1 0 0 0 0,0-1 0 0 0,-1 1 0 0 0,1-1 0 0 0,0 0 0 0 0,0 0 1 0 0,0 0-1 0 0,8 2 0 0 0,-8-4-2 0 0,0 1 1 0 0,0-1-1 0 0,1 0 0 0 0,-1 0 1 0 0,0-1-1 0 0,0 1 1 0 0,0-1-1 0 0,0 0 0 0 0,0 0 1 0 0,0 0-1 0 0,0 0 0 0 0,-1-1 1 0 0,1 1-1 0 0,0-1 1 0 0,-1 0-1 0 0,1 0 0 0 0,5-5 1 0 0,6-5-38 0 0,0-1-1 0 0,0 0 1 0 0,-1-1-1 0 0,-1-1 1 0 0,0 0 0 0 0,-1-1-1 0 0,-1 0 1 0 0,0-1 0 0 0,14-30-1 0 0,-21 38 70 0 0,0 1-1 0 0,1 0 1 0 0,0 0-1 0 0,11-12 0 0 0,-14 17-1 0 0,0 1 0 0 0,0-1-1 0 0,0 1 1 0 0,1 0 0 0 0,0 0 0 0 0,-1 0-1 0 0,1 0 1 0 0,0 0 0 0 0,0 0-1 0 0,0 1 1 0 0,0 0 0 0 0,0 0-1 0 0,0-1 1 0 0,0 2 0 0 0,0-1-1 0 0,7-1 1 0 0,-8 3-7 0 0,0-1 1 0 0,0 0-1 0 0,0 1 1 0 0,0 0-1 0 0,0-1 1 0 0,0 1-1 0 0,0 0 1 0 0,0 0-1 0 0,0 0 1 0 0,-1 0-1 0 0,1 1 1 0 0,0-1-1 0 0,-1 0 0 0 0,1 1 1 0 0,-1-1-1 0 0,1 1 1 0 0,-1 0-1 0 0,0-1 1 0 0,0 1-1 0 0,0 0 1 0 0,0 0-1 0 0,1 2 1 0 0,4 6 48 0 0,-1 1 0 0 0,5 19 0 0 0,-7-23-67 0 0,21 68-2 0 0,-3 0 1 0 0,14 104 0 0 0,-31-153-7 0 0,-2 1 0 0 0,-1 0 0 0 0,-2 0 0 0 0,0-1 0 0 0,-2 1-1 0 0,-1 0 1 0 0,-1-1 0 0 0,-16 49 0 0 0,17-62 18 0 0,-1 0 1 0 0,-1-1-1 0 0,0 0 0 0 0,0 0 1 0 0,-2 0-1 0 0,1-1 0 0 0,-1 0 1 0 0,-1-1-1 0 0,0 0 0 0 0,0 0 0 0 0,-1 0 1 0 0,0-2-1 0 0,-1 1 0 0 0,0-1 1 0 0,0-1-1 0 0,-1 0 0 0 0,0 0 0 0 0,0-1 1 0 0,-17 5-1 0 0,2-3-112 0 0,0-1-1 0 0,0-2 1 0 0,-1-1 0 0 0,0-1-1 0 0,1-1 1 0 0,-1-2 0 0 0,0 0-1 0 0,0-2 1 0 0,0-1 0 0 0,1-1-1 0 0,-50-15 1 0 0,44 8-1750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0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12 149 13459 0 0,'-3'-15'435'0'0,"0"3"177"0"0,1 0-1 0 0,-1-18 0 0 0,3 26-507 0 0,0 0 1 0 0,0 0-1 0 0,0 0 1 0 0,1 1-1 0 0,-1-1 1 0 0,1 0-1 0 0,0 0 1 0 0,1 1-1 0 0,-1-1 1 0 0,1 1-1 0 0,-1-1 1 0 0,3-3-1 0 0,0 1 51 0 0,-3 4-115 0 0,0 1 0 0 0,0-1 0 0 0,0 0 0 0 0,0 1 0 0 0,0-1 0 0 0,1 1 0 0 0,-1 0 0 0 0,0-1 0 0 0,1 1 0 0 0,-1 0 0 0 0,1 0 0 0 0,-1 0 0 0 0,4-2 0 0 0,-4 3-29 0 0,9 13-23 0 0,-7-5 4 0 0,0 0 1 0 0,-1-1-1 0 0,0 1 0 0 0,0 0 1 0 0,-1 0-1 0 0,0 0 1 0 0,-1 0-1 0 0,0 13 1 0 0,2 19-17 0 0,20 233-720 0 0,-21-187-929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2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11899 0 0,'470'216'3002'0'0,"-393"-180"-3098"0"0,282 120-2742 0 0,-50-30-1355 0 0,99 32 2912 0 0,97 25 3362 0 0,-422-150-1394 0 0,14 5 276 0 0,-1 4-1 0 0,93 57 0 0 0,-41-9-468 0 0,255 168-1779 0 0,-361-227-166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0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4057 0 0,'-5'41'600'0'0,"5"5"240"0"0,-5 3-16 0 0,7 6 25 0 0,1-3-465 0 0,3 2-232 0 0,1-3-72 0 0,-2 2-24 0 0,0-1-96 0 0,1-1-56 0 0,3 0 32 0 0,-1-2-64 0 0,3 7-184 0 0,-1-1-1193 0 0</inkml:trace>
  <inkml:trace contextRef="#ctx0" brushRef="#br0" timeOffset="1">567 3091 12179 0 0,'-9'16'-4505'0'0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2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14923 0 0,'8'0'544'0'0,"0"4"-456"0"0,5-3-8 0 0,5 6-176 0 0,2-1-328 0 0,5-2-1120 0 0,-7-1-1273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2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9 382 648 0 0,'-1'-1'313'0'0,"0"0"1"0"0,0 0-1 0 0,0 0 0 0 0,1-1 1 0 0,-1 1-1 0 0,0 0 0 0 0,1 0 1 0 0,-1 0-1 0 0,1-1 0 0 0,0 1 1 0 0,-1 0-1 0 0,1 0 0 0 0,0-1 1 0 0,0 1-1 0 0,0 0 0 0 0,-1-1 1 0 0,2 1-1 0 0,-1 0 0 0 0,0 0 1 0 0,0-1-1 0 0,0 1 0 0 0,0 0 1 0 0,1-1-1 0 0,-1 1 0 0 0,1 0 1 0 0,-1 0-1 0 0,1 0 0 0 0,-1-1 1 0 0,1 1-1 0 0,1-1 0 0 0,12-9-959 0 0,-12 10 676 0 0,0 1 1 0 0,0-1-1 0 0,-1 0 0 0 0,1 1 0 0 0,0-1 0 0 0,0 1 0 0 0,0 0 0 0 0,-1-1 0 0 0,1 1 0 0 0,0 0 0 0 0,0 0 0 0 0,2 1 0 0 0,9-2 137 0 0,-5-3-86 0 0,1-3 3 0 0,5-3 82 0 0,3 8-48 0 0,82 1 409 0 0,135-21 0 0 0,-102 8-510 0 0,278-35 90 0 0,-6 1 9 0 0,-401 47-116 0 0,632-64 95 0 0,-1-22-135 0 0,-627 86-102 0 0,-2 1-106 0 0,0-1-1 0 0,0 0 1 0 0,0 0-1 0 0,-1 0 1 0 0,1 0-1 0 0,-1-1 1 0 0,1 0-1 0 0,7-4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50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86 17748 0 0,'6'-20'472'0'0,"9"4"-216"0"0,12 1-320 0 0,15 8 32 0 0,16 2-64 0 0,9 0 32 0 0,15 1-232 0 0,9-3-1841 0 0,-4 0-1263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3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9898 0 0,'2'0'-9'0'0,"0"0"-1"0"0,-1 0 1 0 0,1 0-1 0 0,0 0 1 0 0,0 0-1 0 0,-1 0 1 0 0,1 0 0 0 0,0 1-1 0 0,0-1 1 0 0,-1 1-1 0 0,1-1 1 0 0,-1 1-1 0 0,1 0 1 0 0,0 0-1 0 0,-1 0 1 0 0,1-1-1 0 0,-1 2 1 0 0,3 1 0 0 0,25 22-161 0 0,-25-18 190 0 0,-1-1 1 0 0,1 1-1 0 0,-1 0 0 0 0,0 0 1 0 0,0 0-1 0 0,-1 0 1 0 0,0 1-1 0 0,0-1 1 0 0,-1 0-1 0 0,0 1 1 0 0,0 0-1 0 0,-1-1 1 0 0,0 1-1 0 0,0-1 0 0 0,-1 1 1 0 0,0-1-1 0 0,-4 15 1 0 0,1-5-140 0 0,-1-1 1 0 0,0 1 0 0 0,-2-1 0 0 0,0 0-1 0 0,-1-1 1 0 0,-18 28 0 0 0,0-9-2282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3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70 1784 0 0,'3'-5'810'0'0,"0"1"-1"0"0,1 0 1 0 0,-1 0-1 0 0,1 0 1 0 0,0 0-1 0 0,1 1 1 0 0,-1-1-1 0 0,0 1 1 0 0,1 0-1 0 0,0 1 1 0 0,-1-1-1 0 0,1 1 1 0 0,11-4-1 0 0,-16 6-779 0 0,1 0 0 0 0,0 0 0 0 0,0 0 0 0 0,0 0 0 0 0,-1 0 0 0 0,1 1-1 0 0,0-1 1 0 0,0 0 0 0 0,-1 0 0 0 0,1 1 0 0 0,0-1 0 0 0,0 0 0 0 0,-1 1-1 0 0,1-1 1 0 0,0 1 0 0 0,-1-1 0 0 0,1 1 0 0 0,-1-1 0 0 0,1 1 0 0 0,-1-1-1 0 0,1 1 1 0 0,-1 0 0 0 0,1-1 0 0 0,-1 1 0 0 0,1 0 0 0 0,-1-1 0 0 0,0 1-1 0 0,1 0 1 0 0,-1 0 0 0 0,0-1 0 0 0,0 1 0 0 0,1 0 0 0 0,-1 1 0 0 0,4 29 44 0 0,-10 31-11 0 0,-15 66-1 0 0,11-74-95 0 0,2-2 84 0 0,-2 0 1 0 0,-3-1-1 0 0,-34 88 0 0 0,47-138-11 0 0,0 0 0 0 0,-1-1 0 0 0,1 1-1 0 0,0-1 1 0 0,0 1 0 0 0,0 0 0 0 0,-1-1-1 0 0,1 1 1 0 0,0-1 0 0 0,-1 1 0 0 0,1-1-1 0 0,-1 1 1 0 0,1-1 0 0 0,0 1-1 0 0,-1-1 1 0 0,1 0 0 0 0,-1 1 0 0 0,1-1-1 0 0,-1 0 1 0 0,1 1 0 0 0,-1-1 0 0 0,0 0-1 0 0,1 0 1 0 0,-2 1 0 0 0,2-1-25 0 0,-1-1-1 0 0,1 1 1 0 0,-1 0 0 0 0,1-1 0 0 0,-1 1 0 0 0,1 0-1 0 0,0-1 1 0 0,-1 1 0 0 0,1-1 0 0 0,-1 1 0 0 0,1-1 0 0 0,0 1-1 0 0,0-1 1 0 0,-1 1 0 0 0,1-1 0 0 0,0 1 0 0 0,0-1-1 0 0,-1 0 1 0 0,1 0 0 0 0,-6-35 96 0 0,3 5-56 0 0,3-1 0 0 0,5-54 1 0 0,17-64-48 0 0,-15 105-32 0 0,-2 15-11 0 0,15-44-1 0 0,-16 60 7 0 0,1 1-1 0 0,1 0 1 0 0,0 0 0 0 0,1 0 0 0 0,11-17 0 0 0,-16 28 12 0 0,0 0 0 0 0,-1 0 0 0 0,1 0 0 0 0,0 0 1 0 0,0 0-1 0 0,0 1 0 0 0,0-1 0 0 0,0 1 0 0 0,0-1 1 0 0,1 1-1 0 0,-1 0 0 0 0,0 0 0 0 0,1 0 0 0 0,-1 0 0 0 0,1 0 1 0 0,-1 0-1 0 0,1 1 0 0 0,4-1 0 0 0,-3 1 7 0 0,-1 0-1 0 0,1 0 0 0 0,-1 1 1 0 0,1 0-1 0 0,0-1 1 0 0,-1 2-1 0 0,0-1 0 0 0,1 0 1 0 0,-1 1-1 0 0,0-1 1 0 0,1 1-1 0 0,2 2 0 0 0,4 3-6 0 0,-1 1-1 0 0,1 0 1 0 0,-2 1-1 0 0,1 0 1 0 0,-1 0-1 0 0,-1 1 1 0 0,8 11-1 0 0,-9-12 0 0 0,30 46-78 0 0,-3 2 0 0 0,44 102 0 0 0,-73-150 42 0 0,-1 0 1 0 0,0 1-1 0 0,-1 0 1 0 0,0-1-1 0 0,0 19 1 0 0,-1-26 48 0 0,-1 1 0 0 0,0 0 0 0 0,0-1 0 0 0,-1 1 0 0 0,1 0 0 0 0,-1-1 0 0 0,1 1 0 0 0,-1-1 0 0 0,0 1 0 0 0,0-1 0 0 0,0 1 0 0 0,0-1 0 0 0,0 1 0 0 0,0-1 0 0 0,-1 0 0 0 0,1 0 0 0 0,-1 0 0 0 0,0 0 0 0 0,0 0 0 0 0,0 0 0 0 0,0 0 0 0 0,0 0-1 0 0,0-1 1 0 0,0 1 0 0 0,0-1 0 0 0,-4 2 0 0 0,-5 2 39 0 0,-1-1-1 0 0,-1-1 0 0 0,1 0 1 0 0,-1 0-1 0 0,-16 1 0 0 0,-66-2-15 0 0,68-3-10 0 0,1 2 0 0 0,0 1 0 0 0,-40 7 0 0 0,37-1-704 0 0,-32 13 1 0 0,42-14-889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08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5 207 1104 0 0,'0'-1'176'0'0,"-1"1"0"0"0,1-1 1 0 0,-1 0-1 0 0,1 1 0 0 0,-1-1 0 0 0,1 0 0 0 0,0 0 0 0 0,-1 1 0 0 0,1-1 0 0 0,0 0 0 0 0,0 0 1 0 0,0 0-1 0 0,-1 1 0 0 0,1-1 0 0 0,0 0 0 0 0,0 0 0 0 0,0 0 0 0 0,0 0 0 0 0,0 1 0 0 0,1-1 1 0 0,-1 0-1 0 0,0 0 0 0 0,0 0 0 0 0,0 1 0 0 0,1-1 0 0 0,-1 0 0 0 0,0 0 0 0 0,1 1 0 0 0,-1-1 1 0 0,1 0-1 0 0,-1 1 0 0 0,1-1 0 0 0,0 0 0 0 0,9-7-433 0 0,-9 8 142 0 0,9-5 189 0 0,1-1 5 0 0,-6-2-32 0 0,-2-1-17 0 0,3-6 83 0 0,1 6-8 0 0,15-5 87 0 0,42-8 1 0 0,-43 15-179 0 0,0 0 0 0 0,20-11 0 0 0,-23 10-36 0 0,0 1-1 0 0,1 1 1 0 0,20-4 0 0 0,-10 2-157 0 0,19-6-611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11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10394 0 0,'-5'6'1697'0'0,"2"11"-1585"0"0,1 6 152 0 0,6 14-328 0 0,4 14 48 0 0,5 8 8 0 0,2 10 8 0 0,3 7 0 0 0,0 3-16 0 0,2 8-128 0 0,-2 3-48 0 0,-5 9-56 0 0,2 4-601 0 0,-6 6-1735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6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2433 0 0,'249'-26'3613'0'0,"-154"19"-3475"0"0,-14 2-139 0 0,18-1 10 0 0,-34-5 18 0 0,25-13-11 0 0,-17 13-5 0 0,44 4-5 0 0,24-3 25 0 0,857-64 1033 0 0,-819 71-1204 0 0,-93 3-346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7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83 405 7242 0 0,'0'0'-2'0'0,"-1"3"-88"0"0,-3 35 30 0 0,-12 89 125 0 0,-14-8 183 0 0,13-56 1495 0 0,16-64-1677 0 0,0 0-1 0 0,0 0 1 0 0,0 0 0 0 0,0 0 0 0 0,0 0-1 0 0,1 0 1 0 0,-1-1 0 0 0,0 1 0 0 0,0 0-1 0 0,1-1 1 0 0,-2-1 0 0 0,2 3-59 0 0,-1-7 29 0 0,0-1 1 0 0,0 1-1 0 0,0 0 0 0 0,1 0 1 0 0,0-1-1 0 0,1 1 0 0 0,0 0 1 0 0,0-1-1 0 0,3-11 0 0 0,0-1-31 0 0,45-218-56 0 0,-33 165 48 0 0,2-1 265 0 0,48-129 0 0 0,-64 200-178 0 0,-1 0 0 0 0,1 0 0 0 0,0 0 0 0 0,-1 0 0 0 0,2 0 0 0 0,-1 0 0 0 0,0 0 0 0 0,0 0 0 0 0,1 1 0 0 0,0 0 0 0 0,-1-1 0 0 0,6-2 0 0 0,-6 4-70 0 0,0 0 1 0 0,-1 0 0 0 0,1 0-1 0 0,0 1 1 0 0,0-1 0 0 0,0 1-1 0 0,-1-1 1 0 0,1 1 0 0 0,0 0-1 0 0,0-1 1 0 0,0 1 0 0 0,0 0-1 0 0,0 0 1 0 0,0 0 0 0 0,0 1 0 0 0,0-1-1 0 0,0 0 1 0 0,-1 1 0 0 0,1 0-1 0 0,0-1 1 0 0,0 1 0 0 0,0 0-1 0 0,-1 0 1 0 0,4 2 0 0 0,1 1-24 0 0,0 0 1 0 0,-1 1-1 0 0,1 0 1 0 0,-1 0-1 0 0,0 1 1 0 0,0 0-1 0 0,-1-1 1 0 0,0 2-1 0 0,4 6 1 0 0,2 6-29 0 0,12 36 1 0 0,6 16 55 0 0,6-3-94 0 0,-4 3 0 0 0,-3 0 0 0 0,25 104 0 0 0,-41-132-247 0 0,8 28-589 0 0,-18-63 709 0 0,0 0 0 0 0,0 0 0 0 0,0-1 0 0 0,-1 1 0 0 0,0 0 0 0 0,-3 14 0 0 0,2-18 106 0 0,-1-1 0 0 0,1 0 1 0 0,-1 0-1 0 0,1 0 1 0 0,-1 0-1 0 0,0 0 0 0 0,0 0 1 0 0,0-1-1 0 0,-1 1 0 0 0,1-1 1 0 0,-1 1-1 0 0,1-1 1 0 0,-1 0-1 0 0,0 0 0 0 0,0 0 1 0 0,0-1-1 0 0,0 1 0 0 0,-4 1 1 0 0,-8 4-1037 0 0,0-2 0 0 0,-24 7 1 0 0,4-3-375 0 0,-5-1-49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7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9 158 7626 0 0,'-1'-5'287'0'0,"-1"0"239"0"0,1 0-1 0 0,0 0 1 0 0,-1-1 0 0 0,1-9 0 0 0,1 13-495 0 0,0-1 1 0 0,0 1-1 0 0,1-1 1 0 0,-1 1-1 0 0,1 0 1 0 0,0-1-1 0 0,0 1 1 0 0,0 0-1 0 0,0 0 0 0 0,0-1 1 0 0,0 1-1 0 0,1 0 1 0 0,1-3-1 0 0,5-4-57 0 0,-2 0 4 0 0,1 0 0 0 0,0 0-1 0 0,16-13 1 0 0,-21 20 14 0 0,0 1 1 0 0,-1-1 0 0 0,1 1-1 0 0,0 0 1 0 0,0-1-1 0 0,0 1 1 0 0,0 0-1 0 0,1 0 1 0 0,-1 1-1 0 0,0-1 1 0 0,0 0 0 0 0,1 1-1 0 0,-1-1 1 0 0,0 1-1 0 0,1 0 1 0 0,-1 0-1 0 0,0 0 1 0 0,1 0 0 0 0,-1 0-1 0 0,0 0 1 0 0,1 1-1 0 0,-1-1 1 0 0,0 1-1 0 0,4 1 1 0 0,-4-1 3 0 0,0 1-1 0 0,0-1 1 0 0,0 1-1 0 0,0-1 1 0 0,0 1-1 0 0,0 0 1 0 0,0 0 0 0 0,-1 0-1 0 0,1 0 1 0 0,-1 0-1 0 0,1 0 1 0 0,-1 0 0 0 0,0 1-1 0 0,0-1 1 0 0,0 0-1 0 0,0 1 1 0 0,0-1-1 0 0,-1 1 1 0 0,1-1 0 0 0,-1 1-1 0 0,0-1 1 0 0,1 1-1 0 0,-1 0 1 0 0,-1 4-1 0 0,1 1 4 0 0,-1 1 0 0 0,0 0 0 0 0,0-1 0 0 0,-1 1 0 0 0,0-1-1 0 0,-4 10 1 0 0,-10 26 46 0 0,-15 67 0 0 0,31-111-43 0 0,0 0 0 0 0,0 1 0 0 0,0-1 0 0 0,-1 0 0 0 0,1 1 0 0 0,0-1 0 0 0,0 0 0 0 0,0 1 0 0 0,0-1 0 0 0,0 1 0 0 0,0-1 0 0 0,0 0 0 0 0,0 1 0 0 0,0-1 0 0 0,0 0 0 0 0,1 1 0 0 0,-1-1 0 0 0,0 0 0 0 0,0 1 0 0 0,0-1 0 0 0,0 0 0 0 0,0 1 0 0 0,1-1 0 0 0,-1 0 0 0 0,0 0 0 0 0,0 1 1 0 0,0-1-1 0 0,1 0 0 0 0,-1 1 0 0 0,0-1 0 0 0,1 0 0 0 0,-1 0 0 0 0,0 0 0 0 0,0 1 0 0 0,1-1 0 0 0,-1 0 0 0 0,0 0 0 0 0,1 0 0 0 0,-1 0 0 0 0,0 0 0 0 0,1 0 0 0 0,-1 1 0 0 0,0-1 0 0 0,1 0 0 0 0,-1 0 0 0 0,1 0 0 0 0,-1 0 0 0 0,0 0 0 0 0,1 0 0 0 0,-1-1 0 0 0,0 1 0 0 0,1 0 0 0 0,-1 0 0 0 0,0 0 0 0 0,1 0 1 0 0,-1 0-1 0 0,0 0 0 0 0,1-1 0 0 0,-1 1 0 0 0,0 0 0 0 0,1 0 0 0 0,-1 0 0 0 0,1-1 0 0 0,20-12 82 0 0,7-13-34 0 0,-2-1-1 0 0,-1-1 0 0 0,-2-1 1 0 0,-1-2-1 0 0,-1 0 0 0 0,23-46 1 0 0,-38 59 158 0 0,0-1 660 0 0,-6 19-857 0 0,0 0 1 0 0,0-1 0 0 0,0 1 0 0 0,0 0 0 0 0,0 0-1 0 0,0 0 1 0 0,0 0 0 0 0,0 0 0 0 0,0-1-1 0 0,0 1 1 0 0,0 0 0 0 0,0 0 0 0 0,0 0-1 0 0,0 0 1 0 0,0 0 0 0 0,0-1 0 0 0,0 1-1 0 0,0 0 1 0 0,0 0 0 0 0,0 0 0 0 0,0 0-1 0 0,0 0 1 0 0,0 0 0 0 0,1 0 0 0 0,-1-1-1 0 0,0 1 1 0 0,0 0 0 0 0,0 0 0 0 0,0 0-1 0 0,0 0 1 0 0,0 0 0 0 0,0 0 0 0 0,1 0 0 0 0,-1 0-1 0 0,0 0 1 0 0,0 0 0 0 0,0 0 0 0 0,0 0-1 0 0,0 0 1 0 0,1-1 0 0 0,-1 1 0 0 0,0 0-1 0 0,0 0 1 0 0,0 0 0 0 0,0 0 0 0 0,0 1-1 0 0,1-1 1 0 0,-1 0 0 0 0,0 0 0 0 0,0 0-1 0 0,0 0 1 0 0,0 0 0 0 0,0 0 0 0 0,0 0-1 0 0,1 0 1 0 0,-1 0 0 0 0,0 0 0 0 0,0 0-1 0 0,0 0 1 0 0,0 0 0 0 0,0 0 0 0 0,0 1 0 0 0,0-1-1 0 0,1 0 1 0 0,-1 0 0 0 0,0 0 0 0 0,0 0-1 0 0,0 0 1 0 0,0 1 0 0 0,1 1-18 0 0,-1 0 1 0 0,0 1 0 0 0,0-1-1 0 0,0 1 1 0 0,0-1 0 0 0,0 1-1 0 0,0-1 1 0 0,0 1-1 0 0,-1-1 1 0 0,1 0 0 0 0,-2 4-1 0 0,-1 10-16 0 0,1-6-153 0 0,1 1 1 0 0,1 0-1 0 0,0-1 0 0 0,0 1 1 0 0,1 0-1 0 0,1-1 0 0 0,0 1 0 0 0,0-1 1 0 0,1 1-1 0 0,0-1 0 0 0,7 15 1 0 0,0-7-2144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8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27 11506 0 0,'-3'-5'332'0'0,"2"4"-242"0"0,0 0 0 0 0,0 0 0 0 0,1 0 0 0 0,-1 0-1 0 0,0-1 1 0 0,1 1 0 0 0,-1 0 0 0 0,1 0 0 0 0,-1-1-1 0 0,1 1 1 0 0,-1 0 0 0 0,1-1 0 0 0,0 1 0 0 0,0-3-1 0 0,6 7-175 0 0,73 38-53 0 0,-70-36 20 0 0,0 0 0 0 0,0 1-1 0 0,-1 0 1 0 0,1 0 0 0 0,9 11 0 0 0,-17-16 88 0 0,1 1 0 0 0,0-1 0 0 0,-1 1 0 0 0,0-1 1 0 0,1 1-1 0 0,-1 0 0 0 0,0 0 0 0 0,0 0 0 0 0,0 0 1 0 0,0 0-1 0 0,0 0 0 0 0,0 0 0 0 0,-1 0 0 0 0,1 0 0 0 0,-1 0 1 0 0,0 1-1 0 0,1-1 0 0 0,-1 0 0 0 0,0 0 0 0 0,0 0 0 0 0,0 1 1 0 0,-1-1-1 0 0,1 0 0 0 0,0 0 0 0 0,-1 0 0 0 0,1 0 0 0 0,-1 1 1 0 0,0-1-1 0 0,0 0 0 0 0,-2 3 0 0 0,-4 7 31 0 0,-12 16 129 0 0,34-21 41 0 0,-7-7-149 0 0,0 0 0 0 0,0 0 0 0 0,-1 0 0 0 0,1-1 0 0 0,0 0 0 0 0,-1-1 1 0 0,1 0-1 0 0,0 0 0 0 0,7-3 0 0 0,5-1-40 0 0,138-35-481 0 0,-91 23-978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0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135 395 3065 0 0,'0'-2'756'0'0,"1"-1"0"0"0,-1 0 1 0 0,0 1-1 0 0,1-1 0 0 0,-1 0 0 0 0,1 1 1 0 0,0-1-1 0 0,0 1 0 0 0,2-4 1 0 0,2-4 1815 0 0,0 3-1225 0 0,-5 7-1113 0 0,1-2 64 0 0,-1 0-70 0 0,0 0-28 0 0,-1 0-181 0 0,1 2-17 0 0,0 0 0 0 0,0 0 1 0 0,-1 0-1 0 0,1-1 0 0 0,0 1 0 0 0,-1 0 0 0 0,1 0 1 0 0,0 0-1 0 0,0 0 0 0 0,-1 0 0 0 0,1 0 1 0 0,0 0-1 0 0,-1 0 0 0 0,1 0 0 0 0,0 0 0 0 0,-1 0 1 0 0,1 1-1 0 0,0-1 0 0 0,0 0 0 0 0,-1 0 0 0 0,1 0 1 0 0,0 0-1 0 0,0 0 0 0 0,-1 0 0 0 0,1 1 1 0 0,0-1-1 0 0,0 0 0 0 0,-1 0 0 0 0,1 0 0 0 0,0 1 1 0 0,0-1-1 0 0,0 0 0 0 0,-1 0 0 0 0,1 1 0 0 0,0-1 1 0 0,-12 14 10 0 0,9-3-21 0 0,1-1-1 0 0,-1 1 1 0 0,2-1-1 0 0,0 1 1 0 0,0 0 0 0 0,0-1-1 0 0,3 23 1 0 0,-1-27 12 0 0,0-1 0 0 0,0 1 0 0 0,0 0 0 0 0,1-1 0 0 0,0 1 0 0 0,0-1 1 0 0,0 1-1 0 0,1-1 0 0 0,-1 0 0 0 0,1 0 0 0 0,1 0 0 0 0,-1 0 0 0 0,1 0 1 0 0,-1-1-1 0 0,1 0 0 0 0,6 5 0 0 0,-8-8 6 0 0,0 1 0 0 0,1-1-1 0 0,-1 0 1 0 0,0 0 0 0 0,1 0 0 0 0,-1 0-1 0 0,1 0 1 0 0,-1-1 0 0 0,1 1 0 0 0,-1-1-1 0 0,1 0 1 0 0,0 0 0 0 0,-1 0 0 0 0,1 0-1 0 0,0 0 1 0 0,-1 0 0 0 0,1-1 0 0 0,-1 1-1 0 0,1-1 1 0 0,-1 1 0 0 0,1-1 0 0 0,-1 0-1 0 0,1 0 1 0 0,-1-1 0 0 0,0 1 0 0 0,0 0-1 0 0,1-1 1 0 0,-1 1 0 0 0,0-1 0 0 0,2-2-1 0 0,8-6 49 0 0,-1-1 0 0 0,-1 0 0 0 0,17-23-1 0 0,-22 28-50 0 0,2-5 21 0 0,1-1 1 0 0,-1 0-1 0 0,-1 0 0 0 0,0-1 1 0 0,-1 1-1 0 0,0-1 1 0 0,-1-1-1 0 0,3-19 0 0 0,-5 26-6 0 0,-1 1-1 0 0,0-1 0 0 0,-1 1 0 0 0,1-1 1 0 0,-1 1-1 0 0,0-1 0 0 0,-1 0 1 0 0,0 1-1 0 0,0-1 0 0 0,0 1 1 0 0,-1 0-1 0 0,0-1 0 0 0,0 1 1 0 0,-1 0-1 0 0,1 0 0 0 0,-1 0 1 0 0,-1 0-1 0 0,1 1 0 0 0,-9-10 1 0 0,10 12-27 0 0,-1 1-1 0 0,1 0 1 0 0,-1 0 0 0 0,0 0 0 0 0,0 0 0 0 0,0 0 0 0 0,0 1 0 0 0,0-1 0 0 0,0 1 0 0 0,0 0 0 0 0,-1 0 0 0 0,1 0 0 0 0,0 0 0 0 0,-1 0 0 0 0,-6 1 0 0 0,5 0-7 0 0,-1 0 0 0 0,0 1 0 0 0,0 0 0 0 0,1 0 0 0 0,-1 0 0 0 0,0 1 0 0 0,1 0 0 0 0,-10 4 0 0 0,2 1-10 0 0,0 1 0 0 0,0 0-1 0 0,1 1 1 0 0,0 1 0 0 0,0 0 0 0 0,-13 15 0 0 0,15-14 8 0 0,1 1 1 0 0,1-1 0 0 0,0 1-1 0 0,1 1 1 0 0,0-1 0 0 0,1 1-1 0 0,0 1 1 0 0,1-1 0 0 0,1 1-1 0 0,0 0 1 0 0,0 0-1 0 0,2 0 1 0 0,0 0 0 0 0,-1 21-1 0 0,3-33 15 0 0,0 1 0 0 0,1-1 0 0 0,-1 0 0 0 0,0 0 0 0 0,1 0 0 0 0,-1 0 0 0 0,1 0 0 0 0,-1 0 0 0 0,1 0 0 0 0,0-1 0 0 0,0 1 0 0 0,0 0 0 0 0,0 0 0 0 0,0 0 0 0 0,0-1 0 0 0,0 1 0 0 0,1-1 0 0 0,-1 1 0 0 0,1-1 0 0 0,-1 1 0 0 0,1-1 0 0 0,0 0 0 0 0,-1 0 0 0 0,3 1 0 0 0,-1-1 7 0 0,-1 0-1 0 0,1 0 0 0 0,-1-1 1 0 0,1 1-1 0 0,0-1 1 0 0,0 0-1 0 0,-1 0 0 0 0,1 0 1 0 0,0 0-1 0 0,-1 0 1 0 0,1-1-1 0 0,0 1 0 0 0,-1-1 1 0 0,1 0-1 0 0,0 0 1 0 0,-1 0-1 0 0,1 0 0 0 0,2-1 1 0 0,10-8 18 0 0,1 0 0 0 0,-2 0 0 0 0,0-1 0 0 0,0-1 0 0 0,-1-1 0 0 0,23-27 1 0 0,-28 29-16 0 0,1-1 1 0 0,-1 0 0 0 0,-1-1 0 0 0,0 1-1 0 0,-1-1 1 0 0,5-16 0 0 0,-8 20 2 0 0,0 0 1 0 0,-1 0 0 0 0,0-1-1 0 0,0 1 1 0 0,-1-1-1 0 0,0 1 1 0 0,-1-1 0 0 0,0 1-1 0 0,-1-1 1 0 0,-1-11-1 0 0,1 19-14 0 0,1-1 0 0 0,-1 1 0 0 0,1-1 0 0 0,-1 1 0 0 0,0-1 0 0 0,0 1-1 0 0,0 0 1 0 0,0 0 0 0 0,-1-1 0 0 0,1 1 0 0 0,0 0 0 0 0,-1 0 0 0 0,0 0 0 0 0,1 0 0 0 0,-1 1-1 0 0,0-1 1 0 0,0 0 0 0 0,0 1 0 0 0,-4-3 0 0 0,4 3-4 0 0,-1 0 0 0 0,0 1 0 0 0,0-1 0 0 0,0 0 0 0 0,0 1 0 0 0,0 0 1 0 0,0 0-1 0 0,0 0 0 0 0,0 0 0 0 0,0 0 0 0 0,0 0 0 0 0,0 1 0 0 0,0-1 0 0 0,-3 2 0 0 0,-6 2-22 0 0,0 1 0 0 0,0 1-1 0 0,1 0 1 0 0,-1 0 0 0 0,1 1-1 0 0,-13 10 1 0 0,13-8 17 0 0,0 0-1 0 0,1 1 1 0 0,0 0 0 0 0,1 0-1 0 0,0 1 1 0 0,0 0 0 0 0,1 0-1 0 0,1 1 1 0 0,-1 1 0 0 0,2-1-1 0 0,0 1 1 0 0,1 0 0 0 0,0 0-1 0 0,1 0 1 0 0,-3 16 0 0 0,5-21 3 0 0,1 0 0 0 0,0 0 0 0 0,0 0 0 0 0,0 0 0 0 0,1 0 0 0 0,2 15 0 0 0,-1-21 6 0 0,-1 1 0 0 0,1-1 0 0 0,0 1 0 0 0,0-1 0 0 0,0 1 1 0 0,1-1-1 0 0,-1 0 0 0 0,1 1 0 0 0,-1-1 0 0 0,1 0 0 0 0,0 0 0 0 0,0 0 0 0 0,0 0 1 0 0,0-1-1 0 0,0 1 0 0 0,0 0 0 0 0,0-1 0 0 0,0 0 0 0 0,1 1 0 0 0,-1-1 0 0 0,1 0 0 0 0,-1 0 1 0 0,1 0-1 0 0,4 1 0 0 0,1-1 9 0 0,-1 0 1 0 0,1 0-1 0 0,0-1 1 0 0,0 0-1 0 0,0 0 1 0 0,-1 0-1 0 0,1-1 1 0 0,0-1-1 0 0,0 1 0 0 0,-1-1 1 0 0,1 0-1 0 0,-1-1 1 0 0,0 0-1 0 0,12-6 1 0 0,-1-1 2 0 0,-2 0 0 0 0,1-1 0 0 0,-1 0 0 0 0,25-25 1 0 0,-29 24 16 0 0,0-2 0 0 0,0 1 0 0 0,-1-1 1 0 0,-1-1-1 0 0,-1 0 0 0 0,0-1 1 0 0,11-25-1 0 0,-16 30-24 0 0,0 1 1 0 0,-1-1-1 0 0,0 0 0 0 0,-1 0 1 0 0,0 0-1 0 0,0 0 0 0 0,-1-1 1 0 0,-1 1-1 0 0,0 0 1 0 0,-1 0-1 0 0,0 0 0 0 0,0-1 1 0 0,-4-11-1 0 0,4 18-9 0 0,-1 1 0 0 0,1 0 0 0 0,-1-1 0 0 0,0 1 0 0 0,-1 0 0 0 0,1 0 0 0 0,-1 0 0 0 0,0 0 0 0 0,1 0 0 0 0,-2 1 0 0 0,1-1 0 0 0,0 1-1 0 0,-1 0 1 0 0,1 0 0 0 0,-1 0 0 0 0,0 0 0 0 0,0 1 0 0 0,0-1 0 0 0,-1 1 0 0 0,1 0 0 0 0,0 1 0 0 0,-1-1 0 0 0,1 1 0 0 0,-1 0 0 0 0,0 0 0 0 0,1 0 0 0 0,-1 0 0 0 0,0 1 0 0 0,0 0 0 0 0,1 0 0 0 0,-1 0 0 0 0,0 1 0 0 0,1-1 0 0 0,-1 1 0 0 0,-8 3 0 0 0,-1 2-19 0 0,-1 1 1 0 0,1 0-1 0 0,0 2 1 0 0,1-1-1 0 0,0 2 0 0 0,0-1 1 0 0,1 2-1 0 0,0 0 1 0 0,1 0-1 0 0,0 1 1 0 0,1 0-1 0 0,-13 21 1 0 0,16-21 15 0 0,0 0 1 0 0,0 1-1 0 0,1 0 1 0 0,1-1 0 0 0,0 2-1 0 0,1-1 1 0 0,1 1-1 0 0,0-1 1 0 0,0 1-1 0 0,1 0 1 0 0,1 0 0 0 0,1 0-1 0 0,0 0 1 0 0,2 22-1 0 0,-1-33 8 0 0,-1 0-1 0 0,1 1 0 0 0,0-1 1 0 0,0 0-1 0 0,0 0 0 0 0,0 0 1 0 0,0 1-1 0 0,1-1 0 0 0,-1 0 1 0 0,1-1-1 0 0,0 1 0 0 0,0 0 1 0 0,0 0-1 0 0,0-1 0 0 0,0 1 1 0 0,1-1-1 0 0,-1 0 0 0 0,1 0 1 0 0,0 0-1 0 0,-1 0 1 0 0,1 0-1 0 0,0 0 0 0 0,0-1 1 0 0,0 0-1 0 0,0 1 0 0 0,1-1 1 0 0,-1 0-1 0 0,0 0 0 0 0,0-1 1 0 0,1 1-1 0 0,-1-1 0 0 0,0 0 1 0 0,7 0-1 0 0,-1 0 17 0 0,1-1-1 0 0,0 0 1 0 0,-1-1 0 0 0,0 0-1 0 0,1-1 1 0 0,-1 0-1 0 0,0 0 1 0 0,0-1 0 0 0,0 0-1 0 0,12-9 1 0 0,-6 3 17 0 0,0-1 1 0 0,-2-1 0 0 0,1 0-1 0 0,-1-1 1 0 0,-1 0-1 0 0,0-1 1 0 0,10-16 0 0 0,-15 19 0 0 0,0 1 0 0 0,-1-1 0 0 0,-1 0 0 0 0,0-1 0 0 0,0 1 0 0 0,-1-1 0 0 0,-1 0 0 0 0,0 0 0 0 0,-1 0 0 0 0,0 0 0 0 0,1-17 0 0 0,-3 20-14 0 0,-1 0-1 0 0,1-1 0 0 0,-2 1 1 0 0,1 0-1 0 0,-1 0 0 0 0,0 0 0 0 0,-1 0 1 0 0,-7-16-1 0 0,8 21-25 0 0,0 1-1 0 0,-1-1 1 0 0,1 1 0 0 0,0 0 0 0 0,-1 0-1 0 0,0 0 1 0 0,1 0 0 0 0,-1 0 0 0 0,0 1-1 0 0,-1-1 1 0 0,1 1 0 0 0,0 0-1 0 0,-1 0 1 0 0,1 0 0 0 0,-1 0 0 0 0,0 1-1 0 0,1 0 1 0 0,-1-1 0 0 0,0 1-1 0 0,0 0 1 0 0,0 1 0 0 0,0-1 0 0 0,-5 1-1 0 0,0 0-4 0 0,0 1 0 0 0,0 1 0 0 0,0-1-1 0 0,0 1 1 0 0,0 1 0 0 0,0 0-1 0 0,0 0 1 0 0,1 1 0 0 0,-1 0 0 0 0,1 0-1 0 0,0 1 1 0 0,1 0 0 0 0,-1 0 0 0 0,1 1-1 0 0,0 0 1 0 0,0 0 0 0 0,-9 11-1 0 0,6-5-4 0 0,0 1 0 0 0,0-1 0 0 0,1 1-1 0 0,1 1 1 0 0,0 0 0 0 0,1 0 0 0 0,0 1-1 0 0,1-1 1 0 0,-6 24 0 0 0,9-24 8 0 0,0 0 0 0 0,1-1 0 0 0,1 1 0 0 0,0 0 1 0 0,1 0-1 0 0,1 14 0 0 0,-1-24 9 0 0,1-1-1 0 0,-1 0 1 0 0,1 0 0 0 0,0 0-1 0 0,0 0 1 0 0,0 0 0 0 0,0 0 0 0 0,0 0-1 0 0,0 0 1 0 0,1 0 0 0 0,0 0-1 0 0,-1-1 1 0 0,1 1 0 0 0,0 0 0 0 0,0-1-1 0 0,1 0 1 0 0,-1 1 0 0 0,0-1-1 0 0,1 0 1 0 0,0 0 0 0 0,-1-1 0 0 0,1 1-1 0 0,0 0 1 0 0,0-1 0 0 0,0 0-1 0 0,0 0 1 0 0,0 0 0 0 0,0 0 0 0 0,0 0-1 0 0,0 0 1 0 0,6 0 0 0 0,0-1 12 0 0,0 0 1 0 0,-1-1-1 0 0,1 0 0 0 0,-1 0 1 0 0,1-1-1 0 0,-1 0 1 0 0,0 0-1 0 0,1-1 0 0 0,-1 0 1 0 0,0 0-1 0 0,-1-1 1 0 0,1 0-1 0 0,-1-1 1 0 0,0 1-1 0 0,7-7 1 0 0,11-10 17 0 0,0-1 0 0 0,32-39 1 0 0,-51 54-25 0 0,5-5 12 0 0,0-1 1 0 0,-1 0 0 0 0,-1 0-1 0 0,0-1 1 0 0,-1 0-1 0 0,-1-1 1 0 0,0 0 0 0 0,-1 0-1 0 0,0 0 1 0 0,-2-1 0 0 0,0 0-1 0 0,3-18 1 0 0,-7 30-25 0 0,0 0 0 0 0,0 1 1 0 0,0-1-1 0 0,-1 0 0 0 0,1 1 0 0 0,-1-1 1 0 0,0 0-1 0 0,0 1 0 0 0,0-1 1 0 0,-1 1-1 0 0,1-1 0 0 0,-1 1 0 0 0,0 0 1 0 0,0 0-1 0 0,0 0 0 0 0,0 0 1 0 0,-1 0-1 0 0,1 0 0 0 0,-1 0 0 0 0,0 1 1 0 0,1-1-1 0 0,-1 1 0 0 0,0 0 1 0 0,-1 0-1 0 0,1 0 0 0 0,0 0 0 0 0,0 1 1 0 0,-1-1-1 0 0,1 1 0 0 0,-1 0 1 0 0,0 0-1 0 0,1 0 0 0 0,-1 0 0 0 0,0 1 1 0 0,1-1-1 0 0,-1 1 0 0 0,0 0 1 0 0,0 0-1 0 0,1 1 0 0 0,-1-1 0 0 0,0 1 1 0 0,1 0-1 0 0,-1-1 0 0 0,1 2 1 0 0,-1-1-1 0 0,-5 3 0 0 0,-5 4-18 0 0,-1 1 1 0 0,1 0-1 0 0,1 1 0 0 0,0 0 0 0 0,0 1 1 0 0,1 1-1 0 0,1 0 0 0 0,-11 14 0 0 0,7-5 19 0 0,0 1 0 0 0,1 0 0 0 0,2 1 0 0 0,-15 34 0 0 0,22-43-40 0 0,0 1-1 0 0,-5 22 1 0 0,9-34 36 0 0,0 0 0 0 0,1 0 0 0 0,-1 1 0 0 0,1-1 1 0 0,0 0-1 0 0,-1 0 0 0 0,2 1 0 0 0,-1-1 0 0 0,0 0 1 0 0,1 1-1 0 0,-1-1 0 0 0,1 0 0 0 0,0 0 0 0 0,0 1 0 0 0,0-1 1 0 0,1 0-1 0 0,3 5 0 0 0,-3-6-2 0 0,0 0 1 0 0,0 0-1 0 0,1-1 1 0 0,-1 1-1 0 0,1-1 0 0 0,-1 0 1 0 0,1 0-1 0 0,0 0 1 0 0,-1 0-1 0 0,1 0 1 0 0,0-1-1 0 0,0 1 0 0 0,-1-1 1 0 0,1 0-1 0 0,0 1 1 0 0,0-1-1 0 0,0 0 0 0 0,-1-1 1 0 0,1 1-1 0 0,0-1 1 0 0,0 1-1 0 0,3-2 1 0 0,3 0-28 0 0,0-1 0 0 0,0 0 1 0 0,0-1-1 0 0,0 0 1 0 0,9-6-1 0 0,-5 1 37 0 0,0-1 0 0 0,-1-1 0 0 0,0 0 0 0 0,-1 0 0 0 0,0-1 0 0 0,-1-1 0 0 0,0 0 0 0 0,-1 0 0 0 0,-1-1 0 0 0,9-19 0 0 0,-14 28 0 0 0,-1-1 0 0 0,0 1 0 0 0,-1-1 0 0 0,1 0 0 0 0,-1 1 0 0 0,0-1 0 0 0,-1 0 0 0 0,1 0 0 0 0,-1 1 0 0 0,0-1 0 0 0,-1 0 0 0 0,-1-10 0 0 0,2 14-9 0 0,-1 0 0 0 0,0 0 0 0 0,1 0 0 0 0,-1 0 0 0 0,0 0 0 0 0,0 0 1 0 0,0 0-1 0 0,0 0 0 0 0,0 0 0 0 0,-1 1 0 0 0,1-1 0 0 0,0 0 0 0 0,-1 1 0 0 0,0-1 0 0 0,1 1 1 0 0,-1-1-1 0 0,0 1 0 0 0,1 0 0 0 0,-1 0 0 0 0,0 0 0 0 0,0 0 0 0 0,0 0 0 0 0,0 0 1 0 0,0 1-1 0 0,0-1 0 0 0,0 0 0 0 0,-1 1 0 0 0,1 0 0 0 0,0-1 0 0 0,0 1 0 0 0,0 0 1 0 0,0 0-1 0 0,-1 1 0 0 0,1-1 0 0 0,0 0 0 0 0,-4 2 0 0 0,-3 0-1 0 0,1 0 0 0 0,-1 1 0 0 0,1 0-1 0 0,0 1 1 0 0,0 0 0 0 0,-9 5 0 0 0,-44 34-31 0 0,45-32 27 0 0,1 2 0 0 0,-1 0 1 0 0,2 1-1 0 0,0 0 0 0 0,1 1 0 0 0,0 1 0 0 0,1 0 1 0 0,1 0-1 0 0,1 2 0 0 0,0-1 0 0 0,1 1 0 0 0,-12 34 0 0 0,20-49 14 0 0,0 0-1 0 0,0 0 1 0 0,1 0-1 0 0,-1 0 0 0 0,1 0 1 0 0,-1 0-1 0 0,1 0 1 0 0,0 0-1 0 0,0 0 0 0 0,1 0 1 0 0,-1 0-1 0 0,0 0 0 0 0,1 0 1 0 0,0 0-1 0 0,0 0 1 0 0,0 0-1 0 0,0 0 0 0 0,0 0 1 0 0,1-1-1 0 0,-1 1 1 0 0,1 0-1 0 0,0-1 0 0 0,-1 1 1 0 0,1-1-1 0 0,0 0 1 0 0,1 0-1 0 0,-1 0 0 0 0,0 0 1 0 0,1 0-1 0 0,3 3 1 0 0,-1-3 1 0 0,0 0 1 0 0,0 1 0 0 0,0-2 0 0 0,0 1 0 0 0,1 0 0 0 0,-1-1 0 0 0,0 0 0 0 0,1 0 0 0 0,-1-1-1 0 0,1 0 1 0 0,-1 0 0 0 0,1 0 0 0 0,-1 0 0 0 0,1-1 0 0 0,-1 0 0 0 0,7-2 0 0 0,-1-1 30 0 0,0 0-1 0 0,0-1 1 0 0,-1 0 0 0 0,1-1 0 0 0,-1 0 0 0 0,-1 0 0 0 0,1-1-1 0 0,-1-1 1 0 0,0 0 0 0 0,14-17 0 0 0,-18 20-5 0 0,-1 0 1 0 0,0 0-1 0 0,0-1 1 0 0,0 0-1 0 0,-1 0 1 0 0,1 0 0 0 0,-2 0-1 0 0,1 0 1 0 0,-1-1-1 0 0,0 1 1 0 0,0-1-1 0 0,-1 0 1 0 0,1 1-1 0 0,-2-1 1 0 0,1 0-1 0 0,-1 0 1 0 0,0 0-1 0 0,0 1 1 0 0,-1-1-1 0 0,-1-8 1 0 0,1 13-29 0 0,1 0-1 0 0,0 0 1 0 0,-1 0-1 0 0,1 0 1 0 0,-1 0-1 0 0,0 0 1 0 0,0 1-1 0 0,1-1 1 0 0,-1 0-1 0 0,-1 0 1 0 0,1 1 0 0 0,0-1-1 0 0,0 0 1 0 0,-1 1-1 0 0,1-1 1 0 0,0 1-1 0 0,-1 0 1 0 0,0-1-1 0 0,1 1 1 0 0,-1 0 0 0 0,0 0-1 0 0,1 0 1 0 0,-1 0-1 0 0,0 1 1 0 0,0-1-1 0 0,0 0 1 0 0,0 1-1 0 0,0-1 1 0 0,0 1-1 0 0,0-1 1 0 0,0 1 0 0 0,0 0-1 0 0,0 0 1 0 0,0 0-1 0 0,0 0 1 0 0,0 1-1 0 0,0-1 1 0 0,0 0-1 0 0,-4 2 1 0 0,0 0-22 0 0,-1 1 0 0 0,0 0 0 0 0,1 0 0 0 0,0 1 1 0 0,0 0-1 0 0,0 0 0 0 0,0 0 0 0 0,0 1 0 0 0,1 0 0 0 0,-5 6 0 0 0,4-5 14 0 0,1 1 0 0 0,0 0 0 0 0,0 1 0 0 0,1-1 0 0 0,0 1-1 0 0,1 0 1 0 0,-1 0 0 0 0,1 0 0 0 0,-2 12 0 0 0,4-18 8 0 0,1 1 1 0 0,-1-1-1 0 0,1 0 1 0 0,0 0-1 0 0,-1 1 1 0 0,1-1-1 0 0,0 0 1 0 0,1 1-1 0 0,-1-1 1 0 0,0 0-1 0 0,0 0 0 0 0,1 1 1 0 0,0-1-1 0 0,-1 0 1 0 0,1 0-1 0 0,0 0 1 0 0,0 0-1 0 0,0 0 1 0 0,0 0-1 0 0,1 0 1 0 0,-1 0-1 0 0,0 0 1 0 0,1 0-1 0 0,-1-1 1 0 0,1 1-1 0 0,0 0 1 0 0,0-1-1 0 0,-1 0 0 0 0,1 1 1 0 0,0-1-1 0 0,0 0 1 0 0,0 0-1 0 0,0 0 1 0 0,1 0-1 0 0,-1 0 1 0 0,0-1-1 0 0,0 1 1 0 0,0-1-1 0 0,5 1 1 0 0,-3 0 8 0 0,1-1 0 0 0,0 0 0 0 0,-1-1 0 0 0,1 1 1 0 0,-1-1-1 0 0,1 0 0 0 0,-1 0 0 0 0,0 0 0 0 0,1 0 1 0 0,-1-1-1 0 0,0 0 0 0 0,0 1 0 0 0,0-2 0 0 0,0 1 1 0 0,0 0-1 0 0,0-1 0 0 0,-1 0 0 0 0,1 0 0 0 0,-1 0 1 0 0,0 0-1 0 0,0-1 0 0 0,0 1 0 0 0,0-1 0 0 0,-1 1 1 0 0,1-1-1 0 0,-1 0 0 0 0,2-5 0 0 0,-1 4 2 0 0,0-1 0 0 0,-1 1 0 0 0,0-1 0 0 0,0 1 0 0 0,0-1 0 0 0,0 0 0 0 0,-1 1 0 0 0,0-1-1 0 0,-1 0 1 0 0,1 0 0 0 0,-1 0 0 0 0,0 0 0 0 0,0 0 0 0 0,-1 0 0 0 0,0 0 0 0 0,0 1 0 0 0,0-1 0 0 0,-1 0 0 0 0,0 0-1 0 0,-3-7 1 0 0,4 11-13 0 0,0 0-1 0 0,-1 1 1 0 0,1-1-1 0 0,0 0 1 0 0,0 1-1 0 0,-1-1 1 0 0,1 0-1 0 0,-1 1 1 0 0,0 0-1 0 0,1-1 1 0 0,-1 1-1 0 0,0 0 1 0 0,0 0-1 0 0,1 0 1 0 0,-1 0-1 0 0,0 0 1 0 0,0 0-1 0 0,0 1 1 0 0,0-1-1 0 0,0 1 1 0 0,-3-1-1 0 0,2 1-7 0 0,0 0-1 0 0,0 1 0 0 0,0-1 1 0 0,0 1-1 0 0,0-1 0 0 0,0 1 1 0 0,0 0-1 0 0,0 0 0 0 0,1 1 1 0 0,-1-1-1 0 0,0 0 1 0 0,1 1-1 0 0,-5 3 0 0 0,3-2 0 0 0,-1 1-1 0 0,0 1 1 0 0,1-1-1 0 0,0 0 0 0 0,0 1 1 0 0,0 0-1 0 0,0 0 1 0 0,1 0-1 0 0,0 1 1 0 0,0-1-1 0 0,0 1 1 0 0,1 0-1 0 0,0-1 0 0 0,-2 8 1 0 0,4-11 10 0 0,-1 0 1 0 0,1 1-1 0 0,0-1 0 0 0,0 0 1 0 0,-1 1-1 0 0,2-1 1 0 0,-1 0-1 0 0,0 0 0 0 0,0 1 1 0 0,1-1-1 0 0,-1 0 0 0 0,1 0 1 0 0,0 1-1 0 0,-1-1 1 0 0,1 0-1 0 0,0 0 0 0 0,1 0 1 0 0,-1 0-1 0 0,0 0 0 0 0,0 0 1 0 0,1-1-1 0 0,-1 1 0 0 0,1 0 1 0 0,0-1-1 0 0,-1 1 1 0 0,1-1-1 0 0,0 1 0 0 0,0-1 1 0 0,0 0-1 0 0,0 0 0 0 0,0 0 1 0 0,0 0-1 0 0,0 0 1 0 0,0 0-1 0 0,0-1 0 0 0,1 1 1 0 0,3 0-1 0 0,-1-1 12 0 0,0 1 0 0 0,-1-1 0 0 0,1 0 0 0 0,0-1 0 0 0,-1 1 0 0 0,1-1 0 0 0,0 0 0 0 0,-1 0 0 0 0,1-1-1 0 0,-1 1 1 0 0,1-1 0 0 0,-1 0 0 0 0,0 0 0 0 0,0 0 0 0 0,0-1 0 0 0,0 1 0 0 0,0-1 0 0 0,3-4 0 0 0,-2 2 8 0 0,0 0 0 0 0,0 0 0 0 0,-1-1 0 0 0,1 1-1 0 0,-2-1 1 0 0,1 0 0 0 0,0-1 0 0 0,-1 1 0 0 0,-1-1 0 0 0,1 1 0 0 0,-1-1 0 0 0,0 0 0 0 0,0 0-1 0 0,-1 0 1 0 0,0 0 0 0 0,0 0 0 0 0,0-9 0 0 0,-1 15-18 0 0,0 0 0 0 0,-1 0 0 0 0,1 0 0 0 0,0 0 0 0 0,0 0 0 0 0,0-1 0 0 0,-1 1 0 0 0,1 0 0 0 0,0 0 0 0 0,-1 1 0 0 0,1-1 0 0 0,-1 0 0 0 0,1 0 0 0 0,-1 0 0 0 0,1 0 0 0 0,-1 0 0 0 0,0 0 0 0 0,0 0 0 0 0,0 1-5 0 0,0-1 0 0 0,1 1-1 0 0,-1 0 1 0 0,1 0-1 0 0,-1 0 1 0 0,0-1 0 0 0,1 1-1 0 0,-1 0 1 0 0,1 0 0 0 0,-1 0-1 0 0,0 0 1 0 0,1 0-1 0 0,-1 0 1 0 0,1 1 0 0 0,-1-1-1 0 0,0 0 1 0 0,1 0-1 0 0,-1 0 1 0 0,1 0 0 0 0,-1 1-1 0 0,0-1 1 0 0,0 1 0 0 0,-2 1-19 0 0,1-1 0 0 0,-1 2 1 0 0,1-1-1 0 0,-1 0 0 0 0,1 0 1 0 0,-1 1-1 0 0,1-1 0 0 0,0 1 1 0 0,-3 5-1 0 0,2-1 20 0 0,-1 1 1 0 0,1 0-1 0 0,0 0 0 0 0,1 0 1 0 0,0 0-1 0 0,-2 13 0 0 0,4-18 5 0 0,-1 0 0 0 0,1-1 0 0 0,0 1 0 0 0,0 0 0 0 0,0-1 0 0 0,0 1-1 0 0,0-1 1 0 0,1 1 0 0 0,-1 0 0 0 0,1-1 0 0 0,0 1 0 0 0,0-1 0 0 0,0 1 0 0 0,0-1 0 0 0,0 0 0 0 0,0 1 0 0 0,1-1-1 0 0,-1 0 1 0 0,1 0 0 0 0,-1 0 0 0 0,1 0 0 0 0,0 0 0 0 0,0 0 0 0 0,0 0 0 0 0,2 1 0 0 0,-3-2 4 0 0,0-1-1 0 0,0 1 1 0 0,0-1 0 0 0,1 1 0 0 0,-1-1 0 0 0,0 0 0 0 0,0 1 0 0 0,0-1 0 0 0,0 0 0 0 0,1 0 0 0 0,-1 0 0 0 0,0 0 0 0 0,0 0 0 0 0,0 0-1 0 0,1 0 1 0 0,-1 0 0 0 0,0-1 0 0 0,0 1 0 0 0,0 0 0 0 0,1-1 0 0 0,-1 1 0 0 0,1-1 0 0 0,1-1 20 0 0,-1 0 0 0 0,1 0 1 0 0,-1 0-1 0 0,1 0 0 0 0,-1 0 0 0 0,0 0 1 0 0,0-1-1 0 0,3-3 0 0 0,1-4 65 0 0,-1 1 0 0 0,0-1 0 0 0,0 0 0 0 0,2-11 0 0 0,-6 18-61 0 0,6-16 54 0 0,-2 0 0 0 0,4-22 1 0 0,-8 36-85 0 0,0 1 0 0 0,-1-1 1 0 0,1 0-1 0 0,-1 1 1 0 0,0-1-1 0 0,-1 0 0 0 0,1 1 1 0 0,-1-1-1 0 0,0 1 1 0 0,0-1-1 0 0,0 1 0 0 0,-1-1 1 0 0,1 1-1 0 0,-1 0 1 0 0,-3-6-1 0 0,4 10-1 0 0,1-1-1 0 0,0 0 1 0 0,-1 0 0 0 0,0 1-1 0 0,1-1 1 0 0,-1 1 0 0 0,1-1-1 0 0,-1 0 1 0 0,0 1 0 0 0,1-1 0 0 0,-1 1-1 0 0,0-1 1 0 0,0 1 0 0 0,0 0-1 0 0,1-1 1 0 0,-1 1 0 0 0,0 0-1 0 0,0 0 1 0 0,0-1 0 0 0,0 1 0 0 0,1 0-1 0 0,-1 0 1 0 0,0 0 0 0 0,0 0-1 0 0,0 0 1 0 0,-1 0 0 0 0,0 1-11 0 0,0 0 1 0 0,0 0-1 0 0,0-1 1 0 0,0 1-1 0 0,0 0 1 0 0,1 1-1 0 0,-1-1 1 0 0,1 0-1 0 0,-1 0 1 0 0,1 1-1 0 0,-2 1 0 0 0,-3 4-6 0 0,0 0 0 0 0,1 1 0 0 0,1-1 0 0 0,-6 10 0 0 0,1 2-1 0 0,1 1 0 0 0,0 0 0 0 0,-6 27 0 0 0,13-42 20 0 0,-1 0 0 0 0,2 0 0 0 0,-1 0-1 0 0,0 0 1 0 0,1 0 0 0 0,0 0-1 0 0,0 1 1 0 0,0-1 0 0 0,1 0-1 0 0,0 0 1 0 0,0 0 0 0 0,0 0 0 0 0,1 0-1 0 0,-1 0 1 0 0,1 0 0 0 0,1-1-1 0 0,-1 1 1 0 0,0 0 0 0 0,5 4-1 0 0,-6-7 7 0 0,0-1 0 0 0,0 0 0 0 0,0 0 0 0 0,0 0 0 0 0,0 0 0 0 0,1 0 0 0 0,-1 0 0 0 0,0 0 0 0 0,1 0 0 0 0,-1-1 0 0 0,0 1 0 0 0,1 0 0 0 0,-1-1 0 0 0,1 1 0 0 0,-1-1 0 0 0,1 1 0 0 0,-1-1 0 0 0,1 0 0 0 0,-1 0 0 0 0,1 0 0 0 0,3 0 0 0 0,-3-1 13 0 0,1 1 0 0 0,0-1 0 0 0,-1 0 1 0 0,1 0-1 0 0,0 0 0 0 0,-1-1 0 0 0,1 1 0 0 0,-1-1 0 0 0,0 1 0 0 0,0-1 0 0 0,4-2 0 0 0,1-3 59 0 0,-1-1 0 0 0,1 1 0 0 0,-1-1 0 0 0,0-1 0 0 0,8-15 0 0 0,-6 9 48 0 0,-1 0 0 0 0,0 0 0 0 0,-2-1 1 0 0,1 0-1 0 0,-2 0 0 0 0,4-25 1 0 0,-7 33-124 0 0,1-9 37 0 0,0 1-1 0 0,-2-33 1 0 0,0 44-44 0 0,0 1 1 0 0,-1 0 0 0 0,0 0 0 0 0,0-1 0 0 0,0 1 0 0 0,-1 0-1 0 0,1 0 1 0 0,-1 0 0 0 0,0 0 0 0 0,0 1 0 0 0,0-1 0 0 0,0 0 0 0 0,-1 1-1 0 0,0 0 1 0 0,1-1 0 0 0,-7-4 0 0 0,7 6-7 0 0,-1 1 0 0 0,1 0-1 0 0,0 0 1 0 0,-1 0 0 0 0,1 0 0 0 0,-1 0 0 0 0,0 0 0 0 0,1 0 0 0 0,-1 1-1 0 0,0-1 1 0 0,1 1 0 0 0,-1 0 0 0 0,0 0 0 0 0,0 0 0 0 0,1 0 0 0 0,-1 0-1 0 0,0 1 1 0 0,1-1 0 0 0,-1 1 0 0 0,0 0 0 0 0,1 0 0 0 0,-1 0-1 0 0,1 0 1 0 0,-1 0 0 0 0,-2 2 0 0 0,-4 3-18 0 0,0-1 0 0 0,0 1 0 0 0,1 0 0 0 0,0 1 0 0 0,-9 10 0 0 0,3 0 15 0 0,0 1 1 0 0,1 1-1 0 0,1 0 1 0 0,1 1-1 0 0,0 0 1 0 0,2 0-1 0 0,0 1 1 0 0,1 1-1 0 0,2-1 1 0 0,0 1-1 0 0,1 0 0 0 0,1 1 1 0 0,-2 39-1 0 0,6-60 12 0 0,0 0-1 0 0,0 0 1 0 0,0 0-1 0 0,0 0 1 0 0,0 0-1 0 0,0 0 1 0 0,1 0-1 0 0,-1 0 0 0 0,1 0 1 0 0,-1 0-1 0 0,1 0 1 0 0,0 0-1 0 0,-1 0 1 0 0,1 0-1 0 0,0 0 1 0 0,0 0-1 0 0,1-1 1 0 0,-1 1-1 0 0,0 0 0 0 0,1-1 1 0 0,-1 1-1 0 0,1-1 1 0 0,-1 0-1 0 0,1 1 1 0 0,-1-1-1 0 0,4 2 1 0 0,-2-2 6 0 0,0-1 1 0 0,0 1 0 0 0,-1 0 0 0 0,1-1 0 0 0,0 0 0 0 0,0 0 0 0 0,0 0 0 0 0,1 0 0 0 0,-1 0 0 0 0,-1 0-1 0 0,1-1 1 0 0,0 1 0 0 0,0-1 0 0 0,0 0 0 0 0,0 0 0 0 0,0 0 0 0 0,5-3 0 0 0,1-2 16 0 0,1 0 1 0 0,-1 0 0 0 0,-1-1 0 0 0,1 0-1 0 0,-1 0 1 0 0,0-1 0 0 0,-1 0-1 0 0,0-1 1 0 0,7-11 0 0 0,3-6 14 0 0,-1 0 1 0 0,12-31 0 0 0,-20 36-46 0 0,-2 1 0 0 0,0-2 1 0 0,-1 1-1 0 0,-1 0 0 0 0,2-32 0 0 0,-5 52 3 0 0,-1-1 1 0 0,0 1-1 0 0,0-1 0 0 0,1 1 0 0 0,-1-1 1 0 0,0 1-1 0 0,-1-1 0 0 0,1 1 1 0 0,0-1-1 0 0,0 1 0 0 0,-1-1 1 0 0,1 1-1 0 0,0 0 0 0 0,-1-1 1 0 0,0 1-1 0 0,1-1 0 0 0,-1 1 1 0 0,0 0-1 0 0,0 0 0 0 0,1-1 1 0 0,-1 1-1 0 0,0 0 0 0 0,0 0 1 0 0,0 0-1 0 0,-1 0 0 0 0,1 0 1 0 0,0 0-1 0 0,0 0 0 0 0,-3-1 1 0 0,2 2-6 0 0,0-1 1 0 0,0 1-1 0 0,0 0 1 0 0,0 0-1 0 0,0 0 1 0 0,0 0 0 0 0,0 0-1 0 0,0 0 1 0 0,0 1-1 0 0,0-1 1 0 0,0 0-1 0 0,0 1 1 0 0,0 0 0 0 0,0-1-1 0 0,1 1 1 0 0,-1 0-1 0 0,0 0 1 0 0,0 0-1 0 0,1 0 1 0 0,-1 1 0 0 0,1-1-1 0 0,-3 2 1 0 0,-4 5-12 0 0,0 1-1 0 0,1-1 1 0 0,0 1 0 0 0,0 1 0 0 0,1 0-1 0 0,0-1 1 0 0,0 2 0 0 0,-7 20 0 0 0,8-16 1 0 0,0 0 0 0 0,1 0 0 0 0,1 0 1 0 0,0 1-1 0 0,1-1 0 0 0,1 18 0 0 0,0-30 24 0 0,2 0-1 0 0,-1 1 0 0 0,0-1 0 0 0,1 0 0 0 0,-1 0 0 0 0,1 0 0 0 0,0 0 0 0 0,0 0 1 0 0,0 0-1 0 0,1 0 0 0 0,-1 0 0 0 0,1 0 0 0 0,-1-1 0 0 0,4 5 0 0 0,-4-6 0 0 0,0 0 0 0 0,0 0 0 0 0,0-1 0 0 0,0 1 0 0 0,1 0 0 0 0,-1 0 0 0 0,0-1 0 0 0,0 1 0 0 0,1-1 0 0 0,-1 1-1 0 0,0-1 1 0 0,1 0 0 0 0,-1 1 0 0 0,1-1 0 0 0,-1 0 0 0 0,0 0 0 0 0,1 0 0 0 0,-1 0 0 0 0,1 0 0 0 0,-1 0-1 0 0,0 0 1 0 0,1-1 0 0 0,-1 1 0 0 0,0 0 0 0 0,1-1 0 0 0,-1 1 0 0 0,0-1 0 0 0,1 0 0 0 0,-1 1 0 0 0,0-1 0 0 0,0 0-1 0 0,0 0 1 0 0,0 0 0 0 0,2-2 0 0 0,6-5 10 0 0,-1 0-1 0 0,0-1 1 0 0,-1 0 0 0 0,0-1-1 0 0,-1 0 1 0 0,0 0 0 0 0,0 0-1 0 0,5-15 1 0 0,-9 20-19 0 0,-1 1 0 0 0,1-1 0 0 0,-2 0 0 0 0,1 1 0 0 0,0-1 0 0 0,-1 0-1 0 0,0 0 1 0 0,0 0 0 0 0,0 1 0 0 0,0-1 0 0 0,-1 0 0 0 0,0 0 0 0 0,-3-8 0 0 0,4 12-1 0 0,-1 1 0 0 0,1-1-1 0 0,-1 1 1 0 0,1-1 0 0 0,-1 1-1 0 0,1-1 1 0 0,-1 1 0 0 0,1-1-1 0 0,-1 1 1 0 0,0 0 0 0 0,1-1 0 0 0,-1 1-1 0 0,0 0 1 0 0,1-1 0 0 0,-1 1-1 0 0,0 0 1 0 0,1 0 0 0 0,-1 0 0 0 0,0 0-1 0 0,0 0 1 0 0,1 0 0 0 0,-1 0-1 0 0,0 0 1 0 0,0 0 0 0 0,1 0 0 0 0,-1 0-1 0 0,0 0 1 0 0,1 0 0 0 0,-1 0-1 0 0,0 1 1 0 0,1-1 0 0 0,-1 0-1 0 0,0 1 1 0 0,1-1 0 0 0,-1 0 0 0 0,0 1-1 0 0,1-1 1 0 0,-1 1 0 0 0,0 0-1 0 0,-23 18-106 0 0,20-14 105 0 0,1 0 0 0 0,0 0 0 0 0,0 0 0 0 0,1 1 0 0 0,-1-1 0 0 0,1 1 0 0 0,0-1 0 0 0,1 1 0 0 0,-1 0 1 0 0,1-1-1 0 0,0 1 0 0 0,1 0 0 0 0,-1 0 0 0 0,1 0 0 0 0,1 9 0 0 0,5-7-13 0 0,-6-7 41 0 0,6-3 54 0 0,-4 2-65 0 0,1-1 0 0 0,-1-1 0 0 0,1 1-1 0 0,-1 0 1 0 0,0-1 0 0 0,1 1 0 0 0,-1-1-1 0 0,0 0 1 0 0,0 1 0 0 0,0-1 0 0 0,-1 0-1 0 0,1 0 1 0 0,0-1 0 0 0,-1 1-1 0 0,1 0 1 0 0,-1 0 0 0 0,0-1 0 0 0,1 1-1 0 0,-1-1 1 0 0,0 1 0 0 0,-1-1 0 0 0,1 0-1 0 0,0 1 1 0 0,-1-1 0 0 0,1 0 0 0 0,-1-4-1 0 0,0 3 2 0 0,-1 1-1 0 0,1-1 1 0 0,-1 1-1 0 0,0-1 1 0 0,1 1-1 0 0,-2 0 1 0 0,-1-6-1 0 0,2 8-26 0 0,1 0 0 0 0,0 0 0 0 0,-1 0 0 0 0,1 0 0 0 0,-1 0 0 0 0,0 0 0 0 0,1 0 0 0 0,-1 0 0 0 0,0 0-1 0 0,0 1 1 0 0,1-1 0 0 0,-1 0 0 0 0,0 0 0 0 0,0 1 0 0 0,0-1 0 0 0,0 1 0 0 0,0-1 0 0 0,0 1-1 0 0,0-1 1 0 0,0 1 0 0 0,0-1 0 0 0,0 1 0 0 0,0 0 0 0 0,0 0 0 0 0,0 0 0 0 0,-1-1 0 0 0,1 1-1 0 0,-2 0 1 0 0,-6 7-1611 0 0,4-1-690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0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8 134 6129 0 0,'-1'0'363'0'0,"1"-1"-1"0"0,-1 1 1 0 0,1 0-1 0 0,-1-1 1 0 0,1 1 0 0 0,0-1-1 0 0,-1 1 1 0 0,1 0-1 0 0,-1-1 1 0 0,1 1-1 0 0,0-1 1 0 0,-1 1-1 0 0,1-1 1 0 0,0 0-1 0 0,0 1 1 0 0,-1-1 0 0 0,1 1-1 0 0,0-1 1 0 0,0 1-1 0 0,0-2 1 0 0,4-10 1842 0 0,15-6-3324 0 0,-15 15 1733 0 0,2-1-601 0 0,0 0 0 0 0,1 0 1 0 0,-1 0-1 0 0,1 1 0 0 0,0 0 0 0 0,0 0 0 0 0,0 0 0 0 0,14-2 0 0 0,2-2 3 0 0,-12 4-21 0 0,1 0 0 0 0,-1 0 0 0 0,1 1 0 0 0,0 0 0 0 0,0 1 0 0 0,0 0 0 0 0,0 1 1 0 0,21 2-1 0 0,-31-1-2 0 0,0-1 1 0 0,0 1 0 0 0,-1-1-1 0 0,1 1 1 0 0,0 0-1 0 0,0-1 1 0 0,0 1 0 0 0,-1 0-1 0 0,1 0 1 0 0,-1 1 0 0 0,1-1-1 0 0,0 0 1 0 0,-1 0 0 0 0,0 1-1 0 0,1-1 1 0 0,-1 1 0 0 0,0-1-1 0 0,2 4 1 0 0,-1-2 2 0 0,-1 0 1 0 0,0 1-1 0 0,0-1 1 0 0,0 0-1 0 0,0 1 1 0 0,-1-1-1 0 0,1 0 1 0 0,-1 1-1 0 0,0-1 1 0 0,0 4-1 0 0,-1 3 7 0 0,0 0-1 0 0,-1 0 1 0 0,0-1-1 0 0,-1 1 0 0 0,0-1 1 0 0,-7 15-1 0 0,-3 2 16 0 0,-1 0 0 0 0,-1-1 1 0 0,-2 0-1 0 0,0-1 0 0 0,-31 31 0 0 0,47-54-3 0 0,-1 1 1 0 0,1-1-1 0 0,-1 0 0 0 0,0 0 0 0 0,1 0 0 0 0,-1 0 0 0 0,0 0 0 0 0,0 0 1 0 0,-3 1-1 0 0,-5 2 934 0 0,8-16-288 0 0,2 8-636 0 0,1 0 0 0 0,0 1-1 0 0,-1-1 1 0 0,1 1 0 0 0,1-1 0 0 0,-1 0 0 0 0,0 1-1 0 0,1 0 1 0 0,4-7 0 0 0,23-30 177 0 0,-15 20-163 0 0,51-65-78 0 0,-36 49 2 0 0,-2-1-1 0 0,36-64 0 0 0,-62 97 20 0 0,0 3-12 0 0,-1 3-54 0 0,-7 48-21 0 0,4-39 93 0 0,1 0 0 0 0,1 0 0 0 0,-1 19 0 0 0,3-18 44 0 0,0 0-1 0 0,0-1 1 0 0,1 1-1 0 0,1 0 1 0 0,5 14 0 0 0,-7-23-153 0 0,0 0 1 0 0,0 0 0 0 0,0 0 0 0 0,1 0 0 0 0,-1 0-1 0 0,1-1 1 0 0,0 1 0 0 0,0-1 0 0 0,0 1 0 0 0,0-1 0 0 0,0 0-1 0 0,0 1 1 0 0,1-1 0 0 0,-1 0 0 0 0,1-1 0 0 0,0 1-1 0 0,-1 0 1 0 0,1-1 0 0 0,0 1 0 0 0,0-1 0 0 0,0 0-1 0 0,0 0 1 0 0,0 0 0 0 0,0-1 0 0 0,4 2 0 0 0,9-2-2119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50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10 16363 0 0,'-33'-6'1161'0'0,"6"3"-873"0"0,1 3-272 0 0,5 11-24 0 0,4 7-120 0 0,4 15 144 0 0,-3 3 24 0 0,6 10 40 0 0,2 0 32 0 0,3 7-112 0 0,2-1 0 0 0,3-3-32 0 0,3 7 0 0 0,0-3-1232 0 0,7 1-449 0 0</inkml:trace>
  <inkml:trace contextRef="#ctx0" brushRef="#br0" timeOffset="1">3945 219 21949 0 0,'15'-26'104'0'0,"8"4"-176"0"0,7 6-16 0 0,11 11-40 0 0,8 3 0 0 0,7 2-537 0 0,10 7-143 0 0,3-5-208 0 0,0-1-1208 0 0,13 1-1417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0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8746 0 0,'-10'-4'772'0'0,"4"1"1691"0"0,9 0-1419 0 0,-1 3-1018 0 0,0 0-1 0 0,0 0 0 0 0,0 0 0 0 0,0 1 0 0 0,-1-1 0 0 0,1 0 0 0 0,0 1 0 0 0,0-1 0 0 0,0 1 0 0 0,-1 0 0 0 0,1 0 0 0 0,3 1 1 0 0,4 2 32 0 0,0-1-48 0 0,-1 1 1 0 0,1-1-1 0 0,-1 1 1 0 0,12 8-1 0 0,-17-10-1 0 0,-1 0-1 0 0,0 0 1 0 0,1 0-1 0 0,-1 0 1 0 0,0 1-1 0 0,0-1 1 0 0,0 1-1 0 0,0-1 1 0 0,-1 1-1 0 0,1 0 1 0 0,-1 0-1 0 0,0-1 1 0 0,1 1-1 0 0,-1 0 0 0 0,-1 0 1 0 0,1 0-1 0 0,1 6 1 0 0,-2 1 2 0 0,1 0 1 0 0,-1 0 0 0 0,0 0-1 0 0,-1 0 1 0 0,-4 17-1 0 0,4-23-7 0 0,1 0 1 0 0,-2 0-1 0 0,1-1 1 0 0,0 1-1 0 0,-1-1 0 0 0,1 1 1 0 0,-1-1-1 0 0,0 1 1 0 0,0-1-1 0 0,-1 0 0 0 0,1 0 1 0 0,-1 0-1 0 0,1 0 0 0 0,-1-1 1 0 0,0 1-1 0 0,0-1 1 0 0,-6 4-1 0 0,-29 12-2110 0 0,23-15 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0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 7882 0 0,'-7'-9'2454'0'0,"3"10"-1025"0"0,4 21-682 0 0,11 36-966 0 0,-6-38 254 0 0,1-1 1 0 0,1 1-1 0 0,0-1 0 0 0,12 21 0 0 0,-18-39-27 0 0,-1-1-1 0 0,0 1 0 0 0,0-1 1 0 0,1 1-1 0 0,-1-1 1 0 0,0 0-1 0 0,0 1 0 0 0,1-1 1 0 0,-1 1-1 0 0,0-1 0 0 0,1 0 1 0 0,-1 1-1 0 0,0-1 1 0 0,1 0-1 0 0,-1 0 0 0 0,1 1 1 0 0,-1-1-1 0 0,1 0 0 0 0,-1 0 1 0 0,0 0-1 0 0,1 0 0 0 0,-1 1 1 0 0,1-1-1 0 0,-1 0 1 0 0,1 0-1 0 0,-1 0 0 0 0,1 0 1 0 0,-1 0-1 0 0,1 0 0 0 0,0 0 1 0 0,12-11 203 0 0,7-21 35 0 0,-20 32-246 0 0,8-17 22 0 0,2-1-20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85 8178 0 0,'0'0'18'0'0,"0"0"0"0"0,0 0 0 0 0,-1 0 0 0 0,1 0 0 0 0,0 0 0 0 0,-1-1 1 0 0,1 1-1 0 0,0 0 0 0 0,-1 0 0 0 0,1 0 0 0 0,-1 0 0 0 0,1 0 0 0 0,0 0 1 0 0,-1 0-1 0 0,1 0 0 0 0,0 0 0 0 0,-1 0 0 0 0,1 1 0 0 0,0-1 0 0 0,-1 0 0 0 0,1 0 1 0 0,0 0-1 0 0,-1 0 0 0 0,1 0 0 0 0,0 1 0 0 0,0-1 0 0 0,-1 0 0 0 0,1 0 0 0 0,0 0 1 0 0,0 1-1 0 0,-1-1 0 0 0,1 0 0 0 0,0 0 0 0 0,-1 1 0 0 0,-5 16 216 0 0,3 28-87 0 0,2-36 7 0 0,1 4-83 0 0,0-1-1 0 0,0 1 0 0 0,5 22 1 0 0,-5-32-46 0 0,1 0 0 0 0,0 0 0 0 0,0 0 0 0 0,0 0 0 0 0,0 0 0 0 0,1-1 0 0 0,-1 1 0 0 0,1 0 0 0 0,2 3 0 0 0,-3-5 13 0 0,0 0 0 0 0,0 0 0 0 0,0 0 0 0 0,0 0 0 0 0,1 0 0 0 0,-1-1 0 0 0,0 1 0 0 0,0 0 0 0 0,0-1 0 0 0,1 1 0 0 0,-1-1 0 0 0,0 1 0 0 0,1-1 0 0 0,-1 0 0 0 0,0 0 0 0 0,1 0 0 0 0,-1 1 0 0 0,0-1 0 0 0,1 0 0 0 0,-1 0 0 0 0,0-1 0 0 0,3 1 0 0 0,-1-1 18 0 0,0-1 0 0 0,0 1-1 0 0,0 0 1 0 0,0-1 0 0 0,0 0 0 0 0,0 0-1 0 0,0 0 1 0 0,-1 0 0 0 0,5-5 0 0 0,22-23 3 0 0,-28 28-60 0 0,31-39 69 0 0,-3-2 0 0 0,26-48 0 0 0,-48 75 32 0 0,-6 14 6 0 0,-1 0 0 0 0,1 1 0 0 0,0-1 0 0 0,-1 0 0 0 0,1 0 0 0 0,0 1-1 0 0,0-1 1 0 0,0 1 0 0 0,0-1 0 0 0,0 1 0 0 0,0-1 0 0 0,0 1 0 0 0,1 0-1 0 0,-1-1 1 0 0,0 1 0 0 0,1 0 0 0 0,2-2 0 0 0,-3 3 269 0 0,1 2-340 0 0,1-1 0 0 0,-1 1 0 0 0,0 0-1 0 0,0 0 1 0 0,0 0 0 0 0,0 0 0 0 0,0 0 0 0 0,-1 0 0 0 0,1 0 0 0 0,-1 1 0 0 0,1-1 0 0 0,-1 1 0 0 0,0-1 0 0 0,0 1 0 0 0,0 0 0 0 0,0-1 0 0 0,1 6 0 0 0,0 6-8 0 0,0 0-1 0 0,1 18 1 0 0,-2-14 0 0 0,6 29-9 0 0,2 0-1 0 0,21 67 1 0 0,-17-72-27 0 0,-1 1-1 0 0,-3 0 1 0 0,4 48 0 0 0,-12-87 9 0 0,-1 4 10 0 0,1 0 0 0 0,-1 0 0 0 0,0 0 0 0 0,-1 0 0 0 0,-1 8 1 0 0,1-13-13 0 0,0 0 0 0 0,0 0 0 0 0,0 0 1 0 0,-1 0-1 0 0,1-1 0 0 0,-1 1 1 0 0,0 0-1 0 0,0-1 0 0 0,0 1 0 0 0,0-1 1 0 0,0 1-1 0 0,0-1 0 0 0,-1 0 1 0 0,1 0-1 0 0,-5 2 0 0 0,-8 4-434 0 0,0 0-1 0 0,-1-1 1 0 0,0-1 0 0 0,0-1-1 0 0,0 0 1 0 0,-1-1-1 0 0,-21 2 1 0 0,25-4 4 0 0,-37 7-1918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1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20 11258 0 0,'-12'-6'109'0'0,"9"4"-89"0"0,-1 0 0 0 0,0 0 0 0 0,1 1 0 0 0,-1-1 0 0 0,0 1 0 0 0,0 0 0 0 0,-7-2-1 0 0,9 6 52 0 0,0 0 0 0 0,0-1 0 0 0,1 1-1 0 0,-1 0 1 0 0,1 0 0 0 0,-1-1 0 0 0,1 1-1 0 0,0 0 1 0 0,0 1 0 0 0,0 4 0 0 0,-1-1 215 0 0,-4 11-33 0 0,2 0 1 0 0,0 0-1 0 0,1 1 1 0 0,1-1-1 0 0,0 1 1 0 0,2 27-1 0 0,2-18-122 0 0,2 0 0 0 0,1 0-1 0 0,13 45 1 0 0,7-5-146 0 0,2 0 1 0 0,51 88 0 0 0,-61-124-18 0 0,2-1 0 0 0,24 32 0 0 0,-32-49-87 0 0,1-1 0 0 0,0 0 0 0 0,1-1 0 0 0,1 0 0 0 0,0-1 0 0 0,20 13 0 0 0,23 5-1264 0 0,-1-7-2076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2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12595 0 0,'1'-1'11'0'0,"-1"0"-1"0"0,0 0 1 0 0,1-1 0 0 0,-1 1 0 0 0,0 0 0 0 0,1 0 0 0 0,-1 0 0 0 0,1 0 0 0 0,0 0 0 0 0,-1 0 0 0 0,1 0-1 0 0,0 0 1 0 0,0 0 0 0 0,0 0 0 0 0,-1 0 0 0 0,1 0 0 0 0,0 1 0 0 0,0-1 0 0 0,0 0 0 0 0,0 1-1 0 0,0-1 1 0 0,1 0 0 0 0,-1 1 0 0 0,0-1 0 0 0,0 1 0 0 0,0 0 0 0 0,0-1 0 0 0,1 1 0 0 0,-1 0 0 0 0,0 0-1 0 0,2 0 1 0 0,44-2-197 0 0,-41 2 204 0 0,11 2 20 0 0,-1 0 1 0 0,0 1 0 0 0,1 0-1 0 0,-1 1 1 0 0,-1 1 0 0 0,1 1-1 0 0,-1 0 1 0 0,0 1 0 0 0,0 1-1 0 0,-1 0 1 0 0,0 1 0 0 0,0 0-1 0 0,13 13 1 0 0,-1 1 53 0 0,-1 1 0 0 0,-1 1 0 0 0,-1 2 0 0 0,-1 0 0 0 0,22 36 0 0 0,-29-36-162 0 0,0 0-1 0 0,-2 1 1 0 0,-1 0 0 0 0,-1 1-1 0 0,-2 0 1 0 0,-1 1-1 0 0,-1-1 1 0 0,-1 2 0 0 0,-2-1-1 0 0,-1 1 1 0 0,-1-1-1 0 0,-2 1 1 0 0,-1 0-1 0 0,-6 32 1 0 0,-6 9-3908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6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247 407 6353 0 0,'-3'-19'1990'0'0,"1"15"-1456"0"0,1-1 0 0 0,1 0 1 0 0,-1 0-1 0 0,0 0 0 0 0,1 0 0 0 0,0 0 0 0 0,0 0 0 0 0,1 0 1 0 0,-1 0-1 0 0,3-7 0 0 0,-1 4-77 0 0,1 0 0 0 0,-2-1 0 0 0,2-16 0 0 0,-3 23 384 0 0,-1 28-893 0 0,0-14 53 0 0,0-1 1 0 0,1 0 0 0 0,1 0-1 0 0,0 0 1 0 0,0 1 0 0 0,1-1-1 0 0,1 0 1 0 0,0-1 0 0 0,0 1 0 0 0,10 20-1 0 0,-11-28 21 0 0,1 0 0 0 0,-1 0 0 0 0,1 0 0 0 0,0 0 0 0 0,0 0-1 0 0,0-1 1 0 0,0 1 0 0 0,0-1 0 0 0,0 0 0 0 0,1 0 0 0 0,-1 0 0 0 0,1 0 0 0 0,0 0-1 0 0,0-1 1 0 0,-1 0 0 0 0,1 0 0 0 0,0 0 0 0 0,0 0 0 0 0,0-1 0 0 0,5 1 0 0 0,0 0 46 0 0,0-1 1 0 0,0 0 0 0 0,0 0-1 0 0,0-1 1 0 0,-1 0 0 0 0,1-1-1 0 0,0 0 1 0 0,9-3 0 0 0,-4-2-17 0 0,0 1-1 0 0,0-2 1 0 0,-1 1 0 0 0,0-2 0 0 0,-1 0-1 0 0,15-13 1 0 0,-19 14-22 0 0,0 1-1 0 0,0-2 1 0 0,-1 1 0 0 0,0-1-1 0 0,0 0 1 0 0,-1 0 0 0 0,-1-1-1 0 0,1 0 1 0 0,4-14 0 0 0,-7 17-20 0 0,-2 0 0 0 0,1 0 0 0 0,-1-1 0 0 0,0 1 0 0 0,0 0 0 0 0,-1-1 0 0 0,0 1 0 0 0,0-1 0 0 0,-3-13 0 0 0,2 16-5 0 0,0 0 0 0 0,0 0 0 0 0,-1 1 1 0 0,0-1-1 0 0,0 1 0 0 0,0-1 0 0 0,0 1 1 0 0,-1 0-1 0 0,0 0 0 0 0,0 0 0 0 0,0 0 1 0 0,0 0-1 0 0,-1 1 0 0 0,1-1 0 0 0,-8-4 1 0 0,2 2-9 0 0,-1 0 1 0 0,1 1-1 0 0,-1 1 1 0 0,0-1-1 0 0,0 2 1 0 0,-1-1-1 0 0,1 1 1 0 0,-1 1-1 0 0,1 0 1 0 0,-14-1-1 0 0,9 3-16 0 0,0 0 0 0 0,0 1 0 0 0,0 0-1 0 0,0 1 1 0 0,1 1 0 0 0,-28 9 0 0 0,22-5 9 0 0,0 1 0 0 0,0 2 0 0 0,1 0 0 0 0,1 0 0 0 0,0 2 0 0 0,0 0 0 0 0,1 1 0 0 0,1 1 0 0 0,0 1 0 0 0,-21 25 0 0 0,21-20-1 0 0,0 1 0 0 0,2 1 1 0 0,-19 36-1 0 0,29-49 2 0 0,0 1-1 0 0,0-1 1 0 0,1 1 0 0 0,0 0-1 0 0,1 0 1 0 0,0 0 0 0 0,0 0-1 0 0,1 1 1 0 0,0-1 0 0 0,1 0-1 0 0,2 20 1 0 0,-1-27 11 0 0,-1 0 0 0 0,1 0-1 0 0,0 0 1 0 0,1 0 0 0 0,-1 0 0 0 0,0 0 0 0 0,1 0 0 0 0,-1-1-1 0 0,1 1 1 0 0,0 0 0 0 0,0-1 0 0 0,0 1 0 0 0,1-1-1 0 0,-1 0 1 0 0,0 0 0 0 0,1 0 0 0 0,-1 0 0 0 0,1 0 0 0 0,0 0-1 0 0,0-1 1 0 0,-1 0 0 0 0,1 1 0 0 0,0-1 0 0 0,0 0 0 0 0,0 0-1 0 0,1 0 1 0 0,-1-1 0 0 0,4 1 0 0 0,2 0 9 0 0,0 0 0 0 0,0-1 0 0 0,-1 0 0 0 0,1-1 0 0 0,0 0 0 0 0,0 0 0 0 0,-1-1 0 0 0,1 0 0 0 0,8-3 0 0 0,2-2 2 0 0,-1-1 0 0 0,0-1 0 0 0,-1 0 0 0 0,0-1 0 0 0,-1-1 0 0 0,0-1 0 0 0,0 0 0 0 0,-2-1 0 0 0,1-1 0 0 0,-2 0 0 0 0,0 0 0 0 0,0-2 0 0 0,17-28 0 0 0,-15 21 28 0 0,-2-2 0 0 0,19-45-1 0 0,-29 62-26 0 0,0 0 0 0 0,-1-1 0 0 0,0 1 0 0 0,0-1 0 0 0,-1 0 0 0 0,0 1 0 0 0,-1-1 0 0 0,1 0 0 0 0,-2 0 0 0 0,1 1 0 0 0,-1-1 0 0 0,-1 0 0 0 0,-2-8 0 0 0,1 8-9 0 0,0 0 0 0 0,-1 0 1 0 0,0 1-1 0 0,-1-1 0 0 0,0 1 1 0 0,0 0-1 0 0,-1 1 0 0 0,1-1 1 0 0,-2 1-1 0 0,1 0 0 0 0,-1 0 1 0 0,0 1-1 0 0,-11-8 0 0 0,12 11-18 0 0,1 0 0 0 0,-1 0 0 0 0,1 0-1 0 0,-1 1 1 0 0,0 0 0 0 0,0 0-1 0 0,0 0 1 0 0,0 1 0 0 0,0 0 0 0 0,-1 0-1 0 0,1 0 1 0 0,0 1 0 0 0,-1 0 0 0 0,1 0-1 0 0,0 1 1 0 0,0-1 0 0 0,-1 1-1 0 0,1 1 1 0 0,0-1 0 0 0,0 1 0 0 0,-6 3-1 0 0,-1 1 3 0 0,1 1 0 0 0,-1 1 0 0 0,1 0-1 0 0,1 1 1 0 0,-1 0 0 0 0,2 0 0 0 0,-1 2-1 0 0,1-1 1 0 0,1 1 0 0 0,0 0 0 0 0,0 1-1 0 0,1 0 1 0 0,1 1 0 0 0,0-1 0 0 0,1 1-1 0 0,0 1 1 0 0,1-1 0 0 0,0 1 0 0 0,1 0-1 0 0,1 0 1 0 0,0 0 0 0 0,0 16 0 0 0,2-24 7 0 0,1 1 0 0 0,1-1 0 0 0,-1 0 0 0 0,1 1 0 0 0,0-1 0 0 0,1 1 0 0 0,-1-1 0 0 0,1 0 0 0 0,0 0 0 0 0,1 0 0 0 0,0 0 0 0 0,0 0 0 0 0,7 10 0 0 0,-7-12 8 0 0,0-1 1 0 0,0 1 0 0 0,0-1 0 0 0,1 1-1 0 0,0-1 1 0 0,0 0 0 0 0,0 0-1 0 0,0-1 1 0 0,0 1 0 0 0,0-1-1 0 0,1 0 1 0 0,-1 0 0 0 0,1 0-1 0 0,0-1 1 0 0,-1 0 0 0 0,1 0 0 0 0,0 0-1 0 0,9 1 1 0 0,-2-2 9 0 0,0-1 1 0 0,0 0-1 0 0,0 0 0 0 0,0-1 0 0 0,0 0 1 0 0,-1-1-1 0 0,1-1 0 0 0,-1 0 1 0 0,0 0-1 0 0,14-9 0 0 0,-11 5-3 0 0,0-1 0 0 0,0-1 0 0 0,-1 0 0 0 0,0-1 0 0 0,-1-1-1 0 0,21-24 1 0 0,-28 29 4 0 0,0 1 0 0 0,-1-2-1 0 0,1 1 1 0 0,-2 0-1 0 0,1-1 1 0 0,-1 0 0 0 0,0 0-1 0 0,0 0 1 0 0,-1 0 0 0 0,0-1-1 0 0,-1 1 1 0 0,0 0-1 0 0,0-1 1 0 0,-1-11 0 0 0,0 15-15 0 0,0 0 0 0 0,-1 1 0 0 0,0-1 0 0 0,0 0 0 0 0,0 1 1 0 0,0-1-1 0 0,-1 1 0 0 0,0 0 0 0 0,0-1 0 0 0,0 1 0 0 0,0 0 1 0 0,-1 0-1 0 0,1 0 0 0 0,-1 0 0 0 0,0 1 0 0 0,0-1 1 0 0,-1 1-1 0 0,1 0 0 0 0,-1 0 0 0 0,1 0 0 0 0,-1 0 0 0 0,0 1 1 0 0,0-1-1 0 0,0 1 0 0 0,-1 0 0 0 0,1 0 0 0 0,-7-1 0 0 0,1 0-9 0 0,1 1 0 0 0,-1 0-1 0 0,0 1 1 0 0,-1 0 0 0 0,1 1-1 0 0,0 0 1 0 0,0 0 0 0 0,0 1-1 0 0,0 1 1 0 0,0 0 0 0 0,0 0-1 0 0,0 1 1 0 0,-9 3 0 0 0,0 2-2 0 0,1 1-1 0 0,0 0 1 0 0,0 1 0 0 0,1 1 0 0 0,-24 19 0 0 0,34-24 1 0 0,1 1 1 0 0,-1-1-1 0 0,1 1 0 0 0,0 0 0 0 0,1 1 1 0 0,-1 0-1 0 0,1 0 0 0 0,1 0 0 0 0,0 0 1 0 0,-6 17-1 0 0,9-22 12 0 0,0 0-1 0 0,0 0 1 0 0,0-1-1 0 0,1 1 1 0 0,-1 0-1 0 0,1 0 1 0 0,0 0-1 0 0,0 0 1 0 0,0 0-1 0 0,0 0 1 0 0,1-1 0 0 0,-1 1-1 0 0,1 0 1 0 0,-1 0-1 0 0,1 0 1 0 0,0 0-1 0 0,0-1 1 0 0,0 1-1 0 0,1-1 1 0 0,-1 1-1 0 0,0-1 1 0 0,1 1 0 0 0,0-1-1 0 0,0 0 1 0 0,0 1-1 0 0,0-1 1 0 0,0 0-1 0 0,0 0 1 0 0,0-1-1 0 0,0 1 1 0 0,1 0-1 0 0,-1-1 1 0 0,1 1 0 0 0,0-1-1 0 0,-1 0 1 0 0,1 0-1 0 0,0 0 1 0 0,3 1-1 0 0,0-1 5 0 0,0 0 1 0 0,-1 0-1 0 0,1-1 0 0 0,0 0 0 0 0,0 0 0 0 0,0 0 0 0 0,0-1 1 0 0,0 1-1 0 0,0-1 0 0 0,-1-1 0 0 0,1 1 0 0 0,0-1 0 0 0,-1 0 0 0 0,1 0 1 0 0,7-5-1 0 0,6-4 23 0 0,-1 0 1 0 0,32-26-1 0 0,-46 33-17 0 0,1 1-1 0 0,-1-2 0 0 0,0 1 1 0 0,0 0-1 0 0,-1-1 1 0 0,1 0-1 0 0,-1 0 1 0 0,0 0-1 0 0,0 0 1 0 0,-1 0-1 0 0,0-1 1 0 0,0 1-1 0 0,0-1 1 0 0,0 0-1 0 0,-1 1 1 0 0,0-1-1 0 0,0 0 0 0 0,0 0 1 0 0,-1-7-1 0 0,0 12-12 0 0,0 0 0 0 0,-1 0-1 0 0,1 0 1 0 0,0 1 0 0 0,0-1-1 0 0,0 0 1 0 0,-1 0-1 0 0,1 0 1 0 0,0 1 0 0 0,-1-1-1 0 0,1 0 1 0 0,-1 1 0 0 0,1-1-1 0 0,-1 0 1 0 0,1 1-1 0 0,-1-1 1 0 0,0 0 0 0 0,1 1-1 0 0,-1-1 1 0 0,0 1 0 0 0,1-1-1 0 0,-1 1 1 0 0,0 0-1 0 0,0-1 1 0 0,1 1 0 0 0,-1 0-1 0 0,0-1 1 0 0,0 1 0 0 0,0 0-1 0 0,1 0 1 0 0,-1 0-1 0 0,0 0 1 0 0,0-1 0 0 0,0 1-1 0 0,0 0 1 0 0,1 1 0 0 0,-1-1-1 0 0,0 0 1 0 0,-1 0 0 0 0,-2 1-12 0 0,0-1 0 0 0,0 1 0 0 0,1-1 0 0 0,-1 1 0 0 0,0 1 1 0 0,1-1-1 0 0,-5 2 0 0 0,-1 2-8 0 0,1 0 1 0 0,0 1-1 0 0,1 0 0 0 0,0 0 0 0 0,0 1 1 0 0,0 0-1 0 0,0 0 0 0 0,1 0 0 0 0,-6 12 0 0 0,9-15 18 0 0,0 1-1 0 0,1-1 0 0 0,-1 1 0 0 0,1 0 0 0 0,0 0 0 0 0,1 0 0 0 0,-1 0 0 0 0,1 0 0 0 0,0 0 0 0 0,1 0 0 0 0,-1 0 0 0 0,1 1 0 0 0,0-1 0 0 0,0 0 0 0 0,0 0 0 0 0,1 0 0 0 0,0 1 0 0 0,3 8 0 0 0,-4-12 8 0 0,1 0-1 0 0,0 0 1 0 0,0 0-1 0 0,0 0 1 0 0,0 0-1 0 0,0-1 1 0 0,0 1-1 0 0,1 0 1 0 0,-1 0-1 0 0,0-1 1 0 0,1 1-1 0 0,0-1 1 0 0,-1 0-1 0 0,1 1 1 0 0,0-1-1 0 0,0 0 0 0 0,-1 0 1 0 0,1 0-1 0 0,2 1 1 0 0,0-1 6 0 0,-1 0-1 0 0,1-1 1 0 0,-1 1-1 0 0,0-1 1 0 0,1 1-1 0 0,-1-1 1 0 0,1 0 0 0 0,-1-1-1 0 0,1 1 1 0 0,6-2-1 0 0,0-1 0 0 0,0 0 0 0 0,-1-1 0 0 0,1 0 0 0 0,-1 0-1 0 0,0-1 1 0 0,0 0 0 0 0,9-7 0 0 0,-3-2 13 0 0,0-1 0 0 0,-1 0 1 0 0,-1 0-1 0 0,0-2 0 0 0,-1 1 0 0 0,18-35 1 0 0,-27 47-21 0 0,0-1 0 0 0,-1 0 0 0 0,0 1 0 0 0,0-1 0 0 0,0 0 0 0 0,-1 0 0 0 0,0 0 0 0 0,1-1 0 0 0,-2 1 0 0 0,1 0 0 0 0,-1 0 0 0 0,0-6 0 0 0,0 9-2 0 0,0 0 0 0 0,-1-1-1 0 0,1 1 1 0 0,-1 0 0 0 0,0 0-1 0 0,1 0 1 0 0,-1 0-1 0 0,0 0 1 0 0,0 0 0 0 0,0 0-1 0 0,-1 1 1 0 0,1-1 0 0 0,0 0-1 0 0,-1 0 1 0 0,1 1-1 0 0,-1-1 1 0 0,1 1 0 0 0,-1 0-1 0 0,0-1 1 0 0,0 1 0 0 0,0 0-1 0 0,0 0 1 0 0,1 0-1 0 0,-1 0 1 0 0,-1 0 0 0 0,1 0-1 0 0,0 1 1 0 0,0-1 0 0 0,0 1-1 0 0,0 0 1 0 0,-3-1-1 0 0,-2 1-11 0 0,-1-1-1 0 0,1 1 0 0 0,-1 1 0 0 0,1-1 0 0 0,0 1 0 0 0,-1 1 1 0 0,1-1-1 0 0,0 1 0 0 0,0 0 0 0 0,0 1 0 0 0,0 0 0 0 0,0 0 1 0 0,-9 6-1 0 0,8-4 5 0 0,0 0 0 0 0,1 0 1 0 0,0 1-1 0 0,0 0 0 0 0,0 1 1 0 0,1-1-1 0 0,0 1 0 0 0,0 1 1 0 0,1-1-1 0 0,-7 11 0 0 0,7-7-11 0 0,0-1-1 0 0,1 0 1 0 0,0 1 0 0 0,0 0-1 0 0,-3 20 1 0 0,7-29 22 0 0,-1 0 0 0 0,1 0 1 0 0,-1 0-1 0 0,1 0 1 0 0,0 0-1 0 0,0 1 1 0 0,0-1-1 0 0,1 0 0 0 0,-1 0 1 0 0,0 0-1 0 0,1 0 1 0 0,-1 0-1 0 0,1 0 1 0 0,0 0-1 0 0,0 0 0 0 0,0 0 1 0 0,0 0-1 0 0,0 0 1 0 0,0 0-1 0 0,0 0 1 0 0,1-1-1 0 0,-1 1 0 0 0,1 0 1 0 0,-1-1-1 0 0,1 1 1 0 0,-1-1-1 0 0,1 0 0 0 0,0 0 1 0 0,0 1-1 0 0,0-1 1 0 0,0 0-1 0 0,0-1 1 0 0,0 1-1 0 0,0 0 0 0 0,0 0 1 0 0,0-1-1 0 0,3 1 1 0 0,-1-1 5 0 0,0 0-1 0 0,0 0 1 0 0,0 0 0 0 0,0-1 0 0 0,1 0 0 0 0,-1 0-1 0 0,0 0 1 0 0,0 0 0 0 0,-1 0 0 0 0,1-1 0 0 0,0 0 0 0 0,0 0-1 0 0,4-3 1 0 0,1-1 13 0 0,0 0 0 0 0,-1 0 0 0 0,1-1 0 0 0,6-7 0 0 0,-11 9-9 0 0,0 0 0 0 0,0 0-1 0 0,-1 0 1 0 0,0-1 0 0 0,0 1-1 0 0,-1-1 1 0 0,1 0 0 0 0,-1 1 0 0 0,0-1-1 0 0,2-12 1 0 0,-4 14-5 0 0,1-1 1 0 0,0 0-1 0 0,-1 1 0 0 0,0-1 0 0 0,0 0 1 0 0,0 1-1 0 0,-1-1 0 0 0,0 1 1 0 0,0-1-1 0 0,0 1 0 0 0,0-1 0 0 0,-1 1 1 0 0,1-1-1 0 0,-5-7 0 0 0,4 10-5 0 0,0 0 0 0 0,-1 0 0 0 0,1 0 0 0 0,0 0 0 0 0,0 1 0 0 0,-1-1 0 0 0,1 1 0 0 0,-1-1 0 0 0,0 1 0 0 0,1 0 0 0 0,-1 0 0 0 0,0 0 0 0 0,0 1-1 0 0,0-1 1 0 0,-3 0 0 0 0,-45-3 41 0 0,51 4-44 0 0,-9-1 3 0 0,0 2 0 0 0,0-1 1 0 0,0 1-1 0 0,0 0 0 0 0,0 1 0 0 0,-14 5 0 0 0,18-5-58 0 0,1-1 0 0 0,-1 1-1 0 0,1 0 1 0 0,0 1-1 0 0,0-1 1 0 0,0 1-1 0 0,1 0 1 0 0,-1 0-1 0 0,1 0 1 0 0,-1 0-1 0 0,1 1 1 0 0,0-1-1 0 0,0 1 1 0 0,-4 8-1 0 0,-2 5-1257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7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53 314 9210 0 0,'-2'0'52'0'0,"-4"-3"665"0"0,0 0-1 0 0,0 0 1 0 0,0 0 0 0 0,-9-7 0 0 0,14 9-636 0 0,0 0 0 0 0,0 1 0 0 0,0-1 0 0 0,1 0 1 0 0,-1 1-1 0 0,0-1 0 0 0,1 0 0 0 0,-1 0 0 0 0,0 0 1 0 0,1 1-1 0 0,-1-1 0 0 0,1 0 0 0 0,0 0 0 0 0,-1 0 0 0 0,1 0 1 0 0,-1 0-1 0 0,1 0 0 0 0,0 0 0 0 0,0 0 0 0 0,0 0 0 0 0,0 0 1 0 0,0 0-1 0 0,0 0 0 0 0,0 0 0 0 0,0 0 0 0 0,0 0 0 0 0,0 0 1 0 0,0 0-1 0 0,1 0 0 0 0,-1 0 0 0 0,0 0 0 0 0,1 0 1 0 0,-1 0-1 0 0,1 0 0 0 0,-1 0 0 0 0,1 0 0 0 0,-1 0 0 0 0,1 0 1 0 0,1 0-1 0 0,11-14 76 0 0,0 2 0 0 0,1 0 1 0 0,1 0-1 0 0,0 2 0 0 0,25-16 1 0 0,-11 11-158 0 0,2 0 0 0 0,40-14 0 0 0,-59 25-9 0 0,1 1-1 0 0,0 0 1 0 0,1 0 0 0 0,-1 1-1 0 0,1 1 1 0 0,-1 1 0 0 0,1 0-1 0 0,20 1 1 0 0,-32 0 5 0 0,-1 0-1 0 0,1 0 1 0 0,-1 1 0 0 0,1-1-1 0 0,0 1 1 0 0,-1-1 0 0 0,1 1-1 0 0,-1-1 1 0 0,1 1 0 0 0,-1 0-1 0 0,0 0 1 0 0,1 0 0 0 0,-1 0-1 0 0,0 0 1 0 0,1 0 0 0 0,-1 0 0 0 0,0 0-1 0 0,0 0 1 0 0,0 1 0 0 0,1 1-1 0 0,0 0 1 0 0,-1-1-1 0 0,0 1 1 0 0,0 0-1 0 0,-1-1 1 0 0,1 1-1 0 0,-1 0 0 0 0,1 0 1 0 0,-1 0-1 0 0,0-1 1 0 0,0 1-1 0 0,0 3 1 0 0,-1 4-5 0 0,-1 0 1 0 0,0 0-1 0 0,-1 0 1 0 0,0-1-1 0 0,-6 16 1 0 0,-20 33 5 0 0,-38 56 1 0 0,59-101 7 0 0,6-9 5 0 0,-1 1-1 0 0,1-1 1 0 0,-1 0 0 0 0,0 0 0 0 0,-7 7 0 0 0,9-10 40 0 0,9-7-29 0 0,0 0 0 0 0,-1 0-1 0 0,1-1 1 0 0,-1 1 0 0 0,-1-2 0 0 0,0 1-1 0 0,0-1 1 0 0,0 0 0 0 0,7-13 0 0 0,8-10 13 0 0,44-60-60 0 0,64-121 1 0 0,-129 212 24 0 0,0 0 1 0 0,0-1-1 0 0,0 1 0 0 0,0 0 0 0 0,0 0 1 0 0,1-1-1 0 0,-1 1 0 0 0,0 0 1 0 0,0-1-1 0 0,0 1 0 0 0,0 0 0 0 0,1 0 1 0 0,-1-1-1 0 0,0 1 0 0 0,0 0 1 0 0,0 0-1 0 0,1 0 0 0 0,-1-1 0 0 0,0 1 1 0 0,1 0-1 0 0,-1 0 0 0 0,0 0 0 0 0,0 0 1 0 0,1 0-1 0 0,-1 0 0 0 0,0-1 1 0 0,1 1-1 0 0,-1 0 0 0 0,0 0 0 0 0,1 0 1 0 0,-1 0-1 0 0,0 0 0 0 0,0 0 1 0 0,1 0-1 0 0,6 10-4 0 0,-1 21 6 0 0,2 80 213 0 0,-5-95-948 0 0,0 0 0 0 0,0 0 0 0 0,1-1 0 0 0,13 30 0 0 0,-8-28-2980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7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15603 0 0,'-1'0'19'0'0,"7"4"-20"0"0,4 2-4 0 0,0 1 0 0 0,0 0-1 0 0,-1 0 1 0 0,0 1 0 0 0,0 1 0 0 0,10 12 0 0 0,-16-15-41 0 0,-1 0-1 0 0,0-1 1 0 0,0 1 0 0 0,0 0 0 0 0,-1 0 0 0 0,0 0 0 0 0,0 0 0 0 0,0 1 0 0 0,-1-1-1 0 0,0 0 1 0 0,0 0 0 0 0,0 0 0 0 0,-1 0 0 0 0,0 0 0 0 0,-3 9 0 0 0,2-9-396 0 0,0 1 1 0 0,0-1-1 0 0,-1 0 1 0 0,0 0-1 0 0,-1 0 1 0 0,1 0-1 0 0,-1 0 1 0 0,-7 7-1 0 0,-5 4-2533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8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14659 0 0,'0'0'343'0'0,"2"1"-363"0"0,3 3 15 0 0,1 1 0 0 0,0 0 0 0 0,-1 0 1 0 0,0 0-1 0 0,-1 1 0 0 0,1 0 0 0 0,-1 0 0 0 0,0 0 0 0 0,0 0 1 0 0,-1 1-1 0 0,0-1 0 0 0,5 15 0 0 0,-5-13 9 0 0,0 0 0 0 0,0-1-1 0 0,1 1 1 0 0,0 0 0 0 0,1-1 0 0 0,-1 0-1 0 0,2 0 1 0 0,-1-1 0 0 0,11 10 0 0 0,-14-14-23 0 0,1 0 1 0 0,0 0 0 0 0,0 0-1 0 0,-1-1 1 0 0,1 1 0 0 0,0-1-1 0 0,1 0 1 0 0,-1 0 0 0 0,0 0-1 0 0,0-1 1 0 0,0 1 0 0 0,0-1 0 0 0,1 1-1 0 0,-1-1 1 0 0,6-1 0 0 0,-3 0-42 0 0,0 0 1 0 0,0 0-1 0 0,-1-1 1 0 0,1 0-1 0 0,-1 0 1 0 0,0 0 0 0 0,1-1-1 0 0,5-4 1 0 0,4-3-58 0 0,-1-1 0 0 0,0 0 0 0 0,-1-1 0 0 0,21-25 0 0 0,-24 25 348 0 0,0 0 0 0 0,-1-1 0 0 0,0-1 0 0 0,13-26 0 0 0,-20 31 160 0 0,2-6 388 0 0,0 14-517 0 0,2 9-208 0 0,4 22 5 0 0,-1 0 0 0 0,-1 0 1 0 0,-2 0-1 0 0,5 56 0 0 0,-2-17-47 0 0,-3-15-919 0 0,-2 0-1 0 0,-7 102 1 0 0,0-96-2550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8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27 11426 0 0,'-11'-12'1849'0'0,"7"4"-1449"0"0,0 1 272 0 0,8 14-808 0 0,3 3 32 0 0,0 4 104 0 0,-1 6-64 0 0,1 2-16 0 0,-4 4-40 0 0,0 5-64 0 0,-1 2-824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1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0 446 5905 0 0,'240'-20'4847'0'0,"120"4"-3984"0"0,-35 1-829 0 0,-179 7-17 0 0,1389-68 1452 0 0,1832 37 151 0 0,-2558 54-1578 0 0,-191-2 164 0 0,-223-30 58 0 0,-268-9-79 0 0,-116 23-166 0 0,-10 3 95 0 0,-4-2-157 0 0,2 1 40 0 0,0 1 1 0 0,0-1-1 0 0,-1 0 1 0 0,1 1-1 0 0,0-1 1 0 0,-1 1-1 0 0,1-1 1 0 0,-1 1-1 0 0,1 0 0 0 0,0-1 1 0 0,-1 1-1 0 0,1 0 1 0 0,-1 0-1 0 0,1 0 1 0 0,-1 0-1 0 0,1 1 1 0 0,-1-1-1 0 0,1 0 0 0 0,-1 0 1 0 0,1 1-1 0 0,-2 0 1 0 0,-1 1-14 0 0,0 0 0 0 0,1 0 1 0 0,-1 0-1 0 0,0 0 0 0 0,1 1 0 0 0,0 0 1 0 0,-5 4-1 0 0,-1 2-24 0 0,1 1-1 0 0,0 0 1 0 0,1 0-1 0 0,-11 19 1 0 0,14-21 25 0 0,1 1 0 0 0,0 0 0 0 0,0 0 1 0 0,0 0-1 0 0,1 0 0 0 0,0 1 0 0 0,1-1 0 0 0,0 0 0 0 0,1 1 0 0 0,0-1 1 0 0,0 1-1 0 0,1-1 0 0 0,0 0 0 0 0,1 1 0 0 0,0-1 0 0 0,0 0 1 0 0,1 0-1 0 0,0 0 0 0 0,1 0 0 0 0,0-1 0 0 0,0 1 0 0 0,1-1 0 0 0,0 0 1 0 0,0 0-1 0 0,1-1 0 0 0,0 0 0 0 0,0 0 0 0 0,1 0 0 0 0,0 0 1 0 0,0-1-1 0 0,0-1 0 0 0,1 1 0 0 0,0-1 0 0 0,0 0 0 0 0,1-1 0 0 0,-1 0 1 0 0,15 5-1 0 0,-6-4 29 0 0,1-1 0 0 0,-1 0 0 0 0,1-1 0 0 0,0-1 0 0 0,1-1 0 0 0,-1-1 0 0 0,0 0 0 0 0,0-1 0 0 0,0-1 0 0 0,0-1 0 0 0,23-6 0 0 0,19-9 3 0 0,110-49 0 0 0,-145 56-19 0 0,13-4 61 0 0,-2-2 1 0 0,0-1 0 0 0,-1-2-1 0 0,39-30 1 0 0,-65 43-22 0 0,0-1 0 0 0,0-1 0 0 0,-1 0 0 0 0,0 0 0 0 0,0-1 0 0 0,-1 1-1 0 0,11-23 1 0 0,-14 25-5 0 0,-1-1-1 0 0,0 0 0 0 0,-1-1 1 0 0,1 1-1 0 0,-2 0 0 0 0,1-1 1 0 0,-1 1-1 0 0,-1-1 0 0 0,1 0 0 0 0,-1 1 1 0 0,-1-1-1 0 0,-2-13 0 0 0,2 14-22 0 0,-1 0 0 0 0,-1 0 0 0 0,1 0 0 0 0,-1 0-1 0 0,0 1 1 0 0,-1-1 0 0 0,0 1 0 0 0,0 0 0 0 0,0 0-1 0 0,-1 0 1 0 0,-11-11 0 0 0,8 10-38 0 0,-1 0 1 0 0,-1 1-1 0 0,1 0 0 0 0,-1 0 1 0 0,0 1-1 0 0,-1 1 0 0 0,-15-7 1 0 0,-9 0-95 0 0,1 2 1 0 0,-1 2 0 0 0,0 1 0 0 0,-54-3 0 0 0,-2 4-848 0 0,1 4 1 0 0,-118 13-1 0 0,57 6-1117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51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20028 0 0,'9'-12'608'0'0,"3"3"-448"0"0,-2 7 40 0 0,3 4-208 0 0,2 7-80 0 0,11 9-504 0 0,7 1-1056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8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80 15243 0 0,'-1'-13'543'0'0,"1"7"-345"0"0,-1 0 0 0 0,2-1-1 0 0,-1 1 1 0 0,0 0-1 0 0,3-7 1 0 0,-3 12-196 0 0,0 0 0 0 0,1-1 0 0 0,-1 1 0 0 0,1 0 0 0 0,-1 0 0 0 0,1 0 0 0 0,-1 0 0 0 0,1 0 1 0 0,0 0-1 0 0,0 0 0 0 0,-1 0 0 0 0,1 0 0 0 0,0 0 0 0 0,0 0 0 0 0,0 0 0 0 0,0 0 0 0 0,0 1 1 0 0,0-1-1 0 0,0 0 0 0 0,0 1 0 0 0,1-1 0 0 0,-1 1 0 0 0,0-1 0 0 0,0 1 0 0 0,0 0 0 0 0,1 0 1 0 0,-1-1-1 0 0,0 1 0 0 0,0 0 0 0 0,3 0 0 0 0,-3 0-10 0 0,0 1 0 0 0,0-1 0 0 0,0 0 1 0 0,0 1-1 0 0,0-1 0 0 0,0 1 0 0 0,0-1 0 0 0,0 1 1 0 0,0 0-1 0 0,0-1 0 0 0,0 1 0 0 0,0 0 0 0 0,-1 0 0 0 0,1 0 1 0 0,0-1-1 0 0,-1 1 0 0 0,1 0 0 0 0,0 0 0 0 0,-1 0 0 0 0,1 0 1 0 0,-1 0-1 0 0,1 0 0 0 0,-1 0 0 0 0,0 0 0 0 0,0 1 0 0 0,1-1 1 0 0,-1 0-1 0 0,0 0 0 0 0,0 2 0 0 0,3 36-103 0 0,-3-38 104 0 0,-1 19-455 0 0,-7 37 1 0 0,5-41-189 0 0,-6 23-1042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9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59 8834 0 0,'-22'-17'476'0'0,"15"11"-217"0"0,0 0-1 0 0,-1 0 1 0 0,0 1 0 0 0,0 0 0 0 0,0 1-1 0 0,-11-5 1 0 0,18 9-258 0 0,1 0 1 0 0,-1 0-1 0 0,0 0 0 0 0,1 0 0 0 0,-1 1 1 0 0,1-1-1 0 0,-1 0 0 0 0,0 0 0 0 0,1 0 0 0 0,-1 1 1 0 0,1-1-1 0 0,-1 0 0 0 0,1 1 0 0 0,-1-1 1 0 0,1 1-1 0 0,-1-1 0 0 0,1 1 0 0 0,-1-1 1 0 0,1 1-1 0 0,-1-1 0 0 0,1 1 0 0 0,0-1 1 0 0,-1 1-1 0 0,1 0 0 0 0,-11 19 141 0 0,8-14-55 0 0,-6 12 77 0 0,1 1 0 0 0,1 0 0 0 0,0 0 0 0 0,2 0 0 0 0,0 1 0 0 0,1 0 0 0 0,1 0 1 0 0,1 0-1 0 0,1 36 0 0 0,4 17-67 0 0,18 97 1 0 0,-18-149-79 0 0,14 86-276 0 0,4 0-1 0 0,39 112 1 0 0,-29-136-1101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19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9994 0 0,'0'0'392'0'0,"9"8"-240"0"0,5 9 48 0 0,0 4-8 0 0,6 9-8 0 0,1 6-128 0 0,1 10 40 0 0,-1 6-40 0 0,1 8 16 0 0,-1 7-152 0 0,-1 12 80 0 0,-2 6-8 0 0,-9 5 32 0 0,-5 6 24 0 0,-11 2-848 0 0,-9-1-1088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48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32 114 8298 0 0,'-9'-26'53'0'0,"-4"-18"-34"0"0,12 41-16 0 0,1 0 0 0 0,-1 0 0 0 0,1 0 0 0 0,0 0 0 0 0,0 0 0 0 0,0 0 0 0 0,0 1 0 0 0,1-1 0 0 0,-1 0 0 0 0,1 0 0 0 0,0 0 0 0 0,2-5-1 0 0,-3 7 173 0 0,-6 18 42 0 0,4-13-188 0 0,-3-17-9 0 0,6 18 8 0 0,0 9-20 0 0,4 22-30 0 0,-3-30 27 0 0,0 1 0 0 0,0-1 0 0 0,1 0 0 0 0,0 0 0 0 0,0 0 0 0 0,0 0 0 0 0,1 0 0 0 0,0-1 0 0 0,0 0 0 0 0,0 0-1 0 0,1 0 1 0 0,-1 0 0 0 0,1-1 0 0 0,1 1 0 0 0,-1-1 0 0 0,1 0 0 0 0,-1-1 0 0 0,1 0 0 0 0,8 4 0 0 0,9 1-2 0 0,30 7 109 0 0,-49-14-180 0 0,-1-1 0 0 0,1 1 1 0 0,0-1-1 0 0,0 0 0 0 0,-1 0 0 0 0,1 0 0 0 0,0-1 0 0 0,-1 1 0 0 0,1-1 1 0 0,-1 0-1 0 0,1 0 0 0 0,5-2 0 0 0,3-3-853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49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9834 0 0,'1'-2'12'0'0,"0"1"-1"0"0,-1 0 1 0 0,1-1-1 0 0,0 1 1 0 0,0 0-1 0 0,0 0 1 0 0,0-1-1 0 0,0 1 1 0 0,0 0-1 0 0,0 0 1 0 0,1 0-1 0 0,-1 0 1 0 0,0 1-1 0 0,0-1 1 0 0,1 0-1 0 0,-1 0 1 0 0,0 1-1 0 0,1-1 1 0 0,2 0-1 0 0,0 0 5 0 0,0 0-1 0 0,0 1 1 0 0,1-1-1 0 0,-1 1 1 0 0,0 0-1 0 0,0 0 1 0 0,5 1-1 0 0,5 2-2 0 0,0 0 0 0 0,0 0 1 0 0,18 8-1 0 0,0 2 17 0 0,0 2 0 0 0,-1 1 0 0 0,55 38 0 0 0,-67-40-133 0 0,-1 1 0 0 0,0 1 0 0 0,-1 0 0 0 0,-1 1 0 0 0,0 1-1 0 0,21 33 1 0 0,-26-32-871 0 0,-4-3-449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8:49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35 6177 0 0,'-21'-12'1017'0'0,"6"4"87"0"0,8-2-240 0 0,-1 7 320 0 0,0 1-856 0 0,0 6-136 0 0,-4 7-120 0 0,2 7 48 0 0,-1 4-120 0 0,-4 6-16 0 0,-10 3 8 0 0,2 5-64 0 0,-6 2-336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3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852 1 10874 0 0,'-9'1'48'0'0,"1"0"0"0"0,0 1-1 0 0,0 0 1 0 0,0 1 0 0 0,0 0-1 0 0,0 0 1 0 0,-9 5 0 0 0,-49 35-315 0 0,46-28 99 0 0,-31 16 1 0 0,42-26 190 0 0,1-1 1 0 0,-1-1-1 0 0,-19 5 1 0 0,-14-1-6 0 0,-11 3 11 0 0,17 1-7 0 0,-300 107 489 0 0,321-113-432 0 0,0 1 0 0 0,1 1-1 0 0,0 0 1 0 0,0 1 0 0 0,-22 16 0 0 0,35-23-74 0 0,0 0 1 0 0,0 0-1 0 0,0 0 0 0 0,0 0 1 0 0,1 0-1 0 0,-1 0 0 0 0,0 0 0 0 0,1 0 1 0 0,-1 0-1 0 0,0 1 0 0 0,1-1 1 0 0,-1 0-1 0 0,1 0 0 0 0,0 1 0 0 0,-1-1 1 0 0,1 0-1 0 0,0 1 0 0 0,0-1 1 0 0,0 0-1 0 0,0 1 0 0 0,0 1 0 0 0,1-1 14 0 0,0 1 0 0 0,-1 0 0 0 0,1-1 0 0 0,0 1-1 0 0,1-1 1 0 0,-1 0 0 0 0,0 1 0 0 0,1-1 0 0 0,-1 0-1 0 0,3 3 1 0 0,3 3 75 0 0,1 0-1 0 0,0-1 1 0 0,19 13 0 0 0,5 0-149 0 0,2-2 1 0 0,1-1 0 0 0,0-1 0 0 0,1-2 0 0 0,64 16-1 0 0,-48-17-1244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3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0 436 11098 0 0,'84'-17'830'0'0,"1"4"0"0"0,89-1-1 0 0,-62 5-426 0 0,81-8 141 0 0,1133-122 239 0 0,-1114 110-814 0 0,704-114-632 0 0,-769 104-1168 0 0,-122 32 1132 0 0,2-1-880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3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13763 0 0,'0'0'78'0'0,"0"-1"0"0"0,0 0 1 0 0,1 1-1 0 0,-1-1 0 0 0,0 0 1 0 0,1 1-1 0 0,-1-1 0 0 0,1 0 0 0 0,-1 1 1 0 0,1-1-1 0 0,-1 1 0 0 0,1-1 0 0 0,-1 1 1 0 0,1-1-1 0 0,-1 1 0 0 0,1 0 1 0 0,0-1-1 0 0,-1 1 0 0 0,1 0 0 0 0,0-1 1 0 0,-1 1-1 0 0,1 0 0 0 0,0 0 0 0 0,0-1 1 0 0,-1 1-1 0 0,2 0 0 0 0,1 0-52 0 0,-1 0 0 0 0,1 0 0 0 0,-1 1 0 0 0,1-1 0 0 0,-1 1 0 0 0,0-1 0 0 0,1 1 0 0 0,3 1 0 0 0,-1 1-64 0 0,1 0 0 0 0,-1 0 0 0 0,1 0 0 0 0,-1 0 0 0 0,10 9 0 0 0,-13-8 58 0 0,1-1-1 0 0,-1 1 0 0 0,0 0 1 0 0,0 0-1 0 0,0 0 1 0 0,0 0-1 0 0,0 0 1 0 0,-1 1-1 0 0,0-1 1 0 0,0 0-1 0 0,0 1 1 0 0,-1-1-1 0 0,1 7 1 0 0,-1 9 76 0 0,-3 34 0 0 0,1-30-97 0 0,0-2-7 0 0,-1 0 1 0 0,-1 0-1 0 0,-1 0 0 0 0,-9 23 0 0 0,6-13 54 0 0,8-30-37 0 0,-1 0 1 0 0,1 0-1 0 0,0-1 0 0 0,0 1 0 0 0,0 0 0 0 0,0 0 0 0 0,0 0 0 0 0,0 0 0 0 0,0 0 1 0 0,1 0-1 0 0,-1-1 0 0 0,1 1 0 0 0,-1 0 0 0 0,2 3 0 0 0,-1-4-6 0 0,0-1 1 0 0,1 1-1 0 0,-1 0 0 0 0,0-1 0 0 0,0 1 1 0 0,0-1-1 0 0,0 1 0 0 0,1-1 0 0 0,-1 1 1 0 0,0-1-1 0 0,0 0 0 0 0,0 0 1 0 0,1 0-1 0 0,-1 0 0 0 0,0 0 0 0 0,1 0 1 0 0,-1 0-1 0 0,0 0 0 0 0,2 0 0 0 0,31-7 54 0 0,-20 3-91 0 0,172-25-79 0 0,65-13-3038 0 0,-194 29 543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4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11 471 10610 0 0,'-1'0'108'0'0,"1"0"-1"0"0,-1 0 0 0 0,1 0 0 0 0,0 0 1 0 0,-1 0-1 0 0,1 0 0 0 0,-1 0 0 0 0,1 0 1 0 0,-1-1-1 0 0,1 1 0 0 0,0 0 0 0 0,-1 0 1 0 0,1-1-1 0 0,0 1 0 0 0,-1 0 0 0 0,1 0 1 0 0,0-1-1 0 0,-1 1 0 0 0,1 0 0 0 0,0-1 1 0 0,-1 1-1 0 0,1 0 0 0 0,0-1 0 0 0,0 1 1 0 0,0-1-1 0 0,-1 1 0 0 0,1-1 0 0 0,0 0 1 0 0,11-4 876 0 0,30 1-1184 0 0,-34 3 496 0 0,314-18 2550 0 0,-11 1-2529 0 0,-275 14-336 0 0,481-49 24 0 0,-7-43-1948 0 0,-244 29-4485 0 0,-178 48 1066 0 0</inkml:trace>
  <inkml:trace contextRef="#ctx0" brushRef="#br0" timeOffset="1">2468 0 1432 0 0,'7'3'5522'0'0,"17"14"-4467"0"0,-13-10 377 0 0,169 132 2340 0 0,-135-103-3559 0 0,-22-18-202 0 0,-1 1 1 0 0,-1 0-1 0 0,0 2 1 0 0,28 37 0 0 0,-44-52-13 0 0,-1 1 0 0 0,0 0 0 0 0,0 0 1 0 0,0 1-1 0 0,-1-1 0 0 0,1 1 1 0 0,-2-1-1 0 0,1 1 0 0 0,-1 0 1 0 0,-1 0-1 0 0,1 0 0 0 0,-1 0 0 0 0,-1 0 1 0 0,0 1-1 0 0,0-1 0 0 0,0 0 1 0 0,-1 0-1 0 0,0 0 0 0 0,-1 0 1 0 0,1 0-1 0 0,-5 9 0 0 0,2-7-70 0 0,-1 0-1 0 0,0-1 0 0 0,0 1 1 0 0,-1-1-1 0 0,-1-1 1 0 0,1 1-1 0 0,-1-1 0 0 0,-1 0 1 0 0,0 0-1 0 0,0-1 1 0 0,0 0-1 0 0,-11 6 0 0 0,-34 22-2047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55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9135 641 11731 0 0,'0'-15'79'0'0,"-2"0"1"0"0,1 0 0 0 0,-2 0 0 0 0,0 0-1 0 0,-8-23 1 0 0,7 31-48 0 0,1-1 0 0 0,-1 1 0 0 0,1 0 0 0 0,-2 1 0 0 0,1-1 0 0 0,-1 1 0 0 0,0 0 0 0 0,-1 0-1 0 0,1 0 1 0 0,-1 1 0 0 0,0 0 0 0 0,-11-7 0 0 0,-8-3-43 0 0,-30-13 0 0 0,8 5-8 0 0,13 4 11 0 0,-44-32 2 0 0,52 37 3 0 0,-36-13 0 0 0,-75-19-27 0 0,83 30 8 0 0,-77-22-82 0 0,-174-26 0 0 0,-142 11-1091 0 0,-364 10-3918 0 0,0 40-92 0 0,-24 40 5587 0 0,-461 123 6709 0 0,22 144-4909 0 0,427 9-2097 0 0,608-200-19 0 0,-315 200-1 0 0,455-248-72 0 0,4 5 0 0 0,2 3 0 0 0,4 5 0 0 0,-120 135 0 0 0,56-29-74 0 0,113-131 45 0 0,-51 94 1 0 0,72-113 24 0 0,3 2 1 0 0,1 0 0 0 0,1 0 0 0 0,-8 40 0 0 0,16-47 7 0 0,1 0 1 0 0,1 0-1 0 0,2 1 1 0 0,0-1-1 0 0,3 1 0 0 0,3 32 1 0 0,1-31-1 0 0,2 1 0 0 0,0-1 1 0 0,3-1-1 0 0,0 0 0 0 0,2 0 0 0 0,1-1 0 0 0,1-1 1 0 0,2 0-1 0 0,1-1 0 0 0,1-1 0 0 0,1 0 0 0 0,27 27 1 0 0,1-5 7 0 0,1-2 0 0 0,3-3 0 0 0,2-1 0 0 0,105 62 0 0 0,-76-59 5 0 0,2-4-1 0 0,1-3 1 0 0,119 35-1 0 0,278 47 97 0 0,625 46 228 0 0,10-105-129 0 0,-19-67-18 0 0,1843-247 1 0 0,-2117 108-75 0 0,-14-65 10 0 0,-643 154-20 0 0,205-98 1 0 0,-266 101 7 0 0,-3-4 1 0 0,179-132-1 0 0,-252 165-71 0 0,0-1-1 0 0,-2-2 1 0 0,-1 0-1 0 0,-2-2 1 0 0,0 0-1 0 0,25-42 1 0 0,-37 49-27 0 0,-2 1 0 0 0,0-1 0 0 0,-1-1 1 0 0,-2 0-1 0 0,0 0 0 0 0,-1-1 0 0 0,-2 1 0 0 0,0-1 0 0 0,-1-1 1 0 0,0-47-1 0 0,-5 47-135 0 0,-1 0-1 0 0,-1 0 1 0 0,-1 0 0 0 0,-1 0 0 0 0,-2 1 0 0 0,0 0-1 0 0,-1 0 1 0 0,-2 0 0 0 0,0 1 0 0 0,-2 1 0 0 0,0 0 0 0 0,-22-29-1 0 0,-61-63-1129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8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56 9026 0 0,'-2'-3'153'0'0,"1"1"1"0"0,0-1-1 0 0,0 0 1 0 0,0 0-1 0 0,0-1 1 0 0,0 1-1 0 0,1 0 1 0 0,-1 0 0 0 0,1 0-1 0 0,0 0 1 0 0,0-7-1 0 0,1-3 456 0 0,11 18-712 0 0,-8-1 99 0 0,-1 0-1 0 0,1 0 0 0 0,-1 0 0 0 0,0 1 0 0 0,0 0 0 0 0,0-1 1 0 0,-1 1-1 0 0,1 0 0 0 0,-1 0 0 0 0,-1 1 0 0 0,3 7 0 0 0,3 6 9 0 0,38 109 67 0 0,17 39 40 0 0,-44-120-65 0 0,-1 1 0 0 0,11 58 0 0 0,-14-48-135 0 0,22 57 0 0 0,-22-89-832 0 0,-10-19-514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315 329 1056 0 0,'-7'0'51'0'0,"0"2"1"0"0,0-1-1 0 0,0 1 0 0 0,1 0 0 0 0,-1 0 0 0 0,1 1 0 0 0,-1 0 0 0 0,1 0 1 0 0,0 0-1 0 0,-11 9 0 0 0,-3 4-57 0 0,-30 31 0 0 0,19-17 91 0 0,3-3-114 0 0,18-16 86 0 0,0 0-1 0 0,-1-1 0 0 0,-1-1 0 0 0,1 0 0 0 0,-16 9 0 0 0,26-18 21 0 0,1 0-1 0 0,-1 1 0 0 0,1-1 0 0 0,-1 0 0 0 0,1 1 0 0 0,-1-1 1 0 0,1 0-1 0 0,-1 0 0 0 0,1 0 0 0 0,-1 0 0 0 0,1 1 0 0 0,-1-1 1 0 0,0 0-1 0 0,1 0 0 0 0,-1 0 0 0 0,1 0 0 0 0,-1 0 0 0 0,1 0 1 0 0,-1 0-1 0 0,0-1 0 0 0,1 1 0 0 0,-1 0 0 0 0,1 0 0 0 0,-1 0 1 0 0,1 0-1 0 0,-1-1 0 0 0,1 1 0 0 0,-1 0 0 0 0,0-1 1 0 0,1 0 34 0 0,-1 0 0 0 0,0 0 0 0 0,1 0 0 0 0,0 0 0 0 0,-1 0 0 0 0,1 0 0 0 0,0 0 1 0 0,-1 0-1 0 0,1 0 0 0 0,0 0 0 0 0,0-1 0 0 0,0 1 0 0 0,0 0 0 0 0,0-1 1 0 0,8-37 1038 0 0,7 4-1067 0 0,1 1 1 0 0,2 1-1 0 0,39-56 0 0 0,-16 28-69 0 0,-21 29 66 0 0,1 1 0 0 0,1 1 0 0 0,27-28 0 0 0,-40 50 33 0 0,0-1-1 0 0,0 1 1 0 0,0 1-1 0 0,1 0 1 0 0,0 0-1 0 0,0 1 1 0 0,1 0-1 0 0,0 1 0 0 0,0 0 1 0 0,0 1-1 0 0,1 0 1 0 0,-1 0-1 0 0,19-2 1 0 0,-9 4-51 0 0,1 0 0 0 0,-1 2 0 0 0,1 0 0 0 0,-1 1 0 0 0,30 6 0 0 0,-37-4-96 0 0,-1 0 0 0 0,0 1 0 0 0,0 1 1 0 0,0 0-1 0 0,-1 1 0 0 0,0 0 0 0 0,0 0 1 0 0,0 2-1 0 0,17 13 0 0 0,-4 2-535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29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73 374 5489 0 0,'-2'4'66'0'0,"0"-1"-1"0"0,0 0 1 0 0,0 1 0 0 0,1-1-1 0 0,-1 1 1 0 0,1 0 0 0 0,0 0-1 0 0,0-1 1 0 0,1 1 0 0 0,-1 5-1 0 0,0 43-151 0 0,2-19 142 0 0,-2-25-56 0 0,-9 127 45 0 0,7-112 8 0 0,-1 0 0 0 0,-1-1 0 0 0,-14 40-1 0 0,19-61 331 0 0,-6-4 195 0 0,4-1-480 0 0,1-1 0 0 0,-1 1 0 0 0,1 0 1 0 0,0-1-1 0 0,0 1 0 0 0,0-1 1 0 0,1 1-1 0 0,-1-1 0 0 0,1 1 1 0 0,0-1-1 0 0,1 0 0 0 0,0-7 1 0 0,0 2-6 0 0,29-236-114 0 0,-4 51-487 0 0,-23 153 481 0 0,2 1 0 0 0,21-79 0 0 0,-25 117 40 0 0,0 0 0 0 0,0 0 0 0 0,0 0 0 0 0,1 1-1 0 0,-1-1 1 0 0,1 0 0 0 0,0 1 0 0 0,-1-1 0 0 0,1 1 0 0 0,0 0 0 0 0,1 0 0 0 0,-1 0-1 0 0,0 0 1 0 0,1 0 0 0 0,-1 0 0 0 0,6-3 0 0 0,-4 3-6 0 0,1 1-1 0 0,0-1 1 0 0,0 1 0 0 0,0-1 0 0 0,0 1-1 0 0,0 1 1 0 0,0-1 0 0 0,1 1 0 0 0,6 0-1 0 0,3 1-7 0 0,-1 1-1 0 0,1 1 0 0 0,0 0 1 0 0,-1 1-1 0 0,0 1 0 0 0,15 6 1 0 0,3 4-16 0 0,-2 1-1 0 0,0 2 1 0 0,0 1 0 0 0,-2 1 0 0 0,35 32-1 0 0,-21-12 35 0 0,-1 3 1 0 0,48 65-1 0 0,-59-71-18 0 0,-19-24 13 0 0,0-1 0 0 0,-1 2 0 0 0,-1-1 0 0 0,0 1 0 0 0,-1 1 1 0 0,0-1-1 0 0,7 23 0 0 0,-14-35 4 0 0,-1 0 1 0 0,0 0 0 0 0,1 0-1 0 0,-1 0 1 0 0,0 0-1 0 0,0 0 1 0 0,0 0-1 0 0,-1 0 1 0 0,1 0-1 0 0,0 0 1 0 0,-1 0 0 0 0,1 0-1 0 0,-1 0 1 0 0,0 0-1 0 0,1-1 1 0 0,-1 1-1 0 0,0 0 1 0 0,0 0 0 0 0,0-1-1 0 0,-1 1 1 0 0,1 0-1 0 0,0-1 1 0 0,-1 1-1 0 0,1-1 1 0 0,-1 0-1 0 0,1 1 1 0 0,-1-1 0 0 0,-2 1-1 0 0,-5 4 33 0 0,-1 0 1 0 0,0-1-1 0 0,0-1 0 0 0,-12 4 0 0 0,2 0-4 0 0,-87 31-6 0 0,-2-5 0 0 0,-149 28 0 0 0,114-25-985 0 0,120-30-1073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30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9602 0 0,'0'0'15'0'0,"1"-1"1"0"0,-1 1-1 0 0,1 0 1 0 0,-1 0-1 0 0,1 0 1 0 0,-1-1-1 0 0,1 1 1 0 0,0 0-1 0 0,-1 0 0 0 0,1 0 1 0 0,-1 0-1 0 0,1 0 1 0 0,-1 0-1 0 0,1 0 1 0 0,0 1-1 0 0,-1-1 0 0 0,1 0 1 0 0,-1 0-1 0 0,1 0 1 0 0,-1 0-1 0 0,1 1 1 0 0,-1-1-1 0 0,1 0 0 0 0,-1 1 1 0 0,1-1-1 0 0,-1 0 1 0 0,1 1-1 0 0,0 0 1 0 0,19 12-120 0 0,-16-11 128 0 0,-1 1-102 0 0,0 0 0 0 0,0 0-1 0 0,0 1 1 0 0,0-1 0 0 0,0 1 0 0 0,0-1 0 0 0,-1 1-1 0 0,0 0 1 0 0,0 0 0 0 0,0 0 0 0 0,0 0-1 0 0,-1 1 1 0 0,1-1 0 0 0,-1 0 0 0 0,0 1-1 0 0,0-1 1 0 0,-1 1 0 0 0,1 6 0 0 0,-1-3-231 0 0,2 0 0 0 0,-1-1 0 0 0,1 1 0 0 0,0-1-1 0 0,5 11 1 0 0,-7-17 222 0 0,0-1 106 0 0,0 1-1 0 0,0-1 1 0 0,0 0-1 0 0,0 0 0 0 0,0 0 1 0 0,1 0-1 0 0,-1 0 1 0 0,0 1-1 0 0,0-1 0 0 0,0 0 1 0 0,0 0-1 0 0,0 0 1 0 0,0 0-1 0 0,1 0 1 0 0,-1 1-1 0 0,0-1 0 0 0,0 0 1 0 0,0 0-1 0 0,0 0 1 0 0,0 0-1 0 0,1 0 0 0 0,-1 0 1 0 0,0 0-1 0 0,0 0 1 0 0,0 0-1 0 0,0 0 0 0 0,1 0 1 0 0,-1 0-1 0 0,0 0 1 0 0,0 0-1 0 0,0 0 0 0 0,0 0 1 0 0,1 0-1 0 0,-1 0 1 0 0,0 0-1 0 0,0 0 1 0 0,0 0-1 0 0,1 0 0 0 0,-1 0 1 0 0,0 0-1 0 0,0 0 1 0 0,0 0-1 0 0,0 0 0 0 0,0 0 1 0 0,1-1-1 0 0,-1 1 1 0 0,0 0-1 0 0,0 0 0 0 0,0 0 1 0 0,0 0-1 0 0,0 0 1 0 0,0-1-1 0 0,1 1 1 0 0,-1 0-1 0 0,7-5 78 0 0,0 0 1 0 0,-1 0-1 0 0,1 0 1 0 0,-1-1-1 0 0,0 0 1 0 0,0-1-1 0 0,6-9 0 0 0,34-57-599 0 0,-21 31-360 0 0,-7 3 83 0 0,-16 33 869 0 0,0 1-1 0 0,0 0 1 0 0,0 0 0 0 0,1 0-1 0 0,-1 0 1 0 0,1 0-1 0 0,1 0 1 0 0,-1 1 0 0 0,1-1-1 0 0,5-5 1 0 0,-8 10-20 0 0,0-1 1 0 0,-1 0-1 0 0,1 1 1 0 0,0-1-1 0 0,0 1 0 0 0,0-1 1 0 0,0 1-1 0 0,0 0 1 0 0,0-1-1 0 0,0 1 0 0 0,0 0 1 0 0,0 0-1 0 0,0-1 1 0 0,0 1-1 0 0,0 0 0 0 0,0 0 1 0 0,0 0-1 0 0,0 0 1 0 0,0 0-1 0 0,0 1 1 0 0,0-1-1 0 0,0 0 0 0 0,1 1 1 0 0,0 0-17 0 0,0 0 0 0 0,0 0 0 0 0,0 0 0 0 0,-1 1 1 0 0,1-1-1 0 0,-1 1 0 0 0,1-1 0 0 0,-1 1 0 0 0,0-1 0 0 0,1 1 0 0 0,0 2 1 0 0,4 6-1 0 0,-1 0 1 0 0,-1 1-1 0 0,6 15 1 0 0,-8-20 55 0 0,11 42 3 0 0,15 90 0 0 0,-22-98-103 0 0,7 37 77 0 0,3 128 0 0 0,-16-168-54 0 0,-1 0 0 0 0,-2 0 0 0 0,-2 0 0 0 0,-1 0-1 0 0,-17 56 1 0 0,22-89-105 0 0,0-1 0 0 0,0 1 0 0 0,-1-1 0 0 0,1 1 0 0 0,-1-1 0 0 0,0 0-1 0 0,0 0 1 0 0,0 0 0 0 0,0 0 0 0 0,-4 5 0 0 0,-2-3-1299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7:30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0 116 9586 0 0,'1'-4'14'0'0,"1"1"-1"0"0,-1-1 1 0 0,1 0 0 0 0,0 1-1 0 0,0-1 1 0 0,0 1-1 0 0,1 0 1 0 0,-1 0 0 0 0,1 0-1 0 0,-1 0 1 0 0,1 0 0 0 0,0 0-1 0 0,0 1 1 0 0,1-1-1 0 0,-1 1 1 0 0,0 0 0 0 0,6-2-1 0 0,8-5-48 0 0,1 2-1 0 0,25-8 1 0 0,-28 10 4 0 0,1 0-86 0 0,1 0 1 0 0,0 1-1 0 0,0 0 0 0 0,0 1 1 0 0,1 2-1 0 0,-1-1 0 0 0,0 2 1 0 0,1 1-1 0 0,17 2 0 0 0,-33-3 109 0 0,0 0 0 0 0,1 1 0 0 0,-1 0 0 0 0,0-1-1 0 0,1 1 1 0 0,-1 0 0 0 0,0 0 0 0 0,0 1 0 0 0,0-1 0 0 0,0 0-1 0 0,0 1 1 0 0,0-1 0 0 0,0 1 0 0 0,0 0 0 0 0,0-1 0 0 0,-1 1-1 0 0,1 0 1 0 0,-1 0 0 0 0,0 0 0 0 0,1 0 0 0 0,-1 0 0 0 0,0 1 0 0 0,0-1-1 0 0,0 0 1 0 0,0 0 0 0 0,-1 1 0 0 0,1-1 0 0 0,-1 1 0 0 0,1-1-1 0 0,-1 0 1 0 0,0 1 0 0 0,0-1 0 0 0,0 1 0 0 0,0-1 0 0 0,-1 4 0 0 0,0 4 9 0 0,-1 0 1 0 0,-1 1-1 0 0,0-1 1 0 0,0 0-1 0 0,-1-1 1 0 0,-9 18-1 0 0,-64 115 43 0 0,76-141-32 0 0,1 1 0 0 0,-1-1 0 0 0,0 0 0 0 0,1 0 0 0 0,-1 1 0 0 0,1-1 0 0 0,0 0 0 0 0,-1 1 0 0 0,1-1 0 0 0,0 1 0 0 0,0-1 0 0 0,-1 0 0 0 0,1 1-1 0 0,0-1 1 0 0,1 1 0 0 0,-1-1 0 0 0,0 1 0 0 0,1 1 0 0 0,-1-2 23 0 0,1-1 0 0 0,-1 1-1 0 0,1 0 1 0 0,0-1 0 0 0,-1 1 0 0 0,1-1-1 0 0,0 1 1 0 0,-1-1 0 0 0,1 0 0 0 0,0 1-1 0 0,0-1 1 0 0,-1 0 0 0 0,1 1 0 0 0,0-1-1 0 0,0 0 1 0 0,-1 0 0 0 0,1 0 0 0 0,0 1-1 0 0,0-1 1 0 0,0 0 0 0 0,0 0 0 0 0,1-1-1 0 0,6 0 211 0 0,1 0 0 0 0,-1-1 0 0 0,0 0-1 0 0,14-5 1 0 0,252-77-197 0 0,-192 65-1336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5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0 123 12883 0 0,'0'-5'65'0'0,"1"0"0"0"0,-1-1 0 0 0,1 1 0 0 0,0 0 0 0 0,1 0 0 0 0,-1 0 1 0 0,1 0-1 0 0,0 0 0 0 0,0 0 0 0 0,0 1 0 0 0,1-1 0 0 0,-1 1 0 0 0,1-1 0 0 0,4-4 0 0 0,-3 6-20 0 0,-1 0-1 0 0,1 1 1 0 0,-1-1-1 0 0,1 1 1 0 0,0-1-1 0 0,0 1 0 0 0,0 0 1 0 0,0 0-1 0 0,1 1 1 0 0,-1-1-1 0 0,0 1 1 0 0,1 0-1 0 0,-1 0 0 0 0,1 1 1 0 0,-1-1-1 0 0,1 1 1 0 0,4 0-1 0 0,4-1-40 0 0,-8-1-13 0 0,-4-6 8 0 0,-1 4 6 0 0,3 5-1 0 0,1 3 0 0 0,3 3-9 0 0,0 0 0 0 0,0 1 1 0 0,-1 0-1 0 0,0 0 0 0 0,-1 0 1 0 0,0 1-1 0 0,0 0 0 0 0,-1 0 1 0 0,0 0-1 0 0,0 0 0 0 0,-1 1 1 0 0,0 0-1 0 0,-1-1 0 0 0,0 1 1 0 0,0 0-1 0 0,-1 0 0 0 0,-1 17 1 0 0,-19 244-272 0 0,19-266 287 0 0,-1-1 1 0 0,1 1 0 0 0,0 0-1 0 0,1 0 1 0 0,-1 0 0 0 0,1 0-1 0 0,0-1 1 0 0,0 1 0 0 0,1 0-1 0 0,-1-1 1 0 0,3 6 0 0 0,-3-9 242 0 0,2-2-124 0 0,3-2-93 0 0,0-1 1 0 0,-1 0 0 0 0,0 0-1 0 0,1 0 1 0 0,-1 0-1 0 0,0-1 1 0 0,6-8 0 0 0,32-44 30 0 0,-13 16-17 0 0,-14 21-51 0 0,4-7-19 0 0,2 2-1 0 0,44-42 1 0 0,-60 62 20 0 0,0 0 0 0 0,1 0 0 0 0,0 0 0 0 0,0 1 0 0 0,0-1 0 0 0,0 2 0 0 0,1-1 0 0 0,-1 1 0 0 0,1 0 0 0 0,0 1 0 0 0,0 0 0 0 0,0 0 0 0 0,1 1 0 0 0,-1 0 0 0 0,0 0 0 0 0,14 1 0 0 0,-13 2-4 0 0,-1 0-1 0 0,0 0 1 0 0,0 0 0 0 0,0 1 0 0 0,0 0 0 0 0,0 1 0 0 0,-1 0 0 0 0,1 0 0 0 0,-1 1 0 0 0,0-1 0 0 0,9 10 0 0 0,-3-3-37 0 0,-1 1 1 0 0,-1 0 0 0 0,0 1-1 0 0,17 25 1 0 0,-21-25-637 0 0,0-1-1 0 0,10 24 0 0 0,-6-2-1434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5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42 10674 0 0,'-5'-7'305'0'0,"3"5"-142"0"0,0 0 1 0 0,1 0 0 0 0,-1 0 0 0 0,1 0-1 0 0,-1-1 1 0 0,1 1 0 0 0,0 0-1 0 0,0 0 1 0 0,0-1 0 0 0,0 1 0 0 0,0-1-1 0 0,0 1 1 0 0,0-3 0 0 0,6 6-31 0 0,-2 1-117 0 0,0 0 0 0 0,0 1 0 0 0,0-1 1 0 0,0 1-1 0 0,-1-1 0 0 0,1 1 0 0 0,-1 0 0 0 0,0 0 0 0 0,1 0 0 0 0,-1 0 0 0 0,-1 0 0 0 0,1 0 0 0 0,0 1 1 0 0,-1-1-1 0 0,2 5 0 0 0,3 12 72 0 0,7 31 1 0 0,-9-30-92 0 0,20 96 62 0 0,16 230-1 0 0,-30 124-39 0 0,-38 224 85 0 0,15-476-50 0 0,11 401-307 0 0,4-482-787 0 0,0-90-1115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5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13875 0 0,'-2'0'47'0'0,"1"0"1"0"0,-1 0-1 0 0,1 0 1 0 0,0 1-1 0 0,-1-1 1 0 0,1 1-1 0 0,-1-1 0 0 0,1 1 1 0 0,0 0-1 0 0,-1-1 1 0 0,1 1-1 0 0,0 0 1 0 0,0 0-1 0 0,-1 0 1 0 0,1 0-1 0 0,0 0 0 0 0,0 0 1 0 0,0 0-1 0 0,0 0 1 0 0,0 0-1 0 0,1 1 1 0 0,-1-1-1 0 0,0 0 0 0 0,0 1 1 0 0,1-1-1 0 0,-1 0 1 0 0,1 1-1 0 0,-1-1 1 0 0,1 1-1 0 0,0-1 1 0 0,0 1-1 0 0,-1-1 0 0 0,1 0 1 0 0,0 3-1 0 0,0 7 148 0 0,0 0 0 0 0,0 0-1 0 0,3 18 1 0 0,-2-19-164 0 0,2 172-370 0 0,-5-136 190 0 0,2-1-1 0 0,2 1 1 0 0,13 71 0 0 0,-14-112 144 0 0,0 0 1 0 0,0-1-1 0 0,0 1 1 0 0,1-1-1 0 0,0 1 1 0 0,0-1-1 0 0,0 1 1 0 0,1-1-1 0 0,-1 0 1 0 0,7 7-1 0 0,-6-8 16 0 0,1-1 1 0 0,-1 1-1 0 0,1-1 0 0 0,-1 0 0 0 0,1 1 0 0 0,0-2 0 0 0,0 1 1 0 0,-1 0-1 0 0,1-1 0 0 0,0 0 0 0 0,1 0 0 0 0,6 1 1 0 0,11 1 52 0 0,-1-2 0 0 0,1 0 1 0 0,30-3-1 0 0,66-14-103 0 0,-83 11-9 0 0,83-14-843 0 0,-63 12-1178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6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1064 15 13331 0 0,'-25'-14'1248'0'0,"24"13"-1115"0"0,0 4-210 0 0,-2 24 88 0 0,1 41-1 0 0,0-7 22 0 0,-11 125-21 0 0,-25 322 83 0 0,-28-4 150 0 0,48-407-186 0 0,-103 484 400 0 0,84-440-89 0 0,-30 232 0 0 0,40-141-129 0 0,-33 322-79 0 0,57-515-193 0 0,-5 61-2167 0 0,-26 126-1 0 0,23-181-675 0 0</inkml:trace>
  <inkml:trace contextRef="#ctx0" brushRef="#br0" timeOffset="1">23 3605 14027 0 0,'-23'-10'1719'0'0,"23"10"-1709"0"0,0 0-1 0 0,1-1 0 0 0,-1 1 0 0 0,0 0 1 0 0,0 0-1 0 0,0 0 0 0 0,0 0 0 0 0,0 0 0 0 0,0 0 1 0 0,0 0-1 0 0,0 0 0 0 0,0 0 0 0 0,0 0 0 0 0,0 0 1 0 0,0 0-1 0 0,0 0 0 0 0,0 0 0 0 0,0 0 1 0 0,0 0-1 0 0,0 0 0 0 0,0 0 0 0 0,0 0 0 0 0,0 0 1 0 0,0 0-1 0 0,0-1 0 0 0,0 1 0 0 0,0 0 1 0 0,0 0-1 0 0,0 0 0 0 0,0 0 0 0 0,0 0 0 0 0,0 0 1 0 0,0 0-1 0 0,0 0 0 0 0,0 0 0 0 0,0 0 1 0 0,0 0-1 0 0,0 0 0 0 0,0 0 0 0 0,0 0 0 0 0,0 0 1 0 0,0 0-1 0 0,0 0 0 0 0,0 0 0 0 0,0 0 0 0 0,0-1 1 0 0,0 1-1 0 0,-1 0 0 0 0,1 0 0 0 0,0 0 1 0 0,0 0-1 0 0,0 0 0 0 0,0 0 0 0 0,15 3-36 0 0,15 8 35 0 0,0 1 0 0 0,-1 1 0 0 0,39 24 0 0 0,-60-32 4 0 0,46 28-1951 0 0,96 78 1 0 0,-123-90 116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06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420 4 4985 0 0,'-7'-4'752'0'0,"-13"4"1473"0"0,-1 0 135 0 0,-5 2-687 0 0,3 6-713 0 0,-5 5-344 0 0,-2 4-32 0 0,-6 2-112 0 0,-6 6-272 0 0,-1 3-192 0 0,-3 2-72 0 0,-3 6-120 0 0,1-3-1056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8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340 135 16980 0 0,'0'-6'151'0'0,"1"-1"1"0"0,0 1 0 0 0,0 0 0 0 0,0-1 0 0 0,1 1-1 0 0,0 0 1 0 0,5-11 0 0 0,-7 16-153 0 0,1-1 0 0 0,0 1-1 0 0,0 0 1 0 0,0 0 0 0 0,0-1-1 0 0,0 1 1 0 0,0 0 0 0 0,0 0 0 0 0,1 0-1 0 0,-1 0 1 0 0,0 0 0 0 0,1 0-1 0 0,-1 1 1 0 0,0-1 0 0 0,1 0 0 0 0,-1 1-1 0 0,1-1 1 0 0,-1 1 0 0 0,1-1-1 0 0,0 1 1 0 0,-1 0 0 0 0,1 0-1 0 0,-1 0 1 0 0,1 0 0 0 0,-1 0 0 0 0,1 0-1 0 0,0 0 1 0 0,-1 0 0 0 0,1 0-1 0 0,-1 1 1 0 0,1-1 0 0 0,-1 1 0 0 0,1-1-1 0 0,-1 1 1 0 0,1 0 0 0 0,-1-1-1 0 0,3 3 1 0 0,-2-2 9 0 0,-1 0-1 0 0,1 1 1 0 0,0-1-1 0 0,-1 1 1 0 0,1-1-1 0 0,-1 1 1 0 0,0 0-1 0 0,1 0 1 0 0,-1-1-1 0 0,0 1 1 0 0,0 0-1 0 0,0 0 1 0 0,0 0-1 0 0,-1 0 1 0 0,1 0-1 0 0,0 0 1 0 0,-1 0-1 0 0,1 1 1 0 0,-1-1-1 0 0,0 0 1 0 0,0 0-1 0 0,0 0 1 0 0,0 0-1 0 0,-1 4 1 0 0,0 7 33 0 0,0 1 1 0 0,-7 22 0 0 0,6-28-37 0 0,-30 118-9 0 0,-74 188 1 0 0,73-237 29 0 0,-3-1 0 0 0,-3-2 0 0 0,-73 103 0 0 0,108-171 25 0 0,0-1 0 0 0,0 0 0 0 0,-1 0 0 0 0,-10 8 0 0 0,15-12-35 0 0,-1-1 0 0 0,1 1 0 0 0,-1-1 0 0 0,0 1 0 0 0,1-1 0 0 0,-1 0 0 0 0,0 1 0 0 0,1-1 0 0 0,-1 0 0 0 0,0 0 0 0 0,0 0 0 0 0,1 1 0 0 0,-1-1 0 0 0,0 0 0 0 0,0 0 0 0 0,1 0 0 0 0,-1 0 0 0 0,0 0 0 0 0,0 0 0 0 0,1 0 0 0 0,-2-1 0 0 0,1 0-1 0 0,0 1 0 0 0,0-1-1 0 0,0 0 1 0 0,1 0 0 0 0,-1 0 0 0 0,0 0 0 0 0,1 0 0 0 0,-1 0 0 0 0,1 1 0 0 0,-1-2-1 0 0,1 1 1 0 0,-1 0 0 0 0,1 0 0 0 0,0 0 0 0 0,-1 0 0 0 0,1 0 0 0 0,0 0-1 0 0,0 0 1 0 0,0-2 0 0 0,-1-10 4 0 0,0-1-1 0 0,1 1 1 0 0,1 0-1 0 0,0 0 1 0 0,5-21 0 0 0,22-65-100 0 0,-24 86 78 0 0,29-76 0 0 0,84-159-1 0 0,-65 145-21 0 0,-17 31-16 0 0,-17 30 17 0 0,3 0 1 0 0,1 1-1 0 0,3 1 0 0 0,33-41 0 0 0,-51 71 4 0 0,2 1 1 0 0,-1 0-1 0 0,1 1 0 0 0,0-1 0 0 0,12-6 1 0 0,-19 13 5 0 0,1 1 0 0 0,0-1 1 0 0,0 1-1 0 0,-1-1 0 0 0,1 1 0 0 0,0 0 1 0 0,0 0-1 0 0,1 0 0 0 0,-1 1 0 0 0,0-1 1 0 0,0 1-1 0 0,0 0 0 0 0,0 0 1 0 0,0 0-1 0 0,1 0 0 0 0,-1 0 0 0 0,0 1 1 0 0,0-1-1 0 0,0 1 0 0 0,0 0 1 0 0,0 0-1 0 0,0 0 0 0 0,0 0 0 0 0,6 4 1 0 0,0 1-4 0 0,0 1 1 0 0,-1 0-1 0 0,0 1 1 0 0,0 0-1 0 0,0 0 1 0 0,-1 1-1 0 0,0-1 1 0 0,-1 2-1 0 0,6 9 1 0 0,6 16-6 0 0,18 43 1 0 0,-6-6 11 0 0,10 28-13 0 0,97 172 1 0 0,-109-228 37 0 0,-3 2 1 0 0,-2 0-1 0 0,25 72 0 0 0,-46-115 4 0 0,-1 1-1 0 0,0-1 0 0 0,0 1 0 0 0,-1-1 0 0 0,1 1 0 0 0,-1 0 1 0 0,0-1-1 0 0,1 1 0 0 0,-2 0 0 0 0,1-1 0 0 0,-1 5 1 0 0,0-6-2 0 0,1 0 0 0 0,-1 0 0 0 0,0 0 0 0 0,0 0 0 0 0,0 0 1 0 0,-1 0-1 0 0,1-1 0 0 0,0 1 0 0 0,-1-1 0 0 0,1 1 0 0 0,-1-1 1 0 0,1 1-1 0 0,-1-1 0 0 0,0 0 0 0 0,1 0 0 0 0,-1 1 0 0 0,0-1 1 0 0,0-1-1 0 0,0 1 0 0 0,-4 1 0 0 0,-33 9 154 0 0,-1-1 1 0 0,0-2-1 0 0,-75 4 1 0 0,73-8-143 0 0,-524 37-1940 0 0,532-41-682 0 0,27-2 585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3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234 345 1832 0 0,'-2'1'463'0'0,"-1"6"31"0"0,-3 8-37 0 0,5-14-435 0 0,1 0 0 0 0,0 0 0 0 0,0 0 0 0 0,0 0 0 0 0,0 0 0 0 0,0 0 0 0 0,0 1 0 0 0,0-1 0 0 0,0 0 0 0 0,0 0 0 0 0,1 0 0 0 0,-1 0 0 0 0,0 0 0 0 0,1 1 0 0 0,0 0 81 0 0,0-1 1 0 0,0 0 0 0 0,0 0 0 0 0,-1 0-1 0 0,1 0 1 0 0,0 0 0 0 0,0 0 0 0 0,1 0-1 0 0,-1 0 1 0 0,0 0 0 0 0,0-1 0 0 0,0 1-1 0 0,1 0 1 0 0,-1-1 0 0 0,0 1 0 0 0,2 0-1 0 0,-2-1 11 0 0,1 0 0 0 0,-1 1 0 0 0,0-1 0 0 0,1 0 0 0 0,-1 0 0 0 0,0 1 0 0 0,1-1 0 0 0,-1 0 0 0 0,0-1 0 0 0,1 1 0 0 0,-1 0 0 0 0,0 0 0 0 0,1 0 0 0 0,-1-1 0 0 0,0 1 0 0 0,0-1 0 0 0,1 1 0 0 0,-1-1-1 0 0,0 1 1 0 0,0-1 0 0 0,0 0 0 0 0,0 0 0 0 0,1 1 0 0 0,-1-1 0 0 0,0 0 0 0 0,-1 0 0 0 0,1 0 0 0 0,0 0 0 0 0,0 0 0 0 0,0 0 0 0 0,0-2 0 0 0,36-86 2258 0 0,-33 81-2234 0 0,0-1-5 0 0,-1 1-1 0 0,1-1 1 0 0,-1 1-1 0 0,-1-1 1 0 0,0 0-1 0 0,2-16 1 0 0,-9 25 80 0 0,0 1-207 0 0,1 0-1 0 0,-1 0 0 0 0,1 1 0 0 0,-1-1 0 0 0,1 1 0 0 0,0 0 1 0 0,-1 0-1 0 0,1 1 0 0 0,0-1 0 0 0,1 1 0 0 0,-1 0 0 0 0,0 0 1 0 0,1 0-1 0 0,0 1 0 0 0,-1-1 0 0 0,2 1 0 0 0,-1 0 1 0 0,0-1-1 0 0,1 1 0 0 0,-5 9 0 0 0,2-2-12 0 0,0 0 1 0 0,0 0-1 0 0,1 1 1 0 0,0 0-1 0 0,1 0 1 0 0,1 0-1 0 0,-2 16 0 0 0,3-26 9 0 0,1 0 0 0 0,0-1-1 0 0,0 1 1 0 0,0 0 0 0 0,0 0 0 0 0,1-1-1 0 0,-1 1 1 0 0,0 0 0 0 0,1-1-1 0 0,-1 1 1 0 0,1 0 0 0 0,-1-1-1 0 0,1 1 1 0 0,0-1 0 0 0,1 3 0 0 0,-1-4 4 0 0,-1 1 1 0 0,1 0-1 0 0,0-1 1 0 0,-1 1-1 0 0,1 0 1 0 0,0-1-1 0 0,0 1 1 0 0,0-1 0 0 0,0 1-1 0 0,0-1 1 0 0,0 0-1 0 0,-1 1 1 0 0,1-1-1 0 0,0 0 1 0 0,0 0-1 0 0,0 0 1 0 0,0 0 0 0 0,0 0-1 0 0,2 0 1 0 0,1 0 17 0 0,-1-1 1 0 0,0 0 0 0 0,0 0 0 0 0,0 0 0 0 0,0 0 0 0 0,1 0-1 0 0,-1-1 1 0 0,-1 1 0 0 0,1-1 0 0 0,0 0 0 0 0,0 0 0 0 0,-1 0-1 0 0,1 0 1 0 0,2-3 0 0 0,-3 2-16 0 0,9-8 72 0 0,0-1 0 0 0,-1-1 0 0 0,9-15 0 0 0,-17 24-57 0 0,0 1 1 0 0,0-1-1 0 0,0 0 1 0 0,0 1 0 0 0,-1-1-1 0 0,0 0 1 0 0,0 0 0 0 0,0 0-1 0 0,0 0 1 0 0,-1 0 0 0 0,1 0-1 0 0,-1 0 1 0 0,0-1 0 0 0,0 1-1 0 0,-1 0 1 0 0,1 0 0 0 0,-3-7-1 0 0,3 10-14 0 0,-1 0-1 0 0,0 0 1 0 0,0 1-1 0 0,0-1 1 0 0,1 1-1 0 0,-1-1 1 0 0,0 1-1 0 0,0-1 0 0 0,0 1 1 0 0,0-1-1 0 0,0 1 1 0 0,0 0-1 0 0,0 0 1 0 0,0-1-1 0 0,0 1 1 0 0,0 0-1 0 0,0 0 1 0 0,0 0-1 0 0,0 0 1 0 0,0 0-1 0 0,-1 0 0 0 0,1 0 5 0 0,-4 2-13 0 0,0 0-1 0 0,0 0 1 0 0,0 0 0 0 0,0 0 0 0 0,0 1 0 0 0,1 0 0 0 0,-1 0 0 0 0,1 0 0 0 0,0 0 0 0 0,0 1-1 0 0,-6 6 1 0 0,4-3-3 0 0,-1 0-1 0 0,1 1 0 0 0,0 0 0 0 0,1 1 1 0 0,0-1-1 0 0,0 1 0 0 0,1 0 0 0 0,0 0 1 0 0,0 0-1 0 0,1 1 0 0 0,1-1 0 0 0,-1 1 1 0 0,2 0-1 0 0,-1-1 0 0 0,1 1 0 0 0,1 17 1 0 0,4-15 11 0 0,-4-10-1 0 0,11-3 237 0 0,-9 1-232 0 0,1 0 0 0 0,-1-1-1 0 0,1 1 1 0 0,-1-1 0 0 0,1 1-1 0 0,-1-1 1 0 0,0 0 0 0 0,1 0-1 0 0,-1 0 1 0 0,0 0 0 0 0,0 0-1 0 0,1-1 1 0 0,-1 1-1 0 0,0 0 1 0 0,0-1 0 0 0,-1 0-1 0 0,1 0 1 0 0,0 1 0 0 0,0-1-1 0 0,-1 0 1 0 0,1 0 0 0 0,-1 0-1 0 0,0-1 1 0 0,1 1 0 0 0,-1 0-1 0 0,1-5 1 0 0,7-13 74 0 0,-4 12-83 0 0,-2 1-1 0 0,1-1 0 0 0,-1 0 1 0 0,-1 0-1 0 0,1-1 1 0 0,-1 1-1 0 0,1-14 1 0 0,-3 22-6 0 0,0-1 0 0 0,0 1 0 0 0,0-1 0 0 0,0 0 0 0 0,0 1 0 0 0,0-1 0 0 0,0 0 0 0 0,0 1 0 0 0,0-1 1 0 0,0 1-1 0 0,-1-1 0 0 0,1 0 0 0 0,0 1 0 0 0,0-1 0 0 0,-1 1 0 0 0,1-1 0 0 0,0 1 0 0 0,-1-1 0 0 0,1 1 1 0 0,-1-1-1 0 0,1 1 0 0 0,0-1 0 0 0,-1 1 0 0 0,1 0 0 0 0,-1-1 0 0 0,1 1 0 0 0,-1-1 0 0 0,1 1 1 0 0,-1 0-1 0 0,0 0 0 0 0,1-1 0 0 0,-1 1 0 0 0,1 0 0 0 0,-1 0 0 0 0,0 0 0 0 0,1 0 0 0 0,-1 0 0 0 0,0 0 1 0 0,1 0-1 0 0,-1 0 0 0 0,1 0 0 0 0,-1 0 0 0 0,0 0 0 0 0,1 0 0 0 0,-2 0 0 0 0,-1 1-11 0 0,0 0-1 0 0,0 0 1 0 0,1 0 0 0 0,-1 0-1 0 0,0 0 1 0 0,0 1-1 0 0,1-1 1 0 0,-4 3-1 0 0,-10 10 6 0 0,0 0-1 0 0,1 1 0 0 0,1 1 0 0 0,0 1 0 0 0,1 0 1 0 0,1 0-1 0 0,0 1 0 0 0,1 1 0 0 0,-10 24 0 0 0,20-35 20 0 0,-6 12 288 0 0,17-27-184 0 0,-9 6-108 0 0,0 1-1 0 0,0-1 1 0 0,0 1-1 0 0,0 0 1 0 0,0-1 0 0 0,0 0-1 0 0,-1 1 1 0 0,1-1 0 0 0,0 1-1 0 0,0-1 1 0 0,-1 0 0 0 0,1 0-1 0 0,0 1 1 0 0,0-3 0 0 0,8-14 37 0 0,-1 0 1 0 0,-1-1-1 0 0,5-19 1 0 0,-11 33-52 0 0,0 0 1 0 0,0 0 0 0 0,0 0-1 0 0,0 0 1 0 0,-1-1 0 0 0,0 1-1 0 0,0 0 1 0 0,0-1 0 0 0,0 1 0 0 0,-1 0-1 0 0,1 0 1 0 0,-1-1 0 0 0,0 1-1 0 0,-1 0 1 0 0,1 0 0 0 0,-1 0-1 0 0,1 0 1 0 0,-1 0 0 0 0,-5-6 0 0 0,6 9 3 0 0,1 0 1 0 0,-1 0 0 0 0,0 1 0 0 0,0-1 0 0 0,0 0 0 0 0,0 0 0 0 0,0 1 0 0 0,0-1 0 0 0,0 1 0 0 0,0-1-1 0 0,0 1 1 0 0,0-1 0 0 0,0 1 0 0 0,0 0 0 0 0,0 0 0 0 0,0-1 0 0 0,-1 1 0 0 0,1 0 0 0 0,0 0 0 0 0,0 0-1 0 0,-2 0 1 0 0,1 1-2 0 0,-1-1 0 0 0,0 1 1 0 0,0 0-1 0 0,0 0 0 0 0,1 0 0 0 0,-1 0 0 0 0,1 1 0 0 0,-4 1 0 0 0,-3 3-18 0 0,1 1 0 0 0,0 0 0 0 0,-10 11 0 0 0,8-8 20 0 0,1 0 0 0 0,0 1 0 0 0,1 1 0 0 0,1-1 0 0 0,-7 14-1 0 0,12-21 4 0 0,0 0-1 0 0,0 1 1 0 0,0 0-1 0 0,1-1 1 0 0,-1 1-1 0 0,1 0 1 0 0,0-1-1 0 0,1 1 1 0 0,-1 0-1 0 0,1 0 1 0 0,0 0-1 0 0,0 0 1 0 0,0 0-1 0 0,1-1 1 0 0,0 1-1 0 0,0 0 1 0 0,2 7-1 0 0,-2-10 6 0 0,0 1 0 0 0,0-1 0 0 0,1 0-1 0 0,-1 0 1 0 0,0 0 0 0 0,1 0 0 0 0,-1-1 0 0 0,1 1 0 0 0,-1 0-1 0 0,1-1 1 0 0,0 1 0 0 0,0-1 0 0 0,0 1 0 0 0,0-1-1 0 0,0 0 1 0 0,0 0 0 0 0,0 0 0 0 0,0 0 0 0 0,0 0-1 0 0,1 0 1 0 0,-1-1 0 0 0,0 1 0 0 0,0-1 0 0 0,1 1 0 0 0,-1-1-1 0 0,0 0 1 0 0,1 0 0 0 0,-1 0 0 0 0,0 0 0 0 0,1-1-1 0 0,-1 1 1 0 0,0-1 0 0 0,1 1 0 0 0,-1-1 0 0 0,2-1-1 0 0,4 0 25 0 0,0-2-1 0 0,0 1 0 0 0,-1-1 0 0 0,1 0 0 0 0,-1 0 0 0 0,0-1 0 0 0,-1 0 0 0 0,11-10 0 0 0,-5 3 67 0 0,1-1 0 0 0,13-20 0 0 0,-22 27-67 0 0,0-1 0 0 0,-1 1 0 0 0,0-1 1 0 0,0 0-1 0 0,0 0 0 0 0,-1 0 0 0 0,0 0 1 0 0,2-10-1 0 0,-3 7-9 0 0,0 1-1 0 0,0-1 1 0 0,-1 1 0 0 0,0-1 0 0 0,-1 0-1 0 0,0 1 1 0 0,-4-19 0 0 0,4 26-25 0 0,1 0 0 0 0,-1 0 0 0 0,0-1 1 0 0,0 1-1 0 0,0 0 0 0 0,0 0 0 0 0,0 0 1 0 0,0 0-1 0 0,0 0 0 0 0,-1 1 0 0 0,1-1 1 0 0,-1 0-1 0 0,0 1 0 0 0,1-1 0 0 0,-1 1 0 0 0,0-1 1 0 0,0 1-1 0 0,0 0 0 0 0,0 0 0 0 0,0-1 1 0 0,0 2-1 0 0,0-1 0 0 0,0 0 0 0 0,0 0 1 0 0,0 1-1 0 0,-1-1 0 0 0,1 1 0 0 0,0-1 0 0 0,0 1 1 0 0,-1 0-1 0 0,1 0 0 0 0,0 0 0 0 0,0 0 1 0 0,-1 1-1 0 0,1-1 0 0 0,0 1 0 0 0,0-1 1 0 0,-4 2-1 0 0,1 0-1 0 0,1 0 0 0 0,-1 0-1 0 0,1 1 1 0 0,0-1 0 0 0,0 1 0 0 0,0 0 0 0 0,0 0 0 0 0,0 0 0 0 0,1 1 0 0 0,-1-1-1 0 0,1 1 1 0 0,0 0 0 0 0,-4 7 0 0 0,0 0-10 0 0,0 0-1 0 0,1 1 0 0 0,-8 23 1 0 0,10-23 18 0 0,1 0 0 0 0,0 0 0 0 0,0 0 1 0 0,0 16-1 0 0,3-25-2 0 0,-1 0 1 0 0,1 1 0 0 0,0-1 0 0 0,0 0-1 0 0,0 0 1 0 0,1 0 0 0 0,-1 0 0 0 0,1 0-1 0 0,-1 0 1 0 0,1 0 0 0 0,0 0 0 0 0,0-1-1 0 0,1 1 1 0 0,-1 0 0 0 0,0 0 0 0 0,1-1-1 0 0,0 1 1 0 0,0-1 0 0 0,-1 1 0 0 0,1-1-1 0 0,1 0 1 0 0,3 4 0 0 0,-3-5 4 0 0,-1 0-1 0 0,1 0 1 0 0,0 0 0 0 0,0-1 0 0 0,0 1 0 0 0,0-1-1 0 0,0 1 1 0 0,0-1 0 0 0,0 0 0 0 0,-1 0 0 0 0,1 0-1 0 0,0-1 1 0 0,0 1 0 0 0,0-1 0 0 0,0 0 0 0 0,0 1-1 0 0,0-1 1 0 0,-1-1 0 0 0,1 1 0 0 0,0 0 0 0 0,-1-1-1 0 0,5-2 1 0 0,3-3 23 0 0,1 0 0 0 0,-1-1 0 0 0,16-16 0 0 0,-14 12-9 0 0,-1-1 0 0 0,-1-1 0 0 0,0 0 1 0 0,-1 0-1 0 0,0 0 0 0 0,-2-1 0 0 0,1-1 0 0 0,-2 1 0 0 0,7-22 0 0 0,-10 26-21 0 0,0 0 0 0 0,-1-1 0 0 0,0 1 1 0 0,0-1-1 0 0,-2 1 0 0 0,1-1 0 0 0,-1 0 1 0 0,-1 1-1 0 0,0-1 0 0 0,-1 0 0 0 0,0 1 1 0 0,-1 0-1 0 0,0 0 0 0 0,-6-16 0 0 0,8 25-4 0 0,0-1 0 0 0,0 1 0 0 0,-1-1-1 0 0,1 1 1 0 0,0 0 0 0 0,-1 0 0 0 0,1 0-1 0 0,-1 0 1 0 0,0 0 0 0 0,0 0-1 0 0,0 0 1 0 0,0 0 0 0 0,0 1 0 0 0,0-1-1 0 0,0 1 1 0 0,0 0 0 0 0,-1-1 0 0 0,1 1-1 0 0,0 0 1 0 0,-1 0 0 0 0,-4-1-1 0 0,2 2-7 0 0,1 0 0 0 0,0 1 0 0 0,-1-1 0 0 0,1 1 0 0 0,0 0 0 0 0,-1 0 0 0 0,1 0 0 0 0,0 1 0 0 0,0-1 0 0 0,0 1 0 0 0,0 0 0 0 0,-5 3 0 0 0,0 1 5 0 0,0 0 0 0 0,0 1-1 0 0,0 0 1 0 0,1 1-1 0 0,0 0 1 0 0,0 0-1 0 0,-9 14 1 0 0,5-5 8 0 0,1 1 0 0 0,0 0 0 0 0,-9 21-1 0 0,14-24-9 0 0,0 0 1 0 0,1 1-1 0 0,0-1 0 0 0,1 1 0 0 0,1 0 0 0 0,1 1 0 0 0,0-1 0 0 0,1 0 0 0 0,1 19 0 0 0,0-33 12 0 0,0 1 0 0 0,0-1 1 0 0,0 1-1 0 0,1-1 0 0 0,-1 0 0 0 0,1 1 1 0 0,0-1-1 0 0,-1 0 0 0 0,1 1 0 0 0,0-1 1 0 0,0 0-1 0 0,1 0 0 0 0,-1 0 0 0 0,0 0 1 0 0,1 0-1 0 0,-1 0 0 0 0,1 0 0 0 0,0 0 0 0 0,-1-1 1 0 0,1 1-1 0 0,0 0 0 0 0,0-1 0 0 0,0 0 1 0 0,0 1-1 0 0,0-1 0 0 0,1 0 0 0 0,-1 0 1 0 0,0 0-1 0 0,0-1 0 0 0,1 1 0 0 0,-1 0 0 0 0,1-1 1 0 0,-1 1-1 0 0,0-1 0 0 0,1 0 0 0 0,-1 0 1 0 0,1 0-1 0 0,4-1 0 0 0,1 0 3 0 0,1-1-1 0 0,0 1 0 0 0,-1-2 1 0 0,1 1-1 0 0,-1-1 1 0 0,0-1-1 0 0,0 1 1 0 0,0-2-1 0 0,11-7 1 0 0,2-3 18 0 0,0-2 1 0 0,-2 0-1 0 0,0-1 1 0 0,-1-1-1 0 0,-1-1 1 0 0,0 0-1 0 0,-2-1 1 0 0,15-27-1 0 0,-12 16-2 0 0,-13 26-16 0 0,-1-1 0 0 0,0 1 0 0 0,0-1 0 0 0,0 0-1 0 0,-1 0 1 0 0,0-1 0 0 0,-1 1 0 0 0,0-1 0 0 0,0 1 0 0 0,0-1-1 0 0,-1 0 1 0 0,0 0 0 0 0,-1-12 0 0 0,0 12-9 0 0,-1-1 0 0 0,-1 1 0 0 0,1-1 0 0 0,-2 1 0 0 0,1 0 0 0 0,-1 0 0 0 0,0 0 0 0 0,-1 0 0 0 0,0 0 0 0 0,-5-7 0 0 0,7 12-1 0 0,0 0 0 0 0,0 1 0 0 0,0 0 0 0 0,0-1 0 0 0,-1 1 0 0 0,1 0 0 0 0,-1 0 0 0 0,1 0 0 0 0,-1 0 0 0 0,0 1 0 0 0,0-1 0 0 0,0 1 0 0 0,0-1-1 0 0,0 1 1 0 0,0 0 0 0 0,0 0 0 0 0,0 1 0 0 0,0-1 0 0 0,-1 1 0 0 0,1-1 0 0 0,0 1 0 0 0,0 0 0 0 0,-1 0 0 0 0,1 0 0 0 0,0 1 0 0 0,0-1 0 0 0,0 1 0 0 0,-1 0 0 0 0,-3 2 0 0 0,-4 1-6 0 0,2 0 1 0 0,-1 1-1 0 0,0 1 1 0 0,1 0-1 0 0,0 0 1 0 0,0 1-1 0 0,1 0 1 0 0,0 0-1 0 0,0 1 1 0 0,1 0-1 0 0,0 0 1 0 0,-10 16-1 0 0,6-7 3 0 0,0 1 0 0 0,1 1-1 0 0,2-1 1 0 0,-1 2 0 0 0,-8 33-1 0 0,14-41 10 0 0,0 0-1 0 0,1-1 0 0 0,1 2 1 0 0,0-1-1 0 0,0 0 0 0 0,1 0 1 0 0,2 14-1 0 0,-2-23 3 0 0,0-1 0 0 0,1 1 0 0 0,-1 0 0 0 0,1-1 0 0 0,0 1 0 0 0,0-1 0 0 0,0 1 0 0 0,0-1 1 0 0,0 1-1 0 0,0-1 0 0 0,1 0 0 0 0,-1 1 0 0 0,1-1 0 0 0,0 0 0 0 0,-1 0 0 0 0,1 0 0 0 0,0 0 0 0 0,0-1 0 0 0,0 1 0 0 0,1 0 0 0 0,-1-1 0 0 0,0 1 0 0 0,1-1 0 0 0,-1 0 0 0 0,0 0 0 0 0,1 0 0 0 0,0 0 0 0 0,-1 0 1 0 0,1-1-1 0 0,-1 1 0 0 0,1-1 0 0 0,0 0 0 0 0,-1 0 0 0 0,1 0 0 0 0,0 0 0 0 0,-1 0 0 0 0,1 0 0 0 0,3-1 0 0 0,4-1 6 0 0,0-1 0 0 0,-1 1 0 0 0,0-2 0 0 0,1 1 0 0 0,-1-1 0 0 0,0-1 0 0 0,-1 0 0 0 0,1 0 0 0 0,-1 0 0 0 0,13-12 0 0 0,7-8 109 0 0,35-41 0 0 0,-50 51-68 0 0,-6 8-42 0 0,0-1 1 0 0,-1-1 0 0 0,0 1-1 0 0,-1-1 1 0 0,0 0 0 0 0,0 0-1 0 0,-1 0 1 0 0,0-1 0 0 0,4-16-1 0 0,-6 20-5 0 0,-1 0 0 0 0,0 0-1 0 0,-1 0 1 0 0,0 0-1 0 0,0-1 1 0 0,0 1 0 0 0,0 0-1 0 0,-1 0 1 0 0,0 0-1 0 0,0 0 1 0 0,-1 0 0 0 0,0 0-1 0 0,0 0 1 0 0,0 1-1 0 0,-1-1 1 0 0,1 1 0 0 0,-7-9-1 0 0,8 12-8 0 0,-1-1 1 0 0,0 1-1 0 0,0-1 0 0 0,0 1 0 0 0,0 0 0 0 0,0 0 0 0 0,-1 0 1 0 0,1 0-1 0 0,-1 1 0 0 0,1-1 0 0 0,-1 0 0 0 0,1 1 1 0 0,-1 0-1 0 0,0 0 0 0 0,0 0 0 0 0,0 0 0 0 0,0 0 1 0 0,0 0-1 0 0,0 1 0 0 0,0-1 0 0 0,0 1 0 0 0,0 0 1 0 0,0 0-1 0 0,0 0 0 0 0,0 0 0 0 0,0 1 0 0 0,0-1 0 0 0,0 1 1 0 0,-5 2-1 0 0,1 0 0 0 0,-1 0 0 0 0,1 1-1 0 0,0 0 1 0 0,0 0 0 0 0,1 0 0 0 0,-1 1 0 0 0,1 0 0 0 0,0 1 0 0 0,0-1 0 0 0,-5 7-1 0 0,-8 11 5 0 0,1 1 0 0 0,-21 37 0 0 0,33-51-2 0 0,1 0 0 0 0,0 0 0 0 0,1 0 0 0 0,0 1 0 0 0,1 0 0 0 0,0 0 0 0 0,0 0 0 0 0,1 0 1 0 0,0 17-1 0 0,2-26 8 0 0,0-1 0 0 0,-1 0 1 0 0,1 0-1 0 0,0 0 0 0 0,0 1 0 0 0,1-1 1 0 0,-1 0-1 0 0,0 0 0 0 0,0 0 0 0 0,0 1 1 0 0,1-1-1 0 0,-1 0 0 0 0,1 0 0 0 0,-1 0 1 0 0,1 0-1 0 0,-1 0 0 0 0,1 0 1 0 0,0 0-1 0 0,-1 0 0 0 0,1 0 0 0 0,0 0 1 0 0,0 0-1 0 0,0 0 0 0 0,0-1 0 0 0,0 1 1 0 0,0 0-1 0 0,0-1 0 0 0,0 1 0 0 0,0 0 1 0 0,0-1-1 0 0,0 1 0 0 0,0-1 1 0 0,0 0-1 0 0,0 1 0 0 0,0-1 0 0 0,1 0 1 0 0,-1 0-1 0 0,0 0 0 0 0,0 0 0 0 0,0 0 1 0 0,1 0-1 0 0,-1 0 0 0 0,0 0 0 0 0,0 0 1 0 0,0 0-1 0 0,1-1 0 0 0,-1 1 1 0 0,0 0-1 0 0,0-1 0 0 0,2 0 0 0 0,2-1 17 0 0,1 0-1 0 0,-1-1 1 0 0,0 0-1 0 0,0 1 1 0 0,0-1-1 0 0,0-1 1 0 0,0 1-1 0 0,-1-1 1 0 0,7-6-1 0 0,-7 5-12 0 0,0 0-1 0 0,0 0 1 0 0,-1 0-1 0 0,0 0 1 0 0,1-1-1 0 0,-2 1 1 0 0,1-1-1 0 0,-1 0 1 0 0,1 0-1 0 0,-2 0 1 0 0,1 0-1 0 0,-1 0 1 0 0,0 0-1 0 0,0 0 1 0 0,0-8-1 0 0,-1 14-22 0 0,0-1-1 0 0,-1 0 1 0 0,1 0 0 0 0,0 1-1 0 0,0-1 1 0 0,-1 0-1 0 0,1 1 1 0 0,0-1 0 0 0,-1 0-1 0 0,1 1 1 0 0,-1-1-1 0 0,1 0 1 0 0,-1 1 0 0 0,1-1-1 0 0,-1 1 1 0 0,1-1-1 0 0,-1 1 1 0 0,1-1 0 0 0,-1 1-1 0 0,0-1 1 0 0,1 1 0 0 0,-1 0-1 0 0,0-1 1 0 0,0 1-1 0 0,1 0 1 0 0,-1-1 0 0 0,0 1-1 0 0,0 0 1 0 0,1 0-1 0 0,-1 0 1 0 0,0 0 0 0 0,0 0-1 0 0,0 0 1 0 0,1 0-1 0 0,-1 0 1 0 0,0 0 0 0 0,0 0-1 0 0,1 0 1 0 0,-1 1-1 0 0,0-1 1 0 0,0 0 0 0 0,1 0-1 0 0,-1 1 1 0 0,0-1 0 0 0,1 1-1 0 0,-1-1 1 0 0,0 1-1 0 0,-6 5-879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8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18 243 13251 0 0,'-14'-29'3481'0'0,"13"28"-3452"0"0,1 1 0 0 0,0-1 0 0 0,-1 0 1 0 0,1 1-1 0 0,0-1 0 0 0,0 0 0 0 0,-1 1 0 0 0,1-1 0 0 0,0 0 1 0 0,0 0-1 0 0,0 1 0 0 0,0-1 0 0 0,0 0 0 0 0,0 0 0 0 0,0 1 0 0 0,0-1 1 0 0,0 0-1 0 0,0 0 0 0 0,0 1 0 0 0,1-1 0 0 0,-1 0 0 0 0,0 1 1 0 0,1-1-1 0 0,-1 0 0 0 0,0 1 0 0 0,1-1 0 0 0,-1 0 0 0 0,0 1 1 0 0,1-1-1 0 0,-1 1 0 0 0,1-1 0 0 0,0 0 0 0 0,-1 1 0 0 0,1 0 1 0 0,-1-1-1 0 0,1 1 0 0 0,0-1 0 0 0,0 0 0 0 0,18-1-34 0 0,0 0-1 0 0,-1 0 0 0 0,1 2 1 0 0,0 1-1 0 0,28 3 1 0 0,370 24-851 0 0,-364-28-163 0 0,-8-1-1043 0 0</inkml:trace>
  <inkml:trace contextRef="#ctx0" brushRef="#br0" timeOffset="1">309 0 13467 0 0,'-3'0'936'0'0,"1"17"-1040"0"0,4 1 112 0 0,-1 8 232 0 0,-1 2-56 0 0,4 5 88 0 0,-4 1-128 0 0,1 6-88 0 0,-1-1 0 0 0,0 4-24 0 0,0-2 8 0 0,0 1-168 0 0,-3 1-152 0 0,-2-2-184 0 0,0-1-2016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8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20 374 10114 0 0,'-12'-11'2389'0'0,"4"6"957"0"0,138 384-2761 0 0,-110-321-588 0 0,-11-35 11 0 0,-2 0-1 0 0,8 41 0 0 0,-14-61 12 0 0,-1 0 1 0 0,1 0-1 0 0,-1 0 0 0 0,1 0 1 0 0,0 0-1 0 0,0-1 0 0 0,0 1 1 0 0,0 0-1 0 0,3 3 0 0 0,-4-5 497 0 0,-1-4-305 0 0,-10-20-63 0 0,5 12-145 0 0,1 0 0 0 0,0-1 0 0 0,1 0 0 0 0,-5-18 0 0 0,-37-159-91 0 0,1 9 65 0 0,39 148 76 0 0,1 0 0 0 0,2 0 0 0 0,2-54 0 0 0,1 83-34 0 0,0 1 0 0 0,0 0-1 0 0,0 0 1 0 0,1 0 0 0 0,-1-1 0 0 0,1 1-1 0 0,-1 0 1 0 0,1 0 0 0 0,0 0 0 0 0,0 0-1 0 0,0 0 1 0 0,0 0 0 0 0,0 0-1 0 0,0 0 1 0 0,1 1 0 0 0,-1-1 0 0 0,0 0-1 0 0,1 1 1 0 0,0-1 0 0 0,3-2 0 0 0,-3 3-12 0 0,1-1 0 0 0,0 1 0 0 0,0 0 0 0 0,0 0 0 0 0,0 0 0 0 0,0 1 0 0 0,1-1 0 0 0,-1 1 0 0 0,0 0 0 0 0,0-1 0 0 0,0 1 0 0 0,0 1 0 0 0,4-1 0 0 0,5 2-10 0 0,0 1-1 0 0,-1 0 1 0 0,1 1 0 0 0,-1 0-1 0 0,0 1 1 0 0,18 9-1 0 0,64 51-15 0 0,-36-23 6 0 0,105 89-28 0 0,-21-15-23 0 0,-129-107 70 0 0,0-1 0 0 0,0 0 1 0 0,1-1-1 0 0,0-1 0 0 0,1 0 0 0 0,-1-1 1 0 0,18 5-1 0 0,-26-9 6 0 0,0 0 0 0 0,0 0 1 0 0,0-1-1 0 0,-1 1 0 0 0,1-1 1 0 0,0 0-1 0 0,0-1 0 0 0,0 1 1 0 0,0-1-1 0 0,0 0 0 0 0,0 0 0 0 0,0 0 1 0 0,-1-1-1 0 0,1 0 0 0 0,-1 1 1 0 0,1-2-1 0 0,-1 1 0 0 0,1 0 0 0 0,-1-1 1 0 0,0 0-1 0 0,0 0 0 0 0,-1 0 1 0 0,1-1-1 0 0,5-6 0 0 0,-2 0 25 0 0,0 1-1 0 0,-1-2 1 0 0,0 1-1 0 0,-1 0 1 0 0,-1-1-1 0 0,1 0 0 0 0,-1 0 1 0 0,-1-1-1 0 0,0 1 1 0 0,-1-1-1 0 0,1-13 1 0 0,2-30 529 0 0,-2-101 0 0 0,-3 24-121 0 0,1 109-424 0 0,3-44 30 0 0,-3 62-80 0 0,0-1 0 0 0,0 1 0 0 0,1-1 1 0 0,0 1-1 0 0,0 0 0 0 0,0 0 1 0 0,0 0-1 0 0,1 0 0 0 0,4-7 0 0 0,-6 12-29 0 0,0-1 0 0 0,-1 0 0 0 0,1 1-1 0 0,0-1 1 0 0,0 1 0 0 0,0-1 0 0 0,-1 1-1 0 0,1-1 1 0 0,0 1 0 0 0,0-1 0 0 0,0 1-1 0 0,0 0 1 0 0,0 0 0 0 0,0-1 0 0 0,0 1-1 0 0,0 0 1 0 0,0 0 0 0 0,0 0 0 0 0,0 0 0 0 0,0 0-1 0 0,0 0 1 0 0,0 1 0 0 0,1-1 0 0 0,1 1-296 0 0,-1-1 0 0 0,0 1 0 0 0,1 0 0 0 0,-1 0 0 0 0,0 0 0 0 0,0 0 0 0 0,0 0 0 0 0,3 2 0 0 0,5 6-2952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9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17964 0 0,'0'-1'0'0'0,"0"0"0"0"0,1 0 0 0 0,-1 0 0 0 0,0 1-1 0 0,1-1 1 0 0,-1 0 0 0 0,0 0 0 0 0,1 0 0 0 0,-1 1 0 0 0,1-1 0 0 0,0 0 0 0 0,-1 1 0 0 0,1-1 0 0 0,0 1 0 0 0,-1-1 0 0 0,1 0 0 0 0,0 1-1 0 0,-1 0 1 0 0,1-1 0 0 0,0 1 0 0 0,0-1 0 0 0,0 1 0 0 0,-1 0 0 0 0,1-1 0 0 0,0 1 0 0 0,0 0 0 0 0,0 0 0 0 0,0 0 0 0 0,1 0 0 0 0,36-3 29 0 0,-25 2 71 0 0,9 2-88 0 0,0 0 0 0 0,0 1 0 0 0,1 1 0 0 0,25 8 0 0 0,-48-11-12 0 0,19 4 15 0 0,-1 1 0 0 0,21 9 0 0 0,-34-13-18 0 0,-1 1 0 0 0,1 0 0 0 0,-1 1 0 0 0,0-1 0 0 0,0 1 0 0 0,0 0 0 0 0,0-1 1 0 0,0 2-1 0 0,-1-1 0 0 0,0 0 0 0 0,1 1 0 0 0,-1 0 0 0 0,0-1 0 0 0,3 7 0 0 0,-5-6 4 0 0,1 0 0 0 0,-1 1 0 0 0,0-1 0 0 0,0 1-1 0 0,-1-1 1 0 0,1 1 0 0 0,-1-1 0 0 0,0 1 0 0 0,0 0 0 0 0,-1-1 0 0 0,1 1 0 0 0,-1-1 0 0 0,0 1 0 0 0,0-1 0 0 0,-1 1-1 0 0,1-1 1 0 0,-1 0 0 0 0,0 0 0 0 0,0 1 0 0 0,0-1 0 0 0,-4 4 0 0 0,-1 3 1 0 0,-2 0 0 0 0,1 0 1 0 0,-1-1-1 0 0,-1 0 0 0 0,-19 16 0 0 0,-19 7 14 0 0,31-23 50 0 0,2 1 1 0 0,-24 21-1 0 0,38-32 257 0 0,3 2-268 0 0,-1-1 1 0 0,1 0 0 0 0,0 0-1 0 0,0-1 1 0 0,0 1-1 0 0,0 0 1 0 0,0 0 0 0 0,0-1-1 0 0,0 0 1 0 0,0 1-1 0 0,1-1 1 0 0,-1 0 0 0 0,0 0-1 0 0,4 0 1 0 0,-3 0 27 0 0,209 1 808 0 0,39 1-1071 0 0,-27 17-1452 0 0,-155-14-1180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9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456 281 12899 0 0,'1'-1'204'0'0,"-1"-1"0"0"0,1 1 0 0 0,-1 0 0 0 0,1 0 0 0 0,-1-1 0 0 0,1 1 0 0 0,0 0 0 0 0,-1 0 0 0 0,1 0 0 0 0,0 0 0 0 0,0 0 0 0 0,0 0 0 0 0,0 0 0 0 0,0 0 0 0 0,0 0 0 0 0,0 1 0 0 0,2-2 0 0 0,-2 1-181 0 0,0 1 1 0 0,0 0-1 0 0,0 0 1 0 0,0 0-1 0 0,0 0 0 0 0,-1 0 1 0 0,1 0-1 0 0,0 0 0 0 0,0 0 1 0 0,0 0-1 0 0,0 1 0 0 0,-1-1 1 0 0,1 0-1 0 0,0 0 0 0 0,0 1 1 0 0,0-1-1 0 0,-1 1 0 0 0,1-1 1 0 0,0 0-1 0 0,1 2 1 0 0,0 0-63 0 0,1 1 1 0 0,-1-1 0 0 0,0 1 0 0 0,0-1 0 0 0,0 1-1 0 0,0 0 1 0 0,0 0 0 0 0,-1 0 0 0 0,1 0-1 0 0,-1 0 1 0 0,0 0 0 0 0,2 5 0 0 0,-1 2 20 0 0,-1 1 1 0 0,0 0-1 0 0,-1-1 1 0 0,0 1-1 0 0,0 0 0 0 0,-4 17 1 0 0,-19 64-53 0 0,16-69 84 0 0,1-4-14 0 0,-1-1-1 0 0,0 0 1 0 0,-2-1 0 0 0,0 0-1 0 0,-1 0 1 0 0,-14 18-1 0 0,-80 87 6 0 0,66-81-32 0 0,33-35 37 0 0,-1 0 1 0 0,0 0-1 0 0,0 0 1 0 0,-1-1-1 0 0,-11 7 1 0 0,17-11-1 0 0,0-1-1 0 0,0 1 1 0 0,0-1 0 0 0,0 1 0 0 0,0-1 0 0 0,-1 0-1 0 0,1 1 1 0 0,0-1 0 0 0,0 0 0 0 0,0 0 0 0 0,0 0-1 0 0,0 0 1 0 0,-1 0 0 0 0,1 0 0 0 0,0 0 0 0 0,0 0-1 0 0,0 0 1 0 0,0-1 0 0 0,0 1 0 0 0,-2-1 0 0 0,2 0-1 0 0,0 0 1 0 0,0 0-1 0 0,0 0 1 0 0,0 0-1 0 0,0-1 1 0 0,0 1-1 0 0,0 0 1 0 0,0-1-1 0 0,1 1 1 0 0,-1 0-1 0 0,0-1 1 0 0,1 1-1 0 0,-1-1 1 0 0,1 1-1 0 0,0-1 1 0 0,-1 1-1 0 0,1-1 1 0 0,0 0-1 0 0,0-2 1 0 0,-1-11-49 0 0,2 1 1 0 0,-1-1-1 0 0,2 0 1 0 0,0 1-1 0 0,1-1 1 0 0,8-25 0 0 0,38-85-146 0 0,-42 110 155 0 0,85-169-220 0 0,-54 113 192 0 0,42-107 0 0 0,-69 134 139 0 0,-9 35-83 0 0,0-1 0 0 0,1 1 1 0 0,0 0-1 0 0,1-1 0 0 0,8-16 1 0 0,-11 25-5 0 0,-1 1 0 0 0,0-1 0 0 0,1 0 0 0 0,-1 1 0 0 0,1-1 0 0 0,-1 0 0 0 0,1 1 0 0 0,-1-1 0 0 0,1 1 0 0 0,0-1 0 0 0,-1 1 0 0 0,1-1 0 0 0,0 1 0 0 0,-1-1 0 0 0,1 1 0 0 0,0-1 0 0 0,0 1 1 0 0,-1 0-1 0 0,1 0 0 0 0,0-1 0 0 0,0 1 0 0 0,0 0 0 0 0,-1 0 0 0 0,1 0 0 0 0,0 0 0 0 0,0 0 0 0 0,1 0 0 0 0,-1 1-5 0 0,1-1-1 0 0,-1 1 1 0 0,0 0 0 0 0,1-1-1 0 0,-1 1 1 0 0,0 0 0 0 0,1 0-1 0 0,-1 0 1 0 0,0 0 0 0 0,0 0-1 0 0,0 0 1 0 0,0 1 0 0 0,1 1-1 0 0,3 5-20 0 0,0 0 1 0 0,0 1-1 0 0,5 13 0 0 0,18 40-7 0 0,2-1 0 0 0,58 85-1 0 0,-48-87 38 0 0,-10-16 7 0 0,38 73 1 0 0,-66-113-4 0 0,0 1 0 0 0,-1-1-1 0 0,1 0 1 0 0,-1 1-1 0 0,0 0 1 0 0,0-1 0 0 0,-1 1-1 0 0,1-1 1 0 0,-1 1-1 0 0,1 0 1 0 0,-1 0 0 0 0,0-1-1 0 0,-1 1 1 0 0,1 0-1 0 0,-2 5 1 0 0,1-6-1 0 0,-1 1-1 0 0,0-1 1 0 0,0 1-1 0 0,0-1 1 0 0,0 0-1 0 0,0 1 1 0 0,-1-1 0 0 0,1 0-1 0 0,-1-1 1 0 0,0 1-1 0 0,0 0 1 0 0,0-1 0 0 0,0 0-1 0 0,-6 3 1 0 0,-11 7 7 0 0,-1-1 1 0 0,-1-2 0 0 0,0 0-1 0 0,0-1 1 0 0,-25 5 0 0 0,-120 19 62 0 0,145-28-69 0 0,-101 9-562 0 0,-203-2-1 0 0,297-13-3177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0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 14267 0 0,'0'-2'186'0'0,"0"0"-1"0"0,0 1 1 0 0,0-1 0 0 0,1 0-1 0 0,-1 1 1 0 0,1-1-1 0 0,-1 0 1 0 0,1 1 0 0 0,0-1-1 0 0,0 1 1 0 0,0-1 0 0 0,-1 1-1 0 0,1-1 1 0 0,1 1 0 0 0,-1-1-1 0 0,0 1 1 0 0,0 0 0 0 0,0 0-1 0 0,1 0 1 0 0,-1 0-1 0 0,3-2 1 0 0,-2 2-136 0 0,1 0 0 0 0,0 1 0 0 0,-1-1 0 0 0,1 0 0 0 0,0 1 0 0 0,0 0 0 0 0,-1-1 0 0 0,1 1 1 0 0,0 0-1 0 0,0 0 0 0 0,0 1 0 0 0,3 0 0 0 0,7 2-108 0 0,0 1-1 0 0,-1 0 1 0 0,1 1 0 0 0,17 10 0 0 0,-4-1 111 0 0,-1 2 1 0 0,-1 1 0 0 0,0 1-1 0 0,31 30 1 0 0,76 93-44 0 0,-89-94-34 0 0,-23-25-52 0 0,-1-3-646 0 0,-1 1-1 0 0,17 26 1 0 0,-23-28-1165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0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3 15611 0 0,'1'-2'-16'0'0,"4"4"56"0"0,2 4-56 0 0,-1 6 88 0 0,1-1 192 0 0,-4 4-16 0 0,-1 3 17 0 0,-2 5-41 0 0,-2 2-96 0 0,-4 4-48 0 0,-2 2-24 0 0,-1 2-16 0 0,-2 3-80 0 0,1-1 24 0 0,-5 3-16 0 0,-4-1-56 0 0,-3 0-729 0 0,-2-3-2551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0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 18036 0 0,'9'-3'-6'0'0,"-1"2"0"0"0,1-1 0 0 0,0 1 0 0 0,0 1-1 0 0,0-1 1 0 0,0 2 0 0 0,-1-1 0 0 0,1 1 0 0 0,0 0 0 0 0,0 1 0 0 0,-1 0 0 0 0,1 0 0 0 0,-1 1 0 0 0,1 0 0 0 0,-1 1 0 0 0,0 0-1 0 0,0 0 1 0 0,-1 1 0 0 0,1 0 0 0 0,-1 0 0 0 0,0 0 0 0 0,0 1 0 0 0,-1 0 0 0 0,10 12 0 0 0,-14-15 0 0 0,1 0 1 0 0,-1 0 0 0 0,0 1-1 0 0,-1-1 1 0 0,1 1-1 0 0,-1-1 1 0 0,1 1 0 0 0,-1 0-1 0 0,0 0 1 0 0,0-1-1 0 0,-1 1 1 0 0,1 0 0 0 0,-1 0-1 0 0,0 0 1 0 0,0 0-1 0 0,0 0 1 0 0,0 0 0 0 0,-1 0-1 0 0,1 0 1 0 0,-1-1-1 0 0,0 1 1 0 0,0 0 0 0 0,-3 4-1 0 0,1 0 8 0 0,-1 0 0 0 0,0 0 0 0 0,0-1 0 0 0,-1 1 0 0 0,0-1 0 0 0,0 0-1 0 0,-1 0 1 0 0,0-1 0 0 0,-9 9 0 0 0,-6 1-4 0 0,0-1 0 0 0,-1-1 0 0 0,-35 16 0 0 0,-75 26 212 0 0,100-43-80 0 0,32-13-115 0 0,0 0-1 0 0,0 0 1 0 0,0 0-1 0 0,0 0 0 0 0,0 0 1 0 0,0 0-1 0 0,-1 0 1 0 0,1 0-1 0 0,0 0 1 0 0,0 0-1 0 0,0 0 1 0 0,0 0-1 0 0,0 0 1 0 0,0 0-1 0 0,0 0 0 0 0,0 0 1 0 0,0 0-1 0 0,0 0 1 0 0,-1 0-1 0 0,1 1 1 0 0,0-1-1 0 0,0 0 1 0 0,0 0-1 0 0,0 0 1 0 0,0 0-1 0 0,0 0 0 0 0,0 0 1 0 0,0 0-1 0 0,0 0 1 0 0,0 0-1 0 0,0 1 1 0 0,0-1-1 0 0,0 0 1 0 0,0 0-1 0 0,0 0 0 0 0,0 0 1 0 0,0 0-1 0 0,0 0 1 0 0,0 0-1 0 0,0 0 1 0 0,0 1-1 0 0,0-1 1 0 0,0 0-1 0 0,0 0 1 0 0,0 0-1 0 0,0 0 0 0 0,0 0 1 0 0,0 0-1 0 0,0 0 1 0 0,0 0-1 0 0,0 0 1 0 0,0 0-1 0 0,1 1 1 0 0,-1-1-1 0 0,8 5 266 0 0,16 2-4 0 0,31 3-70 0 0,77 2 0 0 0,-45-6-214 0 0,274 37-4041 0 0,-269-30-1096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1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668 0 15339 0 0,'-3'3'-30'0'0,"1"-1"0"0"0,-1 1 0 0 0,1-1 0 0 0,0 1-1 0 0,0 0 1 0 0,0-1 0 0 0,0 1 0 0 0,1 0 0 0 0,-1 0 0 0 0,1 0-1 0 0,0 1 1 0 0,-1 3 0 0 0,-9 44-72 0 0,7-27 91 0 0,-29 171 102 0 0,-13 57-1050 0 0,42-237 241 0 0,0 0 1 0 0,-1-1 0 0 0,-11 25 0 0 0,4-23-1034 0 0</inkml:trace>
  <inkml:trace contextRef="#ctx0" brushRef="#br0" timeOffset="1">9 411 13387 0 0,'-8'-7'1504'0'0,"10"4"-1080"0"0,7-3-40 0 0,13 1-312 0 0,14 1-64 0 0,0-1 192 0 0,13 2 32 0 0,7-2 49 0 0,-3 0 47 0 0,7 0-160 0 0,0 2-24 0 0,5-4-48 0 0,8 3-96 0 0,7-3-200 0 0,4-1-224 0 0,8 0-177 0 0,5-1-2383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1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318 395 14307 0 0,'-3'3'10'0'0,"-1"1"0"0"0,1 0 0 0 0,0 0 0 0 0,0 0 0 0 0,0 0 0 0 0,0 1 0 0 0,1-1 0 0 0,-4 8 0 0 0,-13 44-7 0 0,8-19 240 0 0,-7 12-74 0 0,-3-1 0 0 0,-1-1 1 0 0,-3-1-1 0 0,-1-1 0 0 0,-34 43 0 0 0,59-86-139 0 0,0 0-1 0 0,0-1 1 0 0,0 1-1 0 0,0-1 0 0 0,0 0 1 0 0,-1 1-1 0 0,1-1 1 0 0,0 0-1 0 0,-1 0 1 0 0,1 0-1 0 0,-1 0 1 0 0,1 0-1 0 0,-1 0 1 0 0,1 0-1 0 0,-1-1 1 0 0,0 1-1 0 0,1-1 1 0 0,-1 1-1 0 0,0-1 1 0 0,-2 1-1 0 0,2-2 16 0 0,0 1 0 0 0,0-1 0 0 0,1 0-1 0 0,-1 0 1 0 0,0 0 0 0 0,1 0 0 0 0,-1 0-1 0 0,1 0 1 0 0,-1 0 0 0 0,1-1 0 0 0,-1 1-1 0 0,1-1 1 0 0,0 1 0 0 0,0-1 0 0 0,0 1-1 0 0,0-1 1 0 0,0 1 0 0 0,-1-4 0 0 0,-3-4 47 0 0,2 1-1 0 0,-1 0 1 0 0,1-1 0 0 0,1 1 0 0 0,-1-1 0 0 0,1 0 0 0 0,1 0 0 0 0,0 0-1 0 0,0-15 1 0 0,2-7 194 0 0,7-46 0 0 0,-1 28-81 0 0,-4 20-182 0 0,1 1 0 0 0,2 0 0 0 0,1 0 0 0 0,1 0 0 0 0,1 1-1 0 0,2 0 1 0 0,1 1 0 0 0,21-37 0 0 0,-29 58-23 0 0,5-11-4 0 0,2-1-1 0 0,0 2 1 0 0,1 0-1 0 0,23-24 1 0 0,-32 36 1 0 0,1 0-1 0 0,-1 0 1 0 0,1 1 0 0 0,0-1 0 0 0,0 1 0 0 0,0 0 0 0 0,0 0 0 0 0,0 0 0 0 0,0 0-1 0 0,1 1 1 0 0,-1 0 0 0 0,1 0 0 0 0,-1 0 0 0 0,1 0 0 0 0,-1 1 0 0 0,1-1 0 0 0,-1 1-1 0 0,1 0 1 0 0,-1 1 0 0 0,1-1 0 0 0,-1 1 0 0 0,1 0 0 0 0,-1 0 0 0 0,1 0-1 0 0,6 4 1 0 0,-1 0-8 0 0,-1 0-1 0 0,0 0 1 0 0,0 1-1 0 0,0 0 1 0 0,-1 1-1 0 0,0 0 0 0 0,-1 0 1 0 0,1 1-1 0 0,9 14 1 0 0,5 9-33 0 0,24 47 1 0 0,8 10-68 0 0,-42-72 98 0 0,0-1-1 0 0,0 0 1 0 0,2-1 0 0 0,0 0-1 0 0,0-2 1 0 0,1 1 0 0 0,1-2-1 0 0,0 0 1 0 0,1-1 0 0 0,0 0-1 0 0,0-2 1 0 0,1 0 0 0 0,0-1-1 0 0,0 0 1 0 0,1-2 0 0 0,0 0-1 0 0,0-1 1 0 0,38 2 0 0 0,-36-5 27 0 0,1 0 1 0 0,0-2-1 0 0,-1-1 1 0 0,1 0-1 0 0,-1-2 1 0 0,0 0-1 0 0,0-2 1 0 0,-1 0-1 0 0,1-1 1 0 0,-1-1 0 0 0,-1-1-1 0 0,1-1 1 0 0,-1 0-1 0 0,-1-2 1 0 0,0 0-1 0 0,-1-1 1 0 0,0-1-1 0 0,-1 0 1 0 0,-1-1-1 0 0,26-33 1 0 0,-34 38 1 0 0,-1-1-1 0 0,0 1 1 0 0,0-1 0 0 0,-1 0 0 0 0,-1 0-1 0 0,4-14 1 0 0,12-72 111 0 0,-16 71-107 0 0,-2 15 4 0 0,-1-1-1 0 0,0 0 0 0 0,0 1 0 0 0,-2-1 0 0 0,1 1 1 0 0,-2-1-1 0 0,1 0 0 0 0,-6-16 0 0 0,-2 1-77 0 0,0 2-1 0 0,-20-36 1 0 0,29 60 5 0 0,0 1 1 0 0,0 0-1 0 0,0 0 1 0 0,0-1-1 0 0,-1 1 1 0 0,1 0-1 0 0,0 0 1 0 0,0-1-1 0 0,0 1 0 0 0,0 0 1 0 0,0 0-1 0 0,-1 0 1 0 0,1-1-1 0 0,0 1 1 0 0,0 0-1 0 0,0 0 1 0 0,-1 0-1 0 0,1 0 1 0 0,0-1-1 0 0,0 1 1 0 0,-1 0-1 0 0,1 0 1 0 0,0 0-1 0 0,0 0 1 0 0,-1 0-1 0 0,1 0 1 0 0,0 0-1 0 0,0 0 0 0 0,-1 0 1 0 0,1 0-1 0 0,0 0 1 0 0,-1 0-1 0 0,1 0 1 0 0,0 0-1 0 0,0 0 1 0 0,-1 0-1 0 0,1 0 1 0 0,0 0-1 0 0,0 0 1 0 0,-1 0-1 0 0,1 0 1 0 0,0 1-1 0 0,0-1 1 0 0,-1 0-1 0 0,1 0 1 0 0,0 0-1 0 0,0 0 0 0 0,0 1 1 0 0,-1-1-1 0 0,1 0 1 0 0,0 0-1 0 0,0 0 1 0 0,0 1-1 0 0,0-1 1 0 0,-1 0-1 0 0,1 1 1 0 0,-3 5-1782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8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10154 0 0,'4'-3'624'0'0,"0"-1"1"0"0,0 1-1 0 0,1 0 0 0 0,-1 1 1 0 0,0-1-1 0 0,1 1 0 0 0,0 0 1 0 0,8-3-1 0 0,-11 5-575 0 0,0-1 1 0 0,0 1-1 0 0,0 0 1 0 0,0 0-1 0 0,0 0 1 0 0,0 0-1 0 0,0 0 1 0 0,-1 0-1 0 0,1 1 1 0 0,0-1-1 0 0,0 1 1 0 0,0-1-1 0 0,0 1 1 0 0,0 0-1 0 0,0-1 1 0 0,-1 1-1 0 0,1 0 1 0 0,0 0-1 0 0,0 0 1 0 0,-1 1-1 0 0,1-1 1 0 0,-1 0-1 0 0,1 1 1 0 0,-1-1-1 0 0,0 1 0 0 0,2 1 1 0 0,-1 1-23 0 0,1 0 1 0 0,-1 0-1 0 0,0 0 1 0 0,0 0-1 0 0,0 0 1 0 0,-1 1-1 0 0,1-1 1 0 0,-1 1-1 0 0,1 6 1 0 0,1 45 250 0 0,-1-20-200 0 0,0 9-80 0 0,5 30-3 0 0,-6-67 6 0 0,0 0-1 0 0,1 0 1 0 0,1-1 0 0 0,-1 1-1 0 0,1-1 1 0 0,0 1 0 0 0,5 6-1 0 0,-7-12 1 0 0,0-1 0 0 0,0 1 0 0 0,0-1-1 0 0,0 1 1 0 0,0-1 0 0 0,0 0 0 0 0,0 0-1 0 0,0 1 1 0 0,1-1 0 0 0,-1 0 0 0 0,0 0-1 0 0,1 0 1 0 0,-1 0 0 0 0,1-1-1 0 0,-1 1 1 0 0,1 0 0 0 0,-1-1 0 0 0,1 1-1 0 0,0-1 1 0 0,-1 1 0 0 0,1-1 0 0 0,0 0-1 0 0,-1 1 1 0 0,1-1 0 0 0,0 0-1 0 0,0 0 1 0 0,-1 0 0 0 0,1-1 0 0 0,0 1-1 0 0,-1 0 1 0 0,1-1 0 0 0,0 1 0 0 0,-1-1-1 0 0,1 1 1 0 0,-1-1 0 0 0,3-1-1 0 0,4-3 5 0 0,0 0 0 0 0,0 0 0 0 0,0-1 0 0 0,-1-1 0 0 0,8-7 0 0 0,-6 5 6 0 0,67-69 21 0 0,-52 50-4 0 0,3 1 0 0 0,46-38 0 0 0,-72 64-18 0 0,0 0 0 0 0,0 0 0 0 0,0 1 0 0 0,0-1 0 0 0,0 0 0 0 0,0 1 0 0 0,0-1 0 0 0,0 0 0 0 0,0 1 0 0 0,0-1 0 0 0,1 1 0 0 0,-1 0 0 0 0,0-1 0 0 0,0 1-1 0 0,0 0 1 0 0,1 0 0 0 0,-1 0 0 0 0,0 0 0 0 0,0 0 0 0 0,1 0 0 0 0,-1 0 0 0 0,0 0 0 0 0,0 1 0 0 0,0-1 0 0 0,1 0 0 0 0,-1 1 0 0 0,0-1 0 0 0,0 1 0 0 0,0-1-1 0 0,0 1 1 0 0,0-1 0 0 0,0 1 0 0 0,0 0 0 0 0,0 0 0 0 0,0-1 0 0 0,0 1 0 0 0,0 0 0 0 0,0 0 0 0 0,0 0 0 0 0,-1 0 0 0 0,1 0 0 0 0,0 0 0 0 0,-1 0 0 0 0,1 0-1 0 0,-1 1 1 0 0,1 0 0 0 0,2 6 65 0 0,0 0-1 0 0,-1-1 0 0 0,0 1 1 0 0,0 0-1 0 0,-1 0 0 0 0,1 9 0 0 0,-1 34 142 0 0,-12 97 0 0 0,4-77-230 0 0,6-64-9 0 0,-58 552-1787 0 0,47-480 183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6 16307 0 0,'1'0'19'0'0,"-1"-1"-1"0"0,0 1 0 0 0,0-1 0 0 0,1 1 1 0 0,-1 0-1 0 0,0-1 0 0 0,1 1 0 0 0,-1 0 0 0 0,1-1 1 0 0,-1 1-1 0 0,0 0 0 0 0,1 0 0 0 0,-1-1 1 0 0,1 1-1 0 0,-1 0 0 0 0,0 0 0 0 0,1 0 0 0 0,-1 0 1 0 0,1 0-1 0 0,-1-1 0 0 0,1 1 0 0 0,-1 0 1 0 0,1 0-1 0 0,-1 0 0 0 0,1 0 0 0 0,-1 0 0 0 0,1 0 1 0 0,-1 1-1 0 0,1-1 0 0 0,20 1 183 0 0,-17-1-8 0 0,33 4-88 0 0,-1 0 0 0 0,0 2-1 0 0,0 2 1 0 0,0 2 0 0 0,62 25 0 0 0,-56-15-159 0 0,-39-18 40 0 0,1-1 0 0 0,-1 2 0 0 0,0-1 0 0 0,0 0 0 0 0,0 1 0 0 0,0-1 1 0 0,0 1-1 0 0,0 0 0 0 0,3 5 0 0 0,-6-7 4 0 0,1 1 1 0 0,-1-1-1 0 0,1 1 1 0 0,-1 0-1 0 0,0-1 1 0 0,0 1-1 0 0,0-1 1 0 0,0 1-1 0 0,0 0 1 0 0,0-1-1 0 0,0 1 1 0 0,-1-1-1 0 0,1 1 1 0 0,-1-1-1 0 0,1 1 1 0 0,-1-1-1 0 0,1 1 1 0 0,-1-1-1 0 0,0 1 1 0 0,0-1-1 0 0,1 0 1 0 0,-1 0-1 0 0,0 1 1 0 0,0-1-1 0 0,-1 0 1 0 0,1 0-1 0 0,0 0 1 0 0,0 0-1 0 0,-2 1 1 0 0,-4 4-10 0 0,0-1 1 0 0,-1 1 0 0 0,-14 6-1 0 0,-28 9 9 0 0,-1-2 0 0 0,0-3 0 0 0,-58 11 0 0 0,36-9-18 0 0,58-14 21 0 0,7-1 26 0 0,0-1 1 0 0,0 0-1 0 0,-16 1 1 0 0,23-3 77 0 0,19 7-64 0 0,-4-3-19 0 0,0 0 0 0 0,23 2-1 0 0,11 3-127 0 0,-29-5 71 0 0,8 3-155 0 0,-1 0 1 0 0,35 15 0 0 0,-54-19 140 0 0,-1 0 0 0 0,1 0 0 0 0,-1 1 0 0 0,0 0 1 0 0,0 0-1 0 0,0 0 0 0 0,-1 1 0 0 0,1 0 0 0 0,-1 0 0 0 0,0 1 0 0 0,-1-1 0 0 0,1 1 0 0 0,-1 0 1 0 0,4 7-1 0 0,-7-11 47 0 0,0 0 1 0 0,-1 0-1 0 0,1 0 1 0 0,0 0-1 0 0,0-1 1 0 0,-1 1 0 0 0,1 0-1 0 0,-1 0 1 0 0,0 0-1 0 0,0 0 1 0 0,0 1-1 0 0,0-1 1 0 0,0 0-1 0 0,0 0 1 0 0,0 0 0 0 0,-1 0-1 0 0,1 0 1 0 0,-1 0-1 0 0,1 0 1 0 0,-1-1-1 0 0,0 1 1 0 0,0 2-1 0 0,-1-1 12 0 0,-1-1-1 0 0,1 1 0 0 0,0-1 1 0 0,0 0-1 0 0,-1 0 1 0 0,0 0-1 0 0,1 0 0 0 0,-1 0 1 0 0,0 0-1 0 0,0-1 0 0 0,0 1 1 0 0,-4 0-1 0 0,-8 3 12 0 0,1-1-1 0 0,-1-1 0 0 0,1-1 1 0 0,-30 2-1 0 0,-119-2-927 0 0,134-3 94 0 0,0-2-1 0 0,0-1 0 0 0,-44-12 0 0 0,41 5-1901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2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101 835 11931 0 0,'-1'0'96'0'0,"0"0"1"0"0,-1 0 0 0 0,1 0 0 0 0,0 0 0 0 0,0 0 0 0 0,0 0 0 0 0,0 1 0 0 0,0-1 0 0 0,0 1 0 0 0,-1-1 0 0 0,1 0 0 0 0,0 1 0 0 0,0 0 0 0 0,0-1 0 0 0,0 1 0 0 0,1 0 0 0 0,-1-1 0 0 0,0 1-1 0 0,0 0 1 0 0,0 0 0 0 0,0 0 0 0 0,1 0 0 0 0,-1 0 0 0 0,0 1 0 0 0,-13 12 1490 0 0,13-18-1419 0 0,0 1-141 0 0,1-1 1 0 0,0 0 0 0 0,0 0 0 0 0,0 0-1 0 0,1 0 1 0 0,-1 0 0 0 0,1 0-1 0 0,0 1 1 0 0,0-1 0 0 0,0 0 0 0 0,4-6-1 0 0,24-46-65 0 0,-19 38 35 0 0,132-293 130 0 0,-74 152-50 0 0,-54 124 222 0 0,-1-1 0 0 0,-3 0 0 0 0,0 0 1 0 0,4-46-1 0 0,-14 80-273 0 0,1 0 1 0 0,-1 0-1 0 0,1 1 1 0 0,-1-1-1 0 0,1 0 1 0 0,0 0-1 0 0,0 1 0 0 0,-1-1 1 0 0,1 0-1 0 0,0 1 1 0 0,1-1-1 0 0,-1 1 1 0 0,0-1-1 0 0,2-1 1 0 0,5-6 161 0 0,-7 7-150 0 0,1 3-96 0 0,0 0 50 0 0,1 0 1 0 0,-1 0-1 0 0,0 1 0 0 0,0-1 0 0 0,-1 0 0 0 0,1 1 1 0 0,0 0-1 0 0,0-1 0 0 0,-1 1 0 0 0,1 0 0 0 0,-1 0 0 0 0,1 0 1 0 0,-1 0-1 0 0,0 0 0 0 0,0 0 0 0 0,0 0 0 0 0,0 0 0 0 0,1 4 1 0 0,15 52-27 0 0,-11-35 10 0 0,11 29-90 0 0,2-1 1 0 0,51 94 0 0 0,-34-87-238 0 0,3-1 0 0 0,66 75 0 0 0,-29-39-86 0 0,-75-93 433 0 0,-1 0 1 0 0,1 1-1 0 0,-1-1 1 0 0,1 1-1 0 0,-1-1 1 0 0,1 1-1 0 0,-1-1 1 0 0,1 1-1 0 0,-1-1 1 0 0,0 1-1 0 0,1-1 1 0 0,-1 1-1 0 0,0 0 1 0 0,1-1-1 0 0,-1 1 1 0 0,0 0-1 0 0,0-1 0 0 0,0 1 1 0 0,0 0-1 0 0,1-1 1 0 0,-1 1-1 0 0,0 0 1 0 0,0-1-1 0 0,0 1 1 0 0,-1 0-1 0 0,1-1 1 0 0,0 1-1 0 0,0 0 1 0 0,0-1-1 0 0,0 1 1 0 0,-1 0-1 0 0,1-1 1 0 0,0 1-1 0 0,0 0 1 0 0,-1-1-1 0 0,1 1 1 0 0,-1-1-1 0 0,1 1 0 0 0,0-1 1 0 0,-1 1-1 0 0,1-1 1 0 0,-1 1-1 0 0,1-1 1 0 0,-1 1-1 0 0,1-1 1 0 0,-1 0-1 0 0,0 1 1 0 0,1-1-1 0 0,-1 0 1 0 0,0 1-1 0 0,1-1 1 0 0,-2 0-1 0 0,-4 2 37 0 0,-1 0-1 0 0,1-1 1 0 0,-1-1-1 0 0,-10 1 1 0 0,7 0-34 0 0,-301 9 165 0 0,-62 7-243 0 0,314-10-1340 0 0,40-5-144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2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16115 0 0,'0'-1'10'0'0,"0"1"0"0"0,0-1 0 0 0,0 1 0 0 0,0-1 0 0 0,0 1 0 0 0,1-1 0 0 0,-1 1 0 0 0,0-1 0 0 0,0 1 0 0 0,0-1 0 0 0,0 1 0 0 0,0 0 0 0 0,1-1 0 0 0,-1 1 0 0 0,0-1 0 0 0,0 1 0 0 0,1-1 0 0 0,-1 1 0 0 0,0 0 0 0 0,1-1 0 0 0,-1 1 0 0 0,0 0 1 0 0,1-1-1 0 0,-1 1 0 0 0,1 0 0 0 0,-1-1 0 0 0,0 1 0 0 0,1 0 0 0 0,-1 0 0 0 0,1-1 0 0 0,-1 1 0 0 0,2 0 0 0 0,-1 0 26 0 0,1 0 1 0 0,0 0 0 0 0,0 0 0 0 0,0 0 0 0 0,0 0 0 0 0,0 0 0 0 0,-1 1-1 0 0,1-1 1 0 0,3 2 0 0 0,4 1 216 0 0,-1 1 0 0 0,1 0 0 0 0,8 6 0 0 0,36 28-3 0 0,-2 2 0 0 0,65 66 0 0 0,37 30-471 0 0,-147-131 108 0 0,6 5-518 0 0,0-1 0 0 0,0-1 0 0 0,1 0 0 0 0,17 8 0 0 0,-13-11-1309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3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2 11739 0 0,'0'0'93'0'0,"0"0"0"0"0,0 0 1 0 0,0 0-1 0 0,-1 0 1 0 0,1 0-1 0 0,0 0 1 0 0,0-1-1 0 0,0 1 1 0 0,0 0-1 0 0,-1 0 1 0 0,1 0-1 0 0,0 0 1 0 0,0 0-1 0 0,0 0 1 0 0,-1 0-1 0 0,1 0 1 0 0,0 0-1 0 0,0 0 1 0 0,0 0-1 0 0,0 0 1 0 0,-1 0-1 0 0,1 0 1 0 0,0 0-1 0 0,0 0 1 0 0,0 0-1 0 0,-1 0 0 0 0,1 0 1 0 0,0 0-1 0 0,0 0 1 0 0,0 0-1 0 0,0 0 1 0 0,-1 0-1 0 0,1 1 1 0 0,0-1-1 0 0,0 0 1 0 0,0 0-1 0 0,0 0 1 0 0,-1 0-1 0 0,-5 10 1011 0 0,-3 17-1322 0 0,8-23 660 0 0,-12 41 521 0 0,-40 116 747 0 0,41-129-2419 0 0,-2-1 0 0 0,-34 56 0 0 0,30-60 3759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3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9738 0 0,'0'0'91'0'0,"0"0"-1"0"0,0 0 0 0 0,0 0 1 0 0,0 0-1 0 0,0 0 1 0 0,0 0-1 0 0,0-1 1 0 0,0 1-1 0 0,-1 0 0 0 0,1 0 1 0 0,0 0-1 0 0,0 0 1 0 0,0 0-1 0 0,0-1 1 0 0,0 1-1 0 0,0 0 0 0 0,0 0 1 0 0,0 0-1 0 0,0 0 1 0 0,0-1-1 0 0,0 1 1 0 0,0 0-1 0 0,0 0 0 0 0,0 0 1 0 0,0 0-1 0 0,0 0 1 0 0,0-1-1 0 0,1 1 1 0 0,-1 0-1 0 0,0 0 1 0 0,0 0-1 0 0,0 0 0 0 0,0 0 1 0 0,0 0-1 0 0,0-1 1 0 0,0 1-1 0 0,0 0 1 0 0,0 0-1 0 0,1 0 0 0 0,-1 0 1 0 0,0 0-1 0 0,0 0 1 0 0,0 0-1 0 0,0 0 1 0 0,0 0-1 0 0,0 0 0 0 0,1 0 1 0 0,-1-1-1 0 0,0 1 1 0 0,0 0-1 0 0,0 0 1 0 0,15-4 1306 0 0,15 1-427 0 0,3 4-752 0 0,-1 2 0 0 0,1 1 0 0 0,56 15 0 0 0,-34-3-278 0 0,69 30 0 0 0,-122-46 53 0 0,0 1 0 0 0,-1-1 0 0 0,1 1 0 0 0,0 0 1 0 0,0 0-1 0 0,-1 0 0 0 0,1 0 0 0 0,-1 0 0 0 0,1 0 0 0 0,-1 1 1 0 0,1-1-1 0 0,-1 0 0 0 0,0 1 0 0 0,0-1 0 0 0,0 1 0 0 0,0-1 1 0 0,2 3-1 0 0,-3-2 5 0 0,0-1 1 0 0,0 1-1 0 0,0-1 1 0 0,-1 0-1 0 0,1 1 1 0 0,0-1-1 0 0,0 0 0 0 0,-1 0 1 0 0,1 1-1 0 0,-1-1 1 0 0,1 0-1 0 0,-1 0 1 0 0,0 1-1 0 0,1-1 1 0 0,-1 0-1 0 0,0 0 1 0 0,0 0-1 0 0,0 0 1 0 0,0 0-1 0 0,0 0 1 0 0,0 0-1 0 0,0 0 1 0 0,0-1-1 0 0,0 1 1 0 0,-2 1-1 0 0,-12 7 14 0 0,0-1 1 0 0,-1 0-1 0 0,0-1 1 0 0,-1-1-1 0 0,0 0 1 0 0,0-2-1 0 0,-19 4 0 0 0,-12 4 46 0 0,-50 16 284 0 0,97-28 106 0 0,3 3-401 0 0,1 0-39 0 0,0-1 0 0 0,0 0 1 0 0,0 0-1 0 0,0 0 1 0 0,1 0-1 0 0,-1 0 1 0 0,0-1-1 0 0,1 0 1 0 0,6 2-1 0 0,44 9-35 0 0,-17-4-9 0 0,-14-2 11 0 0,0 2 0 0 0,0 1-1 0 0,39 21 1 0 0,-52-24 20 0 0,0 0 0 0 0,-1 1-1 0 0,1-1 1 0 0,-1 2 0 0 0,-1 0 0 0 0,0 0-1 0 0,0 0 1 0 0,0 1 0 0 0,-1 0 0 0 0,6 11-1 0 0,-10-15 3 0 0,0 1 1 0 0,0 0-1 0 0,-1 0 0 0 0,0 0 0 0 0,0 0 1 0 0,2 11-1 0 0,-4-16 2 0 0,0 1 1 0 0,0 0-1 0 0,1-1 1 0 0,-1 1-1 0 0,0-1 1 0 0,0 1-1 0 0,-1 0 1 0 0,1-1 0 0 0,0 1-1 0 0,0-1 1 0 0,-1 1-1 0 0,1-1 1 0 0,-1 1-1 0 0,1-1 1 0 0,-1 1-1 0 0,0-1 1 0 0,0 1-1 0 0,1-1 1 0 0,-1 0-1 0 0,0 1 1 0 0,0-1-1 0 0,0 0 1 0 0,-1 0-1 0 0,1 0 1 0 0,0 0-1 0 0,0 0 1 0 0,-1 0-1 0 0,1 0 1 0 0,0 0-1 0 0,-4 1 1 0 0,-6 1-27 0 0,0 0 0 0 0,-1-1 0 0 0,1 0 1 0 0,-1 0-1 0 0,0-1 0 0 0,0-1 0 0 0,-22-2 0 0 0,-85-17-473 0 0,90 13 352 0 0,-13-2-984 0 0,2-2 1 0 0,-44-16 0 0 0,36 5-3261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4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21 19044 0 0,'-1'-1'35'0'0,"1"0"0"0"0,0 1-1 0 0,-1-1 1 0 0,1 0 0 0 0,0 0 0 0 0,0 0-1 0 0,0 0 1 0 0,0 1 0 0 0,0-1 0 0 0,0 0 0 0 0,0 0-1 0 0,0 0 1 0 0,0 0 0 0 0,0 0 0 0 0,0 1-1 0 0,0-1 1 0 0,1 0 0 0 0,-1 0 0 0 0,0 0-1 0 0,1 1 1 0 0,0-3 0 0 0,-1 3-31 0 0,1 0-1 0 0,0 0 1 0 0,-1 0 0 0 0,1-1-1 0 0,-1 1 1 0 0,1 0-1 0 0,0 0 1 0 0,-1 0 0 0 0,1 0-1 0 0,0 0 1 0 0,-1 0 0 0 0,1 0-1 0 0,0 0 1 0 0,-1 0-1 0 0,1 1 1 0 0,0-1 0 0 0,-1 0-1 0 0,1 0 1 0 0,-1 1 0 0 0,1-1-1 0 0,0 1 1 0 0,37 25-218 0 0,-36-24 278 0 0,8 7-64 0 0,0 1 0 0 0,-1 0 0 0 0,0 0-1 0 0,-1 0 1 0 0,0 1 0 0 0,-1 1 0 0 0,0-1 0 0 0,-1 1 0 0 0,0 1 0 0 0,-1-1-1 0 0,4 15 1 0 0,4 20-7 0 0,12 82 0 0 0,-22-110 14 0 0,6 39-380 0 0,1 72 1 0 0,-13-50-3570 0 0,-1-46-499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4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15643 0 0,'5'-10'897'0'0,"7"4"-681"0"0,7-1 64 0 0,9 5-192 0 0,10 1 472 0 0,6 1 16 0 0,2 0-80 0 0,7 1 8 0 0,6 1-448 0 0,8 0-16 0 0,6 1-40 0 0,5 0 8 0 0,-2-3-152 0 0,5 0-1312 0 0,2-1-657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4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136 493 17372 0 0,'0'-1'43'0'0,"-1"1"1"0"0,0-1-1 0 0,0 1 0 0 0,0 0 1 0 0,0-1-1 0 0,0 1 1 0 0,0 0-1 0 0,1 0 1 0 0,-1 0-1 0 0,0-1 1 0 0,0 1-1 0 0,0 0 0 0 0,0 0 1 0 0,0 0-1 0 0,0 0 1 0 0,0 1-1 0 0,0-1 1 0 0,0 0-1 0 0,0 0 1 0 0,0 1-1 0 0,0-1 0 0 0,1 0 1 0 0,-1 1-1 0 0,-2 0 1 0 0,2 0-28 0 0,0 1 0 0 0,-1-1 0 0 0,1 1-1 0 0,0-1 1 0 0,0 1 0 0 0,0-1 0 0 0,0 1 0 0 0,0 0 0 0 0,0-1 0 0 0,0 1 0 0 0,0 3 0 0 0,-2 7-100 0 0,1 0 0 0 0,0 0 0 0 0,0 15 0 0 0,1-16 218 0 0,-13 83-56 0 0,8-59-17 0 0,-4 55 1 0 0,11-45-101 0 0,0-30 25 0 0,-1 1 1 0 0,0 0-1 0 0,-5 25 1 0 0,-1-27 80 0 0,6-14-61 0 0,0 0 0 0 0,-1 0 0 0 0,1 0 1 0 0,0 0-1 0 0,0 0 0 0 0,-1 0 0 0 0,1 0 0 0 0,0 0 0 0 0,0 0 0 0 0,-1 0 1 0 0,1 0-1 0 0,0-1 0 0 0,0 1 0 0 0,-1 0 0 0 0,1 0 0 0 0,0 0 0 0 0,0 0 0 0 0,-1 0 1 0 0,1 0-1 0 0,0-1 0 0 0,0 1 0 0 0,0 0 0 0 0,-1 0 0 0 0,1 0 0 0 0,0 0 1 0 0,0-1-1 0 0,0 1 0 0 0,0 0 0 0 0,-1 0 0 0 0,1-1 0 0 0,-10-24 150 0 0,4-13-121 0 0,-1-49 1 0 0,5 47-23 0 0,-7-41 0 0 0,5 57-16 0 0,1 0 0 0 0,2 0 1 0 0,0 0-1 0 0,2 0 0 0 0,0-1 0 0 0,2 1 0 0 0,1 0 0 0 0,0 1 0 0 0,2-1 0 0 0,1 1 0 0 0,1 0 0 0 0,1 1 0 0 0,12-24 0 0 0,-20 44-6 0 0,0 0 1 0 0,1 0-1 0 0,-1 0 1 0 0,0 0-1 0 0,1 1 0 0 0,-1-1 1 0 0,1 1-1 0 0,0-1 0 0 0,0 1 1 0 0,-1-1-1 0 0,1 1 1 0 0,0 0-1 0 0,0 0 0 0 0,0 0 1 0 0,0 0-1 0 0,0 0 0 0 0,1 0 1 0 0,2 0-1 0 0,-1 0-3 0 0,1 1 0 0 0,-1 0 0 0 0,0 0 0 0 0,0 0 0 0 0,1 0 0 0 0,-1 1 0 0 0,0-1 0 0 0,0 1 0 0 0,6 2-1 0 0,0 1 1 0 0,0 0 0 0 0,0 0-1 0 0,-1 1 1 0 0,1 1-1 0 0,-1 0 1 0 0,0 0-1 0 0,9 8 1 0 0,-1 4-50 0 0,-1 1 0 0 0,0 0 1 0 0,-2 1-1 0 0,0 0 0 0 0,12 25 0 0 0,15 22-88 0 0,-34-56 135 0 0,1-1 0 0 0,1 0 1 0 0,-1-1-1 0 0,2 1 1 0 0,-1-2-1 0 0,1 1 1 0 0,1-1-1 0 0,-1-1 1 0 0,1 0-1 0 0,1 0 0 0 0,-1-1 1 0 0,1-1-1 0 0,0 0 1 0 0,0-1-1 0 0,25 6 1 0 0,-19-6 21 0 0,1-2 0 0 0,-1 0 0 0 0,1-2 0 0 0,-1 1 0 0 0,1-2 0 0 0,-1-1 0 0 0,1 0 0 0 0,-1-1 0 0 0,0-1 0 0 0,29-11-1 0 0,-23 7-9 0 0,-2-1-1 0 0,1-1 0 0 0,-2-2 1 0 0,1 0-1 0 0,28-21 0 0 0,-40 25 3 0 0,0-1-1 0 0,-1 0 1 0 0,1-1 0 0 0,-2 0-1 0 0,1-1 1 0 0,-1 1 0 0 0,-1-1-1 0 0,0-1 1 0 0,-1 1 0 0 0,0-1-1 0 0,7-22 1 0 0,-4 1 7 0 0,-1-1-1 0 0,-2-1 1 0 0,-2 1 0 0 0,-1-1 0 0 0,-1 0 0 0 0,-2 0-1 0 0,-1 0 1 0 0,-10-52 0 0 0,11 84-68 0 0,-9-36-7 0 0,9 37-67 0 0,-1 0 0 0 0,0 0 0 0 0,1 0 0 0 0,-1 0-1 0 0,0 1 1 0 0,0-1 0 0 0,0 0 0 0 0,0 0 0 0 0,0 1-1 0 0,-1-1 1 0 0,1 0 0 0 0,0 1 0 0 0,-1 0 0 0 0,1-1-1 0 0,-1 1 1 0 0,-1-2 0 0 0,-5 1-1495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5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15835 0 0,'0'0'148'0'0,"1"2"-213"0"0,2 4 50 0 0,-1 0-1 0 0,0-1 1 0 0,0 1 0 0 0,0 0 0 0 0,-1 0-1 0 0,0 0 1 0 0,0 0 0 0 0,0 0-1 0 0,-1 0 1 0 0,0 0 0 0 0,0 0-1 0 0,-1 0 1 0 0,1 0 0 0 0,-1 0-1 0 0,-1 0 1 0 0,-1 7 0 0 0,-3 6 37 0 0,-1 0 0 0 0,0 0 0 0 0,-17 29 0 0 0,9-23 2 0 0,0 0 0 0 0,-2-1-1 0 0,-1-1 1 0 0,-32 31 0 0 0,50-54-15 0 0,-1 1-1 0 0,1-1 1 0 0,-1 0 0 0 0,1 1 0 0 0,-1-1 0 0 0,1 0-1 0 0,0 1 1 0 0,-1-1 0 0 0,1 1 0 0 0,-1-1 0 0 0,1 0-1 0 0,0 1 1 0 0,-1-1 0 0 0,1 1 0 0 0,0-1 0 0 0,0 1-1 0 0,-1 0 1 0 0,1-1 0 0 0,0 1 0 0 0,0-1 0 0 0,0 1-1 0 0,0-1 1 0 0,-1 1 0 0 0,1-1 0 0 0,0 1 0 0 0,0 0-1 0 0,0-1 1 0 0,0 1 0 0 0,1-1 0 0 0,-1 1 0 0 0,0 0-1 0 0,0-1 1 0 0,0 1 0 0 0,1 0 0 0 0,0 0 10 0 0,1 0 0 0 0,0 0 0 0 0,-1 0 0 0 0,1-1 0 0 0,0 1 0 0 0,0-1 0 0 0,-1 1 0 0 0,1-1 0 0 0,0 0 0 0 0,0 0 0 0 0,2 1 0 0 0,19-1 18 0 0,0 0 1 0 0,26-4-1 0 0,14 0-248 0 0,25-2-1596 0 0,-47-1-2366 0 0</inkml:trace>
  <inkml:trace contextRef="#ctx0" brushRef="#br0" timeOffset="1">56 245 12971 0 0,'-7'-3'1152'0'0,"2"3"-728"0"0,0 3 152 0 0,4 4-304 0 0,-1 4 456 0 0,2 4 201 0 0,0 1-17 0 0,0 6 32 0 0,0 4-224 0 0,2 5-360 0 0,3 4 8 0 0,0 9-144 0 0,3 3-144 0 0,0 6-88 0 0,0 3 8 0 0,2-2-88 0 0,-3-1-344 0 0,-4 1-2792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5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97 17588 0 0,'4'2'-7'0'0,"-1"1"0"0"0,0 1 1 0 0,0-1-1 0 0,0 0 0 0 0,-1 1 1 0 0,1-1-1 0 0,-1 1 0 0 0,0 0 1 0 0,0 0-1 0 0,0 0 0 0 0,0 0 0 0 0,-1 0 1 0 0,0 0-1 0 0,0 1 0 0 0,0-1 1 0 0,0 0-1 0 0,0 1 0 0 0,-1-1 1 0 0,0 0-1 0 0,0 1 0 0 0,0-1 1 0 0,-2 7-1 0 0,-1 8 22 0 0,-1 1 0 0 0,-1-1-1 0 0,-13 32 1 0 0,11-33 8 0 0,-11 28-15 0 0,-3-1 0 0 0,-34 57 0 0 0,-65 76 9 0 0,120-177 5 0 0,0-1 1 0 0,-1 1-1 0 0,1-1 1 0 0,0 1-1 0 0,0-1 0 0 0,0 0 1 0 0,-1 1-1 0 0,1-1 0 0 0,0 1 1 0 0,-1-1-1 0 0,1 0 0 0 0,0 1 1 0 0,0-1-1 0 0,-1 0 0 0 0,1 1 1 0 0,-1-1-1 0 0,1 0 0 0 0,0 0 1 0 0,-1 1-1 0 0,1-1 1 0 0,-1 0-1 0 0,1 0 0 0 0,-1 0 1 0 0,1 0-1 0 0,-1 1 0 0 0,1-1 1 0 0,0 0-1 0 0,-1 0 0 0 0,1 0 1 0 0,-1 0-1 0 0,1 0 0 0 0,-1 0 1 0 0,1 0-1 0 0,-1 0 1 0 0,0-1-9 0 0,1 0 0 0 0,-1 0 0 0 0,1 0 0 0 0,-1 0 0 0 0,1 0 0 0 0,-1-1 0 0 0,1 1 0 0 0,0 0 0 0 0,0 0 0 0 0,0 0 0 0 0,-1 0 0 0 0,1 0 0 0 0,0-2 0 0 0,3-41 13 0 0,4 10-71 0 0,0 2 1 0 0,3-1-1 0 0,18-44 1 0 0,0 0-49 0 0,3-19 78 0 0,50-104 0 0 0,-51 147 136 0 0,-28 50-112 0 0,0 0-1 0 0,0 0 1 0 0,1 0 0 0 0,-1 0 0 0 0,1 1-1 0 0,-1-1 1 0 0,1 1 0 0 0,0-1-1 0 0,0 1 1 0 0,0 0 0 0 0,0 0-1 0 0,1 1 1 0 0,6-4 0 0 0,-8 6-17 0 0,0 0 1 0 0,0-1 0 0 0,0 1 0 0 0,-1 0-1 0 0,1 0 1 0 0,0 1 0 0 0,0-1-1 0 0,0 0 1 0 0,-1 1 0 0 0,1-1 0 0 0,-1 1-1 0 0,1-1 1 0 0,-1 1 0 0 0,0 0 0 0 0,1-1-1 0 0,1 5 1 0 0,2 1-9 0 0,18 19-29 0 0,-1 0 0 0 0,-2 2 0 0 0,-1 0-1 0 0,-1 1 1 0 0,21 49 0 0 0,0 5-79 0 0,-21-49 86 0 0,-2 0-1 0 0,-2 1 1 0 0,13 46 0 0 0,-26-77 23 0 0,0 0 0 0 0,0 0 0 0 0,0-1 1 0 0,-1 1-1 0 0,0 0 0 0 0,0 0 0 0 0,0 0 0 0 0,0-1 0 0 0,-1 1 1 0 0,1 0-1 0 0,-1 0 0 0 0,0 0 0 0 0,-1 3 0 0 0,0-4-2 0 0,1-1 0 0 0,-1 1 0 0 0,0-1-1 0 0,1 0 1 0 0,-1 0 0 0 0,0 0 0 0 0,0 0 0 0 0,-1 0-1 0 0,1 0 1 0 0,0 0 0 0 0,-1-1 0 0 0,1 1-1 0 0,-1-1 1 0 0,1 0 0 0 0,-1 1 0 0 0,0-1 0 0 0,-5 1-1 0 0,-11 3-141 0 0,0-1 0 0 0,0-1-1 0 0,0-1 1 0 0,-1 0-1 0 0,-28-2 1 0 0,-99-14-881 0 0,127 12 927 0 0,-153-27-1461 0 0,142 22 172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9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912 18 14763 0 0,'0'-1'5'0'0,"0"0"0"0"0,0 1 0 0 0,0-1 0 0 0,0 0 0 0 0,0 0 0 0 0,0 1 0 0 0,-1-1 0 0 0,1 0 0 0 0,0 1 0 0 0,0-1 0 0 0,-1 0 0 0 0,1 1 0 0 0,0-1 0 0 0,-1 0 0 0 0,1 1 0 0 0,0-1-1 0 0,-1 1 1 0 0,1-1 0 0 0,-1 1 0 0 0,1-1 0 0 0,-1 1 0 0 0,1-1 0 0 0,-1 1 0 0 0,0-1 0 0 0,1 1 0 0 0,-1 0 0 0 0,0-1 0 0 0,1 1 0 0 0,-1 0 0 0 0,0 0 0 0 0,1-1 0 0 0,-2 1 0 0 0,0 1-31 0 0,0 0 0 0 0,0-1 0 0 0,1 1 0 0 0,-1 0 0 0 0,0 0 0 0 0,0 0 0 0 0,1 1 0 0 0,-1-1 0 0 0,-2 3 0 0 0,-3 2 51 0 0,-92 75 196 0 0,-172 184 0 0 0,5 62-256 0 0,224-264 33 0 0,2 1 0 0 0,3 2-1 0 0,-45 110 1 0 0,75-159 3 0 0,1 1 0 0 0,1 0 1 0 0,0 1-1 0 0,1-1 0 0 0,2 1 0 0 0,-2 26 1 0 0,4-37 7 0 0,0 0 0 0 0,1 0 1 0 0,0 1-1 0 0,0-1 0 0 0,1 0 0 0 0,0 0 1 0 0,0 0-1 0 0,1 0 0 0 0,0-1 1 0 0,1 1-1 0 0,-1-1 0 0 0,1 0 0 0 0,1 0 1 0 0,0 0-1 0 0,0 0 0 0 0,10 10 1 0 0,-6-9-23 0 0,1 0 0 0 0,0-1 1 0 0,0-1-1 0 0,0 0 1 0 0,1 0-1 0 0,-1-1 0 0 0,1 0 1 0 0,1-1-1 0 0,-1 0 1 0 0,1-1-1 0 0,-1 0 1 0 0,1-1-1 0 0,23 2 0 0 0,-3-3-840 0 0,1-1-1 0 0,-1-2 1 0 0,63-11-1 0 0,-8-5-5019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6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9882 0 0,'9'4'477'0'0,"1"0"-1"0"0,-1 1 1 0 0,0 0-1 0 0,0 1 1 0 0,-1 0-1 0 0,0 0 1 0 0,0 1-1 0 0,0 0 1 0 0,-1 0 0 0 0,0 0-1 0 0,0 1 1 0 0,-1 0-1 0 0,0 1 1 0 0,6 11-1 0 0,51 87 56 0 0,43 66-390 0 0,-69-112-336 0 0,-14-21-842 0 0,-16-31-738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6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0 16572 0 0,'5'8'56'0'0,"-5"7"200"0"0,0 3 64 0 0,-3 2 56 0 0,0 3 152 0 0,-6 1-192 0 0,-2-2-48 0 0,-4 9-48 0 0,-5-1-208 0 0,1 4-8 0 0,-4 1-32 0 0,3-3-8 0 0,2 1-160 0 0,-7-5-1400 0 0,-3 0-521 0 0</inkml:trace>
  <inkml:trace contextRef="#ctx0" brushRef="#br0" timeOffset="1">293 376 16099 0 0,'-5'11'13'0'0,"0"0"0"0"0,-1 0 0 0 0,0 0 0 0 0,-1-1 0 0 0,0 0 0 0 0,-1 0-1 0 0,0-1 1 0 0,-17 16 0 0 0,0 2 23 0 0,19-21-32 0 0,0-1 0 0 0,-1 1 0 0 0,0-1 0 0 0,0 0 0 0 0,-12 5-1 0 0,12-6-8 0 0,1-1-1 0 0,0 1 0 0 0,0 0 1 0 0,0 0-1 0 0,0 1 0 0 0,1 0 1 0 0,0 0-1 0 0,-6 6 0 0 0,11-11 10 0 0,0 1 0 0 0,0-1-1 0 0,-1 0 1 0 0,1 1-1 0 0,0-1 1 0 0,0 0-1 0 0,0 1 1 0 0,0-1-1 0 0,-1 0 1 0 0,1 1 0 0 0,0-1-1 0 0,0 0 1 0 0,0 1-1 0 0,0-1 1 0 0,0 0-1 0 0,0 1 1 0 0,0-1-1 0 0,0 0 1 0 0,0 1 0 0 0,0-1-1 0 0,0 0 1 0 0,0 1-1 0 0,0-1 1 0 0,1 0-1 0 0,-1 1 1 0 0,0-1-1 0 0,0 0 1 0 0,0 1 0 0 0,0-1-1 0 0,0 0 1 0 0,1 0-1 0 0,-1 1 1 0 0,0-1-1 0 0,0 0 1 0 0,1 1-1 0 0,15 7 128 0 0,26-1 31 0 0,-35-6-161 0 0,142 10-507 0 0,-121-10-343 0 0,-8 0-1134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36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15371 0 0,'0'12'488'0'0,"-2"4"16"0"0,2 0 457 0 0,0 4-241 0 0,-3 1-24 0 0,1 4-88 0 0,1 5-264 0 0,-1 3-192 0 0,-1 3-24 0 0,0 8-72 0 0,-1 2-64 0 0,-1 5-456 0 0,-1 5-576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1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97 5377 0 0,'-5'-2'607'0'0,"-9"-6"5480"0"0,13 7-5811 0 0,0 0-187 0 0,0-1 244 0 0,3-6 241 0 0,-2 7-557 0 0,1 0 1 0 0,-1 0 0 0 0,0 0-1 0 0,1 0 1 0 0,-1-1 0 0 0,1 1-1 0 0,0 0 1 0 0,-1 1 0 0 0,1-1-1 0 0,0 0 1 0 0,-1 0-1 0 0,1 0 1 0 0,0 0 0 0 0,0 0-1 0 0,0 1 1 0 0,0-1 0 0 0,0 0-1 0 0,0 1 1 0 0,2-2-1 0 0,25 0 447 0 0,-16 2-351 0 0,43-2 257 0 0,57-10-1 0 0,-62 5-334 0 0,134-6 11 0 0,-37 3-296 0 0,-21 2-1944 0 0,-109 6 708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2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5049 0 0,'0'0'2499'0'0,"4"1"-1880"0"0,15 2 373 0 0,0-1-1 0 0,1-1 1 0 0,-1-1 0 0 0,22-2-1 0 0,-4 0-509 0 0,426-3 1053 0 0,-437 6-1912 0 0,41 5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4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32 6225 0 0,'-1'-6'1884'0'0,"-2"-11"2169"0"0,3 16-4026 0 0,0 1-1 0 0,0-1 1 0 0,0 1-1 0 0,0 0 1 0 0,1-1-1 0 0,-1 1 1 0 0,0-1-1 0 0,0 1 1 0 0,1 0 0 0 0,-1-1-1 0 0,0 1 1 0 0,0 0-1 0 0,1-1 1 0 0,-1 1-1 0 0,0 0 1 0 0,1 0-1 0 0,-1-1 1 0 0,0 1-1 0 0,1 0 1 0 0,-1 0-1 0 0,0 0 1 0 0,1-1 0 0 0,-1 1-1 0 0,1 0 1 0 0,-1 0-1 0 0,0 0 1 0 0,1 0-1 0 0,-1 0 1 0 0,1 0-1 0 0,-1 0 1 0 0,1 0-1 0 0,-1 0 1 0 0,0 0-1 0 0,1 0 1 0 0,1 0 1022 0 0,0 3-857 0 0,5 1-138 0 0,-3-2-13 0 0,-3 0-20 0 0,0 0 0 0 0,0 0 0 0 0,0 1 0 0 0,0-1 0 0 0,-1 1-1 0 0,1-1 1 0 0,-1 1 0 0 0,1-1 0 0 0,-1 1 0 0 0,0-1 0 0 0,0 1 0 0 0,0-1 0 0 0,0 1 0 0 0,-1 2 0 0 0,1 7 42 0 0,0 51 20 0 0,-3 0 0 0 0,-2 0 0 0 0,-3-1 0 0 0,-3 0 0 0 0,-19 60 0 0 0,4-54-40 0 0,26-66-73 0 0,-1-1-816 0 0,0-1 738 0 0,1 0 0 0 0,0 0 0 0 0,0 0 0 0 0,0 0 1 0 0,-1 0-1 0 0,1 0 0 0 0,0 0 0 0 0,0 0 0 0 0,0 0 1 0 0,-1 0-1 0 0,1 0 0 0 0,0 0 0 0 0,0 0 1 0 0,0 0-1 0 0,-1 0 0 0 0,1 0 0 0 0,0 0 0 0 0,0 0 1 0 0,0 0-1 0 0,0 0 0 0 0,-1-1 0 0 0,1 1 1 0 0,0 0-1 0 0,0 0 0 0 0,0 0 0 0 0,0 0 0 0 0,-1 0 1 0 0,1 0-1 0 0,0-1 0 0 0,0 1 0 0 0,0 0 0 0 0,0 0 1 0 0,0 0-1 0 0,0 0 0 0 0,-1-1 0 0 0,1 1 1 0 0,0 0-1 0 0,0 0 0 0 0,0 0 0 0 0,0-1 0 0 0,0 1 1 0 0,0 0-1 0 0,0 0 0 0 0,-15-17-5129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4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39 7210 0 0,'-1'-2'236'0'0,"-1"0"0"0"0,0 0 1 0 0,1 0-1 0 0,-1-1 0 0 0,1 1 1 0 0,0 0-1 0 0,0 0 0 0 0,0-1 1 0 0,0 1-1 0 0,0-1 0 0 0,0 1 1 0 0,0-4 2092 0 0,22 3-996 0 0,-17 2-1263 0 0,-1 1 0 0 0,1-1 0 0 0,-1 1 0 0 0,1 0 1 0 0,-1 0-1 0 0,1 0 0 0 0,0 0 0 0 0,4 2 0 0 0,17 6 216 0 0,-1 1 0 0 0,0 1 0 0 0,-1 1 0 0 0,0 2 0 0 0,31 21 0 0 0,8 4 112 0 0,215 106 33 0 0,8 5-515 0 0,-275-143 38 0 0,-4-2-32 0 0,0-1 0 0 0,0 0 0 0 0,0 0 0 0 0,9 3 0 0 0,-14-6-157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5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35 8786 0 0,'-1'-1'38'0'0,"1"0"0"0"0,-1 0 1 0 0,1 0-1 0 0,-1 0 0 0 0,1 0 1 0 0,0 0-1 0 0,-1 0 0 0 0,1 0 0 0 0,0 0 1 0 0,-1 0-1 0 0,1 0 0 0 0,0 0 0 0 0,0 0 1 0 0,0 0-1 0 0,0 0 0 0 0,0-1 1 0 0,1 1-1 0 0,-1 0 0 0 0,0 0 0 0 0,0 0 1 0 0,1 0-1 0 0,-1 0 0 0 0,0 0 0 0 0,1 0 1 0 0,0-1-1 0 0,1 1 67 0 0,0 0 1 0 0,0 0-1 0 0,0 0 1 0 0,-1 0-1 0 0,1 1 1 0 0,0-1-1 0 0,0 1 0 0 0,0 0 1 0 0,0 0-1 0 0,0-1 1 0 0,0 1-1 0 0,0 0 1 0 0,2 1-1 0 0,-2-1 224 0 0,3 17 802 0 0,-4-16-1105 0 0,0 0 1 0 0,-1 0 0 0 0,1 0-1 0 0,-1 0 1 0 0,1 0 0 0 0,-1 0 0 0 0,1 0-1 0 0,-1 0 1 0 0,0 1 0 0 0,0-1-1 0 0,0 0 1 0 0,1 0 0 0 0,-1 0 0 0 0,0 0-1 0 0,0 1 1 0 0,0-1 0 0 0,-1 2-1 0 0,-27 185 1701 0 0,0 0-1374 0 0,16-133-338 0 0,7-21 3 0 0,-3-1 1 0 0,0-1-1 0 0,-2 1 0 0 0,-2-1 1 0 0,-17 34-1 0 0,21-47-23 0 0,-8 11 55 0 0,15-29-75 0 0,0 1-1 0 0,0-1 0 0 0,0 0 1 0 0,0 1-1 0 0,0-1 1 0 0,0 0-1 0 0,-1 0 1 0 0,1 0-1 0 0,0 0 1 0 0,-1 0-1 0 0,1-1 0 0 0,-1 1 1 0 0,1 0-1 0 0,-1 0 1 0 0,1-1-1 0 0,-1 1 1 0 0,-1-1-1 0 0,-2 1-710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5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8154 0 0,'2'2'6710'0'0,"-1"0"-6638"0"0,1-1 0 0 0,-1 1 0 0 0,0 0 0 0 0,0-1 0 0 0,0 1 0 0 0,0 0 0 0 0,0 0 0 0 0,-1 0 0 0 0,1 0 1 0 0,0 0-1 0 0,0 2 0 0 0,1 42-138 0 0,-2 0 1 0 0,-1-1 0 0 0,-14 80-1 0 0,10-105-1214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6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177 283 6393 0 0,'0'-4'827'0'0,"0"-1"1"0"0,0 1-1 0 0,1 0 0 0 0,-1-1 0 0 0,1 1 0 0 0,0 0 0 0 0,2-7 0 0 0,-2 10-763 0 0,-1 0 1 0 0,1 0-1 0 0,0 0 0 0 0,-1 0 1 0 0,1 0-1 0 0,0 0 0 0 0,0 0 1 0 0,0 0-1 0 0,0 0 0 0 0,-1 1 0 0 0,1-1 1 0 0,0 0-1 0 0,0 1 0 0 0,1-1 1 0 0,-1 0-1 0 0,0 1 0 0 0,0 0 1 0 0,0-1-1 0 0,0 1 0 0 0,0-1 1 0 0,1 1-1 0 0,-1 0 0 0 0,0 0 0 0 0,0 0 1 0 0,0 0-1 0 0,1 0 0 0 0,-1 0 1 0 0,0 0-1 0 0,0 0 0 0 0,0 0 1 0 0,1 1-1 0 0,-1-1 0 0 0,2 1 1 0 0,-2 0-59 0 0,1-1 0 0 0,0 1 1 0 0,-1 0-1 0 0,1-1 0 0 0,0 1 1 0 0,-1 0-1 0 0,1 0 0 0 0,-1 0 1 0 0,0 1-1 0 0,1-1 0 0 0,-1 0 1 0 0,0 0-1 0 0,0 1 0 0 0,1-1 1 0 0,-1 1-1 0 0,0-1 1 0 0,-1 1-1 0 0,1-1 0 0 0,0 1 1 0 0,0 0-1 0 0,-1-1 0 0 0,1 1 1 0 0,-1 0-1 0 0,1 0 0 0 0,-1 0 1 0 0,0-1-1 0 0,0 1 0 0 0,0 0 1 0 0,0 0-1 0 0,0 0 0 0 0,0 1 1 0 0,-1 8 55 0 0,0 0 0 0 0,-1 0 0 0 0,-5 19 1 0 0,5-23-35 0 0,-64 206 74 0 0,51-176-74 0 0,-1 0 0 0 0,-2 0-1 0 0,-34 48 1 0 0,43-71-1 0 0,7-9-6 0 0,0-1-1 0 0,-1 0 1 0 0,1 0-1 0 0,-1 0 1 0 0,0 0 0 0 0,0-1-1 0 0,-1 1 1 0 0,1-1-1 0 0,-1 0 1 0 0,0 0 0 0 0,1 0-1 0 0,-9 4 1 0 0,12-7-13 0 0,-1 0 0 0 0,1 0 0 0 0,0 0-1 0 0,-1 1 1 0 0,1-1 0 0 0,-1 0 0 0 0,1 0 0 0 0,0 0 0 0 0,-1 0 0 0 0,1-1 0 0 0,0 1 0 0 0,-1 0 0 0 0,1 0 0 0 0,-1 0-1 0 0,1 0 1 0 0,0 0 0 0 0,-1 0 0 0 0,1 0 0 0 0,0-1 0 0 0,-1 1 0 0 0,1 0 0 0 0,0 0 0 0 0,0 0 0 0 0,-1-1-1 0 0,1 1 1 0 0,0 0 0 0 0,-1-1 0 0 0,1 1 0 0 0,0 0 0 0 0,0 0 0 0 0,0-1 0 0 0,-1 1 0 0 0,1 0 0 0 0,0-1 0 0 0,0 1-1 0 0,0-1 1 0 0,0 1 0 0 0,0 0 0 0 0,0-1 0 0 0,0 1 0 0 0,0 0 0 0 0,-1-1 0 0 0,1 1 0 0 0,0-1 0 0 0,1 1 0 0 0,-1 0-1 0 0,0-1 1 0 0,0 1 0 0 0,0 0 0 0 0,0-1 0 0 0,0 1 0 0 0,0-1 0 0 0,6-24 74 0 0,-5 21-80 0 0,6-17-37 0 0,1 0 1 0 0,1 1-1 0 0,1 1 1 0 0,21-33-1 0 0,11-20-106 0 0,21-60-318 0 0,46-147 1 0 0,-105 267 458 0 0,4-7 91 0 0,-2 0 0 0 0,0-1 0 0 0,-2 0-1 0 0,0 0 1 0 0,2-29 0 0 0,-6 48 152 0 0,13 14-269 0 0,-8-6 35 0 0,0 1-1 0 0,-1 0 0 0 0,0 0 0 0 0,-1 1 1 0 0,6 15-1 0 0,-1 1 10 0 0,31 61-5 0 0,5-1-1 0 0,74 110 0 0 0,-39-67 3 0 0,-75-123-14 0 0,-1 0-1 0 0,0 1 0 0 0,-1 0 0 0 0,1 0 1 0 0,-1 0-1 0 0,0 0 0 0 0,1 8 0 0 0,-3-12 7 0 0,0 0 0 0 0,0-1 0 0 0,0 1 0 0 0,0 0 0 0 0,0 0-1 0 0,0 0 1 0 0,0-1 0 0 0,-1 1 0 0 0,1 0 0 0 0,-1 0 0 0 0,1-1 0 0 0,-1 1 0 0 0,0 0-1 0 0,1-1 1 0 0,-1 1 0 0 0,0-1 0 0 0,0 1 0 0 0,0-1 0 0 0,0 1 0 0 0,-1-1 0 0 0,1 0-1 0 0,0 0 1 0 0,0 1 0 0 0,-1-1 0 0 0,1 0 0 0 0,-1 0 0 0 0,1 0 0 0 0,-1 0-1 0 0,0-1 1 0 0,-2 2 0 0 0,-20 6 94 0 0,0-1 0 0 0,-1-2 0 0 0,0 0-1 0 0,-43 2 1 0 0,-14 2 183 0 0,-162 47-84 0 0,157-33-1294 0 0,86-23 372 0 0,10 0-2809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9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21 113 13723 0 0,'-2'-3'359'0'0,"-1"0"-1"0"0,1 0 1 0 0,0 0-1 0 0,0 0 1 0 0,1 0 0 0 0,-1 0-1 0 0,1 0 1 0 0,-1 0-1 0 0,1-1 1 0 0,0 1 0 0 0,-1-6-1 0 0,2 7-347 0 0,0 1 1 0 0,0-1-1 0 0,0 1 0 0 0,1-1 0 0 0,-1 1 0 0 0,0-1 0 0 0,1 1 0 0 0,-1-1 1 0 0,1 1-1 0 0,-1-1 0 0 0,1 1 0 0 0,0 0 0 0 0,-1-1 0 0 0,1 1 0 0 0,0 0 0 0 0,0 0 1 0 0,0-1-1 0 0,0 1 0 0 0,0 0 0 0 0,0 0 0 0 0,0 0 0 0 0,1 0 0 0 0,-1 0 1 0 0,0 1-1 0 0,1-1 0 0 0,-1 0 0 0 0,0 1 0 0 0,3-2 0 0 0,12-5-42 0 0,1 1 0 0 0,0 1 0 0 0,1 1 0 0 0,-1 0 0 0 0,1 1-1 0 0,35-2 1 0 0,-42 5 18 0 0,1 0 0 0 0,-1 1 0 0 0,1 0 0 0 0,-1 0 0 0 0,1 1 0 0 0,-1 1 0 0 0,0 0 0 0 0,0 1 0 0 0,0 0 0 0 0,0 0 0 0 0,17 11 0 0 0,-23-12-8 0 0,-1 1 1 0 0,0 0 0 0 0,0 0-1 0 0,0 0 1 0 0,0 0 0 0 0,0 1-1 0 0,-1 0 1 0 0,0-1 0 0 0,0 1-1 0 0,0 0 1 0 0,-1 1 0 0 0,0-1-1 0 0,0 0 1 0 0,0 1 0 0 0,0-1-1 0 0,-1 1 1 0 0,0 0 0 0 0,0-1-1 0 0,0 11 1 0 0,-1 1 9 0 0,-1 0 1 0 0,-1-1-1 0 0,0 1 0 0 0,-1-1 0 0 0,-7 25 1 0 0,1-11 8 0 0,-2-1 0 0 0,-1-1 1 0 0,-1 0-1 0 0,-23 37 1 0 0,5-19-30 0 0,-58 67 0 0 0,17-30 285 0 0,72-82-154 0 0,12-20 60 0 0,137-125-576 0 0,-9 9-347 0 0,-68 60 448 0 0,55-65 75 0 0,-95 90 385 0 0,-31 48 138 0 0,-2 3-252 0 0,-1 0-1 0 0,0 0 1 0 0,1 0-1 0 0,-1 0 0 0 0,0 0 1 0 0,1 0-1 0 0,0 0 1 0 0,-1 1-1 0 0,1-1 1 0 0,0 0-1 0 0,-1 1 0 0 0,1-1 1 0 0,0 1-1 0 0,-1 3 1 0 0,-1-2 38 0 0,-7 12 90 0 0,-44 63 481 0 0,48-66-570 0 0,0-1 0 0 0,1 1 0 0 0,0 0 1 0 0,1 1-1 0 0,-4 17 0 0 0,2-4-33 0 0,1 1 1 0 0,2-1-1 0 0,1 1 1 0 0,1 34-1 0 0,1-53-163 0 0,1 1-1 0 0,0-1 1 0 0,1 0-1 0 0,0 1 1 0 0,0-1-1 0 0,1 0 1 0 0,0 0-1 0 0,0 0 1 0 0,1-1-1 0 0,0 1 1 0 0,0-1-1 0 0,1 0 1 0 0,-1 0-1 0 0,2 0 1 0 0,-1-1-1 0 0,1 0 1 0 0,11 10-1 0 0,12 3-3096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6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9050 0 0,'0'0'107'0'0,"0"0"0"0"0,0-1-1 0 0,0 1 1 0 0,0 0 0 0 0,0-1 0 0 0,0 1-1 0 0,0 0 1 0 0,0-1 0 0 0,0 1 0 0 0,0 0 0 0 0,0 0-1 0 0,0-1 1 0 0,1 1 0 0 0,-1 0 0 0 0,0 0 0 0 0,0-1-1 0 0,0 1 1 0 0,0 0 0 0 0,1 0 0 0 0,-1-1-1 0 0,0 1 1 0 0,0 0 0 0 0,0 0 0 0 0,1 0 0 0 0,-1-1-1 0 0,0 1 1 0 0,0 0 0 0 0,1 0 0 0 0,-1 0 0 0 0,0 0-1 0 0,1 0 1 0 0,-1 0 0 0 0,0-1 0 0 0,0 1 0 0 0,1 0-1 0 0,-1 0 1 0 0,0 0 0 0 0,1 0 0 0 0,-1 0-1 0 0,0 0 1 0 0,1 0 0 0 0,-1 0 0 0 0,1 1 0 0 0,19 6 675 0 0,19 19-843 0 0,-9-1 439 0 0,35 37 1 0 0,1 1-255 0 0,-39-40-125 0 0,-1 0 0 0 0,-2 2 0 0 0,0 1 0 0 0,-2 1 0 0 0,24 37 0 0 0,-41-56-140 0 0,0-1 0 0 0,0 0 1 0 0,11 10-1 0 0,9 5-3133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7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 2 7386 0 0,'-4'-1'789'0'0,"0"1"0"0"0,0 0 0 0 0,0 0 0 0 0,0 0 0 0 0,0 0 0 0 0,-6 1 0 0 0,7 1-715 0 0,0-1-1 0 0,0 0 0 0 0,0 1 0 0 0,0-1 1 0 0,0 1-1 0 0,1 0 0 0 0,-1 0 0 0 0,1 0 1 0 0,-1 0-1 0 0,1 1 0 0 0,0-1 0 0 0,-3 4 1 0 0,-180 181 40 0 0,170-172-550 0 0,-32 24-3141 0 0,25-21-1545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 17180 0 0,'0'-5'552'0'0,"-1"3"-448"0"0,-1 4-72 0 0,4 6-40 0 0,1 2 32 0 0,0 5-8 0 0,1 3 16 0 0,-4 1-16 0 0,0 6 0 0 0,1 3-16 0 0,1 3 0 0 0,-2 0-8 0 0,0 2-40 0 0,0 2-448 0 0,-2-3-216 0 0,1 1-201 0 0,-6 2-2095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52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1996 607 1640 0 0,'4'-8'793'0'0,"0"-1"0"0"0,0 1-1 0 0,0 0 1 0 0,1 0 0 0 0,1 1-1 0 0,-1-1 1 0 0,1 1 0 0 0,0 0-1 0 0,1 1 1 0 0,7-7 0 0 0,35-31 1100 0 0,-23 9-948 0 0,-14 9-296 0 0,-3-18-126 0 0,-6 22-243 0 0,0 7-33 0 0,0 4-87 0 0,-1 0 1 0 0,-1 0 0 0 0,0-1 0 0 0,-1 1 0 0 0,0 0 0 0 0,-1 0 0 0 0,-3-22 0 0 0,2 26-132 0 0,0 0-1 0 0,0 0 1 0 0,-1 1 0 0 0,0-1 0 0 0,0 1 0 0 0,-1-1 0 0 0,0 1-1 0 0,0 0 1 0 0,0 1 0 0 0,0-1 0 0 0,-1 1 0 0 0,0-1 0 0 0,-7-4 0 0 0,-6-4-16 0 0,0 2 1 0 0,-1 1 0 0 0,0 0-1 0 0,0 1 1 0 0,-1 1 0 0 0,0 1-1 0 0,-24-6 1 0 0,1 3-50 0 0,0 1-1 0 0,-67-5 1 0 0,30 11 20 0 0,1 4 1 0 0,-1 2 0 0 0,1 5-1 0 0,0 2 1 0 0,-105 28 0 0 0,125-21-6 0 0,2 3 0 0 0,0 2 0 0 0,1 2 0 0 0,1 3 0 0 0,1 3 0 0 0,2 1 1 0 0,-87 68-1 0 0,66-41 11 0 0,-77 79-1 0 0,114-99-3 0 0,2 2 0 0 0,2 1 0 0 0,-48 78-1 0 0,46-56 2 0 0,3 2-1 0 0,2 2 0 0 0,3 0 0 0 0,3 2 0 0 0,3 0 0 0 0,3 1 0 0 0,-11 100 0 0 0,22-102-14 0 0,2 0 0 0 0,3 1 0 0 0,3-1 0 0 0,3 0 0 0 0,3 0 1 0 0,3-1-1 0 0,37 127 0 0 0,-21-116-176 0 0,2-1 0 0 0,55 98 1 0 0,-63-137 23 0 0,2-1 0 0 0,2 0 0 0 0,1-2 0 0 0,2-1 0 0 0,1-1 0 0 0,41 35 0 0 0,-14-23-196 0 0,3-2 1 0 0,0-2-1 0 0,3-4 0 0 0,1-2 1 0 0,109 42-1 0 0,-75-42 177 0 0,1-4-1 0 0,1-5 1 0 0,136 18-1 0 0,-135-33 169 0 0,0-3-1 0 0,149-10 0 0 0,-118-9 45 0 0,180-39-1 0 0,-234 34 93 0 0,0-3 0 0 0,-2-4 1 0 0,125-57-1 0 0,-162 62 148 0 0,-2-2 0 0 0,0-1 0 0 0,-1-2 0 0 0,-1-1 0 0 0,-1-2 0 0 0,-1-1 0 0 0,-2-1 0 0 0,44-56 0 0 0,-48 48 57 0 0,-1-1 0 0 0,-1-2 0 0 0,-3 0 1 0 0,-1-2-1 0 0,-2 0 0 0 0,-2-1 0 0 0,12-52 1 0 0,-14 35-83 0 0,-4 0 1 0 0,-2 0 0 0 0,-2 0 0 0 0,-6-118 0 0 0,-5 100-176 0 0,-3 0 0 0 0,-4 0 0 0 0,-4 1 0 0 0,-2 0 0 0 0,-4 2 0 0 0,-3 0 0 0 0,-4 2 0 0 0,-53-99 0 0 0,65 142-186 0 0,-3 0-1 0 0,0 2 1 0 0,-2 0-1 0 0,-1 2 1 0 0,-1 0-1 0 0,-1 1 1 0 0,-1 2-1 0 0,-1 1 1 0 0,-1 0 0 0 0,-1 3-1 0 0,-1 0 1 0 0,0 2-1 0 0,-38-16 1 0 0,1 6-740 0 0,-1 2 0 0 0,-104-24 1 0 0,-2 14-1469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59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96 152 11739 0 0,'-3'-15'140'0'0,"0"2"97"0"0,0-1 1 0 0,2 0-1 0 0,-1 0 1 0 0,2 1 0 0 0,1-24-1 0 0,-1 37-234 0 0,0-1 0 0 0,0 1 1 0 0,0-1-1 0 0,0 0 0 0 0,0 1 0 0 0,0-1 0 0 0,0 1 0 0 0,0-1 1 0 0,0 1-1 0 0,1-1 0 0 0,-1 0 0 0 0,0 1 0 0 0,0-1 0 0 0,1 1 0 0 0,-1-1 1 0 0,0 1-1 0 0,1-1 0 0 0,-1 1 0 0 0,1-1 0 0 0,-1 1 0 0 0,0 0 1 0 0,1-1-1 0 0,-1 1 0 0 0,1 0 0 0 0,-1-1 0 0 0,1 1 0 0 0,-1 0 0 0 0,1-1 1 0 0,-1 1-1 0 0,1 0 0 0 0,0 0 0 0 0,0-1 0 0 0,3 1-52 0 0,-2-3 6 0 0,-1-4-3 0 0,0 0-19 0 0,1 9 16 0 0,1 3 9 0 0,0 3 22 0 0,-1-1-1 0 0,0 1 1 0 0,0 0-1 0 0,0 0 1 0 0,-1 0 0 0 0,0 0-1 0 0,-1 0 1 0 0,0 0-1 0 0,0 0 1 0 0,-2 10 0 0 0,-3 11 0 0 0,-12 42 1 0 0,5-25-11 0 0,-6 33-54 0 0,-36 143-1403 0 0,40-168-1493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0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49 4945 0 0,'-4'-3'1192'0'0,"-3"-2"465"0"0,4 2-353 0 0,3 0 264 0 0,5 1-1208 0 0,4 0-112 0 0,6-1-8 0 0,8 0-39 0 0,2-1-161 0 0,9 1 24 0 0,6-2-56 0 0,6 2 40 0 0,5 0-48 0 0,11-1 0 0 0,9 3 16 0 0,11-1-24 0 0,11 2-88 0 0,11 0-2641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1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1 442 6577 0 0,'0'-2'56'0'0,"-1"-28"376"0"0,8-58 1 0 0,-5 78-460 0 0,0 0 0 0 0,1 0 0 0 0,0 0 0 0 0,1 1 1 0 0,-1-1-1 0 0,2 1 0 0 0,-1 0 0 0 0,1 0 0 0 0,11-13 1 0 0,4-4-408 0 0,2 1 1 0 0,0 1 0 0 0,2 1 0 0 0,0 1 0 0 0,2 1 0 0 0,0 1 0 0 0,34-19 0 0 0,-56 37 443 0 0,1 0 1 0 0,0 0 0 0 0,-1 0-1 0 0,1 1 1 0 0,0-1 0 0 0,0 1-1 0 0,0 0 1 0 0,7 0 0 0 0,-11 1 152 0 0,-2 8 850 0 0,-25 21 450 0 0,10-13-1011 0 0,-44 48 449 0 0,-46 54-261 0 0,94-102-584 0 0,0 0 0 0 0,2 1 1 0 0,0 0-1 0 0,0 0 1 0 0,-11 34-1 0 0,20-50 9 0 0,0 1 0 0 0,0 0 0 0 0,0 0-1 0 0,1 0 1 0 0,-1 0 0 0 0,1 0 0 0 0,0 0-1 0 0,-1-1 1 0 0,1 1 0 0 0,0 0 0 0 0,0 0-1 0 0,0 0 1 0 0,0 0 0 0 0,1 0 0 0 0,-1 0 0 0 0,1 0-1 0 0,-1 0 1 0 0,1 0 0 0 0,-1 0 0 0 0,1-1-1 0 0,0 1 1 0 0,0 0 0 0 0,2 3 0 0 0,-1-4 43 0 0,0 1 1 0 0,0-1 0 0 0,1 0 0 0 0,-1 0-1 0 0,0 0 1 0 0,1-1 0 0 0,-1 1-1 0 0,0 0 1 0 0,1-1 0 0 0,-1 1 0 0 0,1-1-1 0 0,-1 0 1 0 0,1 0 0 0 0,-1 0-1 0 0,0 0 1 0 0,1 0 0 0 0,-1-1 0 0 0,1 1-1 0 0,2-2 1 0 0,28-6 164 0 0,0-1-1 0 0,43-19 1 0 0,-8 2-209 0 0,238-90 41 0 0,-289 109-118 0 0,-8 2 1 0 0,1 1-1 0 0,0 0 0 0 0,-1 1 0 0 0,2 0 0 0 0,-1 0 0 0 0,0 1 1 0 0,0 1-1 0 0,17-1 0 0 0,-26 1 8 0 0,0 1-1 0 0,-1 0 1 0 0,1 1 0 0 0,0-1-1 0 0,-1 0 1 0 0,1 0 0 0 0,0 0 0 0 0,-1 0-1 0 0,1 0 1 0 0,0 1 0 0 0,-1-1 0 0 0,1 0-1 0 0,-1 1 1 0 0,1-1 0 0 0,-1 0-1 0 0,1 1 1 0 0,0-1 0 0 0,-1 0 0 0 0,1 1-1 0 0,-1-1 1 0 0,0 1 0 0 0,1-1 0 0 0,-1 1-1 0 0,1 0 1 0 0,-1-1 0 0 0,0 1-1 0 0,1 0 1 0 0,-1 1-2 0 0,0-1 0 0 0,1 0 0 0 0,-1 1 0 0 0,0-1 0 0 0,0 1 0 0 0,-1-1 0 0 0,1 1 0 0 0,0-1 0 0 0,0 1 0 0 0,-1-1 1 0 0,1 0-1 0 0,-1 2 0 0 0,-3 6-6 0 0,0-1 1 0 0,-1 0 0 0 0,-6 9 0 0 0,10-14 15 0 0,-102 140 85 0 0,27-40-59 0 0,18-21-26 0 0,-4 2 13 0 0,-57 106 1 0 0,115-182-13 0 0,-1 0 1 0 0,2 0-1 0 0,-1 1 0 0 0,1-1 1 0 0,1 1-1 0 0,-1 0 0 0 0,1-1 0 0 0,1 1 1 0 0,-1 18-1 0 0,2-26 1 0 0,0-1 1 0 0,0 1-1 0 0,0 0 1 0 0,0 0-1 0 0,0 0 0 0 0,1-1 1 0 0,-1 1-1 0 0,0 0 1 0 0,1 0-1 0 0,-1-1 1 0 0,1 1-1 0 0,-1 0 0 0 0,0-1 1 0 0,1 1-1 0 0,0 0 1 0 0,-1-1-1 0 0,1 1 0 0 0,-1-1 1 0 0,1 1-1 0 0,0-1 1 0 0,-1 1-1 0 0,1-1 1 0 0,1 1-1 0 0,0 0 7 0 0,0 0 0 0 0,0 0 0 0 0,1-1 1 0 0,-1 1-1 0 0,0-1 0 0 0,1 0 0 0 0,-1 1 0 0 0,4-1 0 0 0,1-1-29 0 0,0 1-1 0 0,0-1 1 0 0,0 0-1 0 0,12-4 1 0 0,-8 1-302 0 0,0-1 0 0 0,0 0 1 0 0,0 0-1 0 0,-1-1 0 0 0,14-10 1 0 0,-16 10-564 0 0,0-1 1 0 0,0 0-1 0 0,-1 0 1 0 0,0-1-1 0 0,0 0 0 0 0,-1 0 1 0 0,0-1-1 0 0,-1 0 1 0 0,1 0-1 0 0,6-17 1 0 0,-10 12 301 0 0,-2 13 222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1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376 46 13891 0 0,'-1'0'1'0'0,"-6"-7"95"0"0,0 1-1 0 0,-1 0 1 0 0,0 0-1 0 0,-17-8 1 0 0,23 13-88 0 0,0 0 1 0 0,0 0 0 0 0,0 0 0 0 0,0 0 0 0 0,-1 1 0 0 0,1-1 0 0 0,0 1 0 0 0,-1 0 0 0 0,1 0 0 0 0,0 0 0 0 0,0 0-1 0 0,-1 0 1 0 0,1 0 0 0 0,0 0 0 0 0,-1 1 0 0 0,1-1 0 0 0,0 1 0 0 0,0 0 0 0 0,-1-1 0 0 0,1 1 0 0 0,0 0 0 0 0,0 1 0 0 0,0-1-1 0 0,0 0 1 0 0,0 0 0 0 0,1 1 0 0 0,-3 1 0 0 0,-6 8-20 0 0,1 0 0 0 0,0 0 0 0 0,1 1 0 0 0,-8 14 0 0 0,-7 11-3 0 0,2-4-77 0 0,2 0-1 0 0,-30 73 1 0 0,-16 78-308 0 0,62-178 390 0 0,-2 8-273 0 0,0 1 1 0 0,1-1-1 0 0,0 1 0 0 0,1 0 0 0 0,1 0 0 0 0,0 0 0 0 0,1 0 1 0 0,2 24-1 0 0,6-8-1688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1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50 177 10042 0 0,'-8'-11'891'0'0,"-21"-29"813"0"0,27 38-1574 0 0,0-1 0 0 0,1 1 1 0 0,0 0-1 0 0,0-1 0 0 0,-1 1 0 0 0,1-1 0 0 0,1 0 0 0 0,-1 1 0 0 0,0-1 1 0 0,1 0-1 0 0,-1 0 0 0 0,1 1 0 0 0,0-6 0 0 0,1 5-116 0 0,0 0-1 0 0,0 1 1 0 0,1-1-1 0 0,-1 1 1 0 0,0 0-1 0 0,1-1 1 0 0,0 1 0 0 0,0 0-1 0 0,-1 0 1 0 0,1 0-1 0 0,0 0 1 0 0,1 0-1 0 0,-1 1 1 0 0,0-1-1 0 0,0 1 1 0 0,1-1 0 0 0,4-1-1 0 0,2-2-11 0 0,1 1-1 0 0,0 1 1 0 0,12-4 0 0 0,26-2-172 0 0,0 2 1 0 0,1 3-1 0 0,62 1 0 0 0,-41 1-1026 0 0,-16 1-221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2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8058 0 0,'0'-2'107'0'0,"0"0"0"0"0,0-1 0 0 0,0 1-1 0 0,0 0 1 0 0,0-1 0 0 0,0 1 0 0 0,1 0 0 0 0,-1-1 0 0 0,1 1 0 0 0,0 0 0 0 0,0 0 0 0 0,0 0 0 0 0,0 0 0 0 0,0 0 0 0 0,0 0 0 0 0,0 0 0 0 0,1 0 0 0 0,-1 0 0 0 0,1 0 0 0 0,-1 1-1 0 0,1-1 1 0 0,0 0 0 0 0,0 1 0 0 0,-1 0 0 0 0,1-1 0 0 0,0 1 0 0 0,0 0 0 0 0,1 0 0 0 0,-1 0 0 0 0,0 0 0 0 0,4-1 0 0 0,6-2-66 0 0,0 1 1 0 0,1 0 0 0 0,-1 1-1 0 0,1 0 1 0 0,0 0 0 0 0,-1 2-1 0 0,1-1 1 0 0,13 3 0 0 0,-22-2-45 0 0,0 0 0 0 0,-1 1 1 0 0,1 0-1 0 0,-1 0 1 0 0,1 0-1 0 0,-1 0 1 0 0,1 0-1 0 0,-1 1 0 0 0,1 0 1 0 0,-1-1-1 0 0,0 1 1 0 0,0 0-1 0 0,0 1 0 0 0,0-1 1 0 0,0 1-1 0 0,-1-1 1 0 0,1 1-1 0 0,-1 0 0 0 0,0 0 1 0 0,1 0-1 0 0,-1 0 1 0 0,0 0-1 0 0,-1 0 1 0 0,1 0-1 0 0,-1 1 0 0 0,1-1 1 0 0,-1 1-1 0 0,0-1 1 0 0,0 1-1 0 0,-1 0 0 0 0,1 6 1 0 0,0 1 14 0 0,-1-1 0 0 0,0 1-1 0 0,-1-1 1 0 0,0 0 0 0 0,-1 1 0 0 0,0-1 0 0 0,-1 0 0 0 0,0 0-1 0 0,0 0 1 0 0,-1-1 0 0 0,0 1 0 0 0,-1-1 0 0 0,-10 16 0 0 0,-5 2 17 0 0,-2 0 0 0 0,-45 43 1 0 0,3-3-35 0 0,63-66 9 0 0,0 0 0 0 0,1 0 0 0 0,-1-1 0 0 0,0 1 0 0 0,1 0 0 0 0,-1 0 0 0 0,1 0 0 0 0,-1 0 0 0 0,1 0 0 0 0,-1 0 0 0 0,1 0 0 0 0,0 0 0 0 0,-1 0-1 0 0,1 0 1 0 0,0 2 0 0 0,0-2 6 0 0,0-1 0 0 0,0 1 0 0 0,0-1 0 0 0,0 0 0 0 0,0 1 0 0 0,1-1 0 0 0,-1 1 0 0 0,0-1-1 0 0,0 0 1 0 0,1 1 0 0 0,-1-1 0 0 0,0 0 0 0 0,0 1 0 0 0,1-1 0 0 0,-1 0 0 0 0,0 0 0 0 0,1 1 0 0 0,-1-1-1 0 0,1 0 1 0 0,-1 0 0 0 0,0 1 0 0 0,1-1 0 0 0,-1 0 0 0 0,0 0 0 0 0,1 0 0 0 0,0 0 0 0 0,1 1 37 0 0,1-1 1 0 0,-1 0 0 0 0,0 0 0 0 0,1 0 0 0 0,-1 0 0 0 0,1 0-1 0 0,-1 0 1 0 0,0-1 0 0 0,1 1 0 0 0,-1-1 0 0 0,0 1 0 0 0,4-3-1 0 0,62-31 193 0 0,-2-4 0 0 0,-1-2 0 0 0,-2-4 0 0 0,93-81-1 0 0,-149 118-225 0 0,1 0 0 0 0,-1-1 0 0 0,-1 0 0 0 0,1 0-1 0 0,-1 0 1 0 0,0 0 0 0 0,-1-1 0 0 0,0 0 0 0 0,-1 0 0 0 0,4-11-1 0 0,-8 19 19 0 0,-5 0 2 0 0,3 0-33 0 0,0 0 0 0 0,-1 1 0 0 0,1-1-1 0 0,0 1 1 0 0,-1 0 0 0 0,1 0 0 0 0,-1 0 0 0 0,1 0 0 0 0,-1 0 0 0 0,1 0 0 0 0,0 1 0 0 0,-1-1 0 0 0,1 1 0 0 0,0 0 0 0 0,-1 0 0 0 0,1-1-1 0 0,-3 3 1 0 0,0 0-6 0 0,0 0 0 0 0,1 0 0 0 0,-1 1 0 0 0,1-1 0 0 0,0 1-1 0 0,0 0 1 0 0,-5 7 0 0 0,2-3-2 0 0,1 0 1 0 0,1 1-1 0 0,0 0 0 0 0,0 0 0 0 0,0 1 1 0 0,1-1-1 0 0,1 1 0 0 0,-4 15 0 0 0,6-20 6 0 0,0 0 0 0 0,0 1 0 0 0,1-1 0 0 0,0 0 0 0 0,0 1 0 0 0,0-1-1 0 0,1 0 1 0 0,-1 0 0 0 0,1 1 0 0 0,1-1 0 0 0,-1 0 0 0 0,1 0 0 0 0,0 0-1 0 0,5 9 1 0 0,-4-9 12 0 0,1 0-1 0 0,0-1 0 0 0,0 1 1 0 0,0-1-1 0 0,0 0 0 0 0,1 0 1 0 0,-1 0-1 0 0,1-1 1 0 0,0 0-1 0 0,0 0 0 0 0,1 0 1 0 0,-1-1-1 0 0,9 4 0 0 0,7 0 24 0 0,0 0-1 0 0,0-1 0 0 0,40 4 0 0 0,69-2-394 0 0,-114-7 259 0 0,48 0-560 0 0,-6 0-991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30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6 16404 0 0,'0'0'25'0'0,"1"0"1"0"0,-1 0 0 0 0,0 1 0 0 0,0-1 0 0 0,0 0 0 0 0,0 0 0 0 0,0 0-1 0 0,0 0 1 0 0,1-1 0 0 0,-1 1 0 0 0,0 0 0 0 0,0 0 0 0 0,0 0 0 0 0,0 0 0 0 0,0 0-1 0 0,0 0 1 0 0,0 0 0 0 0,0 0 0 0 0,1 0 0 0 0,-1 0 0 0 0,0 0 0 0 0,0 0 0 0 0,0 0-1 0 0,0 0 1 0 0,0 0 0 0 0,0 0 0 0 0,0-1 0 0 0,0 1 0 0 0,0 0 0 0 0,0 0 0 0 0,0 0-1 0 0,0 0 1 0 0,1 0 0 0 0,-1 0 0 0 0,0 0 0 0 0,0 0 0 0 0,0-1 0 0 0,0 1 0 0 0,0 0-1 0 0,0 0 1 0 0,0 0 0 0 0,0 0 0 0 0,0 0 0 0 0,0 0 0 0 0,0-1 0 0 0,0 1 0 0 0,0 0-1 0 0,0 0 1 0 0,0 0 0 0 0,0 0 0 0 0,-1 0 0 0 0,1 0 0 0 0,0 0 0 0 0,0 0-1 0 0,0-1 1 0 0,0 1 0 0 0,0 0 0 0 0,0 0 0 0 0,0 0 0 0 0,0 0 0 0 0,0 0 0 0 0,0 0-1 0 0,-1 0 1 0 0,14-2 131 0 0,4 5 128 0 0,0 0 0 0 0,-1 1 0 0 0,0 0 0 0 0,1 2 0 0 0,-2 0 0 0 0,1 0 0 0 0,15 11 0 0 0,-11-6-249 0 0,-2 0 0 0 0,0 2 0 0 0,-1 0 0 0 0,0 1 0 0 0,17 18 0 0 0,-29-27-42 0 0,-1 1 0 0 0,1 0-1 0 0,-1-1 1 0 0,0 2 0 0 0,0-1 0 0 0,-1 0-1 0 0,0 1 1 0 0,0-1 0 0 0,0 1-1 0 0,-1 0 1 0 0,0 0 0 0 0,-1 0-1 0 0,1 0 1 0 0,-1 0 0 0 0,-1 1-1 0 0,1-1 1 0 0,-2 11 0 0 0,0-9-55 0 0,0 0 1 0 0,-1 0 0 0 0,0-1-1 0 0,-1 1 1 0 0,0-1 0 0 0,0 1-1 0 0,-1-1 1 0 0,0 0 0 0 0,-1-1-1 0 0,0 1 1 0 0,0-1 0 0 0,0 0-1 0 0,-1 0 1 0 0,-7 7 0 0 0,3-5-251 0 0,-1 0 0 0 0,-1 0 1 0 0,1-1-1 0 0,-1-1 1 0 0,-1 0-1 0 0,1 0 0 0 0,-1-1 1 0 0,-17 5-1 0 0,-3-1-1118 0 0,0-1 1 0 0,-45 5-1 0 0,27-8-1261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3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18 148 7282 0 0,'-4'-5'218'0'0,"3"4"60"0"0,-1-1-1 0 0,1 1 0 0 0,0-1 0 0 0,-1 0 0 0 0,1 0 0 0 0,0 1 1 0 0,0-1-1 0 0,0 0 0 0 0,1 0 0 0 0,-1 0 0 0 0,0 0 0 0 0,0-3 1 0 0,2 4-144 0 0,-1 0 0 0 0,1-1 0 0 0,0 1 0 0 0,-1 0 0 0 0,1-1 0 0 0,0 1 0 0 0,0 0 0 0 0,0 0 0 0 0,0 0 0 0 0,0 0 0 0 0,0 0 0 0 0,0 0 0 0 0,1 0 1 0 0,-1 0-1 0 0,0 0 0 0 0,0 0 0 0 0,1 1 0 0 0,-1-1 0 0 0,0 1 0 0 0,3-2 0 0 0,23-8 125 0 0,0 0 0 0 0,1 2 0 0 0,-1 1 0 0 0,1 1 0 0 0,33-2 0 0 0,-9 0-26 0 0,119-14-180 0 0,1 7 0 0 0,323 14 0 0 0,-431 5-1056 0 0,-9 1-1408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3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8 9282 0 0,'-10'-8'83'0'0,"4"9"-71"0"0,1 24-48 0 0,1-8 45 0 0,1-1 1 0 0,-2 1-1 0 0,0-1 1 0 0,-11 23 0 0 0,-2 9 11 0 0,-41 86 423 0 0,25-63 202 0 0,30-63-508 0 0,-8 23 367 0 0,11-30-408 0 0,1 1 0 0 0,-1 0-1 0 0,1-1 1 0 0,0 1 0 0 0,0 0-1 0 0,-1 0 1 0 0,1-1 0 0 0,0 1 0 0 0,1 0-1 0 0,-1-1 1 0 0,0 1 0 0 0,0 0 0 0 0,1-1-1 0 0,-1 1 1 0 0,2 2 0 0 0,-1-3-12 0 0,-1 0 0 0 0,1 0 0 0 0,0-1 0 0 0,0 1 0 0 0,0 0 0 0 0,0-1 0 0 0,0 1 0 0 0,0-1 0 0 0,1 1 0 0 0,-1-1 0 0 0,0 0 0 0 0,0 1 0 0 0,0-1 0 0 0,0 0 0 0 0,0 0 0 0 0,1 0 0 0 0,-1 0 0 0 0,0 0 0 0 0,0 0 0 0 0,0 0 0 0 0,0 0 0 0 0,2-1 0 0 0,33-6 372 0 0,-27 5-366 0 0,433-60-917 0 0,-395 58 242 0 0,34-5-2582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3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21 168 15923 0 0,'-12'-31'400'0'0,"4"9"-327"0"0,13 11-170 0 0,0 7-327 0 0,6 1-136 0 0,-1 1-152 0 0,5 1-1312 0 0</inkml:trace>
  <inkml:trace contextRef="#ctx0" brushRef="#br0" timeOffset="1">1077 35 7842 0 0,'16'-12'1256'0'0,"-1"2"-1096"0"0,3 2 104 0 0,2 3-304 0 0,3 5-120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04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11298 0 0,'16'-5'-128'0'0,"6"0"-880"0"0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6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33 293 8610 0 0,'-3'-1'285'0'0,"0"-1"0"0"0,0 0 1 0 0,0 0-1 0 0,1 0 0 0 0,-1 0 1 0 0,1 0-1 0 0,0-1 0 0 0,-1 1 1 0 0,1-1-1 0 0,-2-4 0 0 0,3 6-246 0 0,1 0 0 0 0,-1-1 0 0 0,1 1 0 0 0,0 0 0 0 0,0-1 0 0 0,0 1 0 0 0,0 0 0 0 0,0-1 0 0 0,0 1 0 0 0,0 0 0 0 0,0-1-1 0 0,0 1 1 0 0,0 0 0 0 0,1-1 0 0 0,-1 1 0 0 0,1 0 0 0 0,-1-1 0 0 0,1 1 0 0 0,-1 0 0 0 0,1 0 0 0 0,0 0 0 0 0,0 0 0 0 0,-1 0 0 0 0,1-1 0 0 0,0 1 0 0 0,0 1 0 0 0,0-1-1 0 0,2-1 1 0 0,26-27 312 0 0,2 2 0 0 0,2 1 0 0 0,44-28-1 0 0,-52 39-137 0 0,1 1-1 0 0,0 1 1 0 0,1 1-1 0 0,0 2 1 0 0,43-11-1 0 0,-61 19-224 0 0,0 0-1 0 0,-1 1 1 0 0,1 0 0 0 0,0 0-1 0 0,0 1 1 0 0,14 1-1 0 0,-21-1 9 0 0,1 1 0 0 0,-1-1 0 0 0,0 1 0 0 0,1 0 0 0 0,-1 0 0 0 0,0-1 0 0 0,0 2 0 0 0,1-1 0 0 0,-1 0 0 0 0,0 0 0 0 0,0 1 0 0 0,0-1 0 0 0,-1 1 0 0 0,1-1 0 0 0,0 1 0 0 0,-1 0 0 0 0,1 0 0 0 0,-1 0 0 0 0,1 0 0 0 0,-1 0 0 0 0,0 0 0 0 0,0 0-1 0 0,0 0 1 0 0,0 1 0 0 0,0-1 0 0 0,0 0 0 0 0,-1 1 0 0 0,1 3 0 0 0,1 2 2 0 0,-1 0 1 0 0,-1 0-1 0 0,0 0 0 0 0,0 1 0 0 0,0-1 0 0 0,-1 0 0 0 0,0 0 0 0 0,-3 8 1 0 0,-2 6-1 0 0,-16 34 0 0 0,-67 122 67 0 0,51-106-104 0 0,-33 61 116 0 0,70-132 38 0 0,11-14-66 0 0,107-121-157 0 0,-4 5-527 0 0,-14 15 163 0 0,-64 77 423 0 0,57-79-1 0 0,-84 103 87 0 0,17-22 240 0 0,-25 35-181 0 0,-10 169 130 0 0,2-54-105 0 0,4-51-107 0 0,1-30 6 0 0,1 1-1 0 0,5 51 1 0 0,-3-83-24 0 0,1 0 1 0 0,-1 0-1 0 0,1-1 0 0 0,0 1 1 0 0,0 0-1 0 0,1 0 1 0 0,2 4-1 0 0,0 0-319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7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549 370 4225 0 0,'1'-6'258'0'0,"0"0"0"0"0,0 0-1 0 0,0 0 1 0 0,1 0 0 0 0,-1 1 0 0 0,2-1 0 0 0,-1 0 0 0 0,0 1 0 0 0,6-8-1 0 0,1 0 643 0 0,0 1 0 0 0,14-15 0 0 0,1 0 609 0 0,-23 26-1415 0 0,-1 0 0 0 0,1 0 0 0 0,0 0 0 0 0,-1 1 0 0 0,1-1 0 0 0,0 0 0 0 0,-1 0 0 0 0,1 0-1 0 0,0 1 1 0 0,0-1 0 0 0,0 1 0 0 0,0-1 0 0 0,0 0 0 0 0,0 1 0 0 0,0-1 0 0 0,0 1 0 0 0,0 0 0 0 0,0-1 0 0 0,0 1 0 0 0,0 0 0 0 0,1-1 0 0 0,-1 2-49 0 0,-1-1 0 0 0,1 1 0 0 0,-1-1 0 0 0,1 1 0 0 0,-1-1 0 0 0,0 1 0 0 0,1 0 0 0 0,-1-1 0 0 0,1 1 0 0 0,-1-1 0 0 0,0 1 0 0 0,0 0 0 0 0,1-1-1 0 0,-1 1 1 0 0,0 0 0 0 0,0-1 0 0 0,0 1 0 0 0,0 0 0 0 0,0 0 0 0 0,0-1 0 0 0,0 1 0 0 0,0 1 0 0 0,0 8 63 0 0,-1 0 0 0 0,0 0 1 0 0,-3 11-1 0 0,-92 309 298 0 0,68-241-345 0 0,7-27-13 0 0,-2 0 0 0 0,-34 62 1 0 0,15-34 90 0 0,28-68 18 0 0,13-21-141 0 0,1-1 1 0 0,-1 1-1 0 0,1 0 0 0 0,-1-1 0 0 0,1 1 1 0 0,-1-1-1 0 0,0 1 0 0 0,1-1 1 0 0,-1 1-1 0 0,0-1 0 0 0,1 1 0 0 0,-1-1 1 0 0,0 0-1 0 0,0 1 0 0 0,1-1 0 0 0,-1 0 1 0 0,0 0-1 0 0,0 0 0 0 0,1 0 1 0 0,-1 1-1 0 0,0-1 0 0 0,0 0 0 0 0,0 0 1 0 0,1 0-1 0 0,-1-1 0 0 0,0 1 1 0 0,0 0-1 0 0,-1 0 0 0 0,1-2 28 0 0,1 0-1 0 0,-1 0 0 0 0,0 0 1 0 0,1 0-1 0 0,-1 0 1 0 0,1 0-1 0 0,0 0 1 0 0,-1-1-1 0 0,1 1 0 0 0,0 0 1 0 0,0 0-1 0 0,1 0 1 0 0,-1 0-1 0 0,0 0 1 0 0,1-3-1 0 0,0 1 14 0 0,3-25 4 0 0,1 0 0 0 0,17-52 0 0 0,29-54-74 0 0,-38 102 7 0 0,88-180-244 0 0,-15 35 11 0 0,-35 51 79 0 0,21-48 188 0 0,-71 173-26 0 0,0 0-1 0 0,0 0 1 0 0,0 0 0 0 0,0 1 0 0 0,0-1 0 0 0,1 0 0 0 0,-1 1-1 0 0,0-1 1 0 0,1 1 0 0 0,-1-1 0 0 0,1 1 0 0 0,0-1 0 0 0,3-1-1 0 0,-4 3-4 0 0,0 0 0 0 0,0 0 0 0 0,0-1 0 0 0,0 1 0 0 0,0 0 0 0 0,0 0 0 0 0,0 0 0 0 0,0 0-1 0 0,0 1 1 0 0,0-1 0 0 0,0 0 0 0 0,0 0 0 0 0,0 1 0 0 0,-1-1 0 0 0,1 0 0 0 0,0 1-1 0 0,0-1 1 0 0,0 1 0 0 0,0-1 0 0 0,0 1 0 0 0,0-1 0 0 0,-1 1 0 0 0,1 0 0 0 0,0 0-1 0 0,-1-1 1 0 0,1 1 0 0 0,0 0 0 0 0,-1 0 0 0 0,1 0 0 0 0,-1-1 0 0 0,1 1 0 0 0,-1 1-1 0 0,7 9-5 0 0,-1 1 0 0 0,0-1 0 0 0,-1 1 0 0 0,-1 0 0 0 0,5 17 0 0 0,11 67-16 0 0,-14-60 44 0 0,27 159 11 0 0,21 96-54 0 0,-45-254-63 0 0,-1 1 0 0 0,-1 0 1 0 0,-3 1-1 0 0,0 73 0 0 0,-4-108 90 0 0,-1 0 0 0 0,0 0 0 0 0,1 0 0 0 0,-2 0 0 0 0,1-1 0 0 0,0 1 0 0 0,-1 0 0 0 0,0-1 0 0 0,1 1 0 0 0,-1-1 0 0 0,-1 1 0 0 0,1-1 0 0 0,0 0 0 0 0,-1 0 0 0 0,0 0 0 0 0,0 0 0 0 0,0-1 0 0 0,0 1 0 0 0,0-1 0 0 0,0 0 0 0 0,-1 0 0 0 0,1 0 0 0 0,-1 0 0 0 0,1 0 0 0 0,-1-1 0 0 0,0 1 0 0 0,-7 0 0 0 0,-9 3 32 0 0,-1-1-1 0 0,0-1 0 0 0,0-1 0 0 0,-23-1 0 0 0,24-1-35 0 0,-512-7 425 0 0,372 1-480 0 0,94 4-2834 0 0,59 1 633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8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7 124 9954 0 0,'0'0'75'0'0,"-1"-1"1"0"0,1 1-1 0 0,-1 0 0 0 0,1-1 0 0 0,-1 1 0 0 0,1-1 0 0 0,-1 1 1 0 0,1-1-1 0 0,0 1 0 0 0,-1-1 0 0 0,1 1 0 0 0,0-1 1 0 0,-1 1-1 0 0,1-1 0 0 0,0 1 0 0 0,0-1 0 0 0,0 1 1 0 0,-1-1-1 0 0,1 0 0 0 0,0 1 0 0 0,0-1 0 0 0,0 0 1 0 0,0 1-1 0 0,0-1 0 0 0,0 1 0 0 0,0-1 0 0 0,0-1 0 0 0,15-8 1281 0 0,-3 3-1024 0 0,10-6-148 0 0,1 1 0 0 0,0 1 0 0 0,1 2 0 0 0,0 0 0 0 0,39-8 0 0 0,-32 10-183 0 0,47-5-1 0 0,-67 12-2 0 0,1-1 1 0 0,-1 2 0 0 0,1-1-1 0 0,-1 2 1 0 0,0-1-1 0 0,0 1 1 0 0,19 7 0 0 0,-28-8 3 0 0,1 0 0 0 0,-1 0 0 0 0,0 0 0 0 0,0 0 0 0 0,0 0 0 0 0,1 1 0 0 0,-1-1 0 0 0,-1 1 0 0 0,1 0 0 0 0,0-1 0 0 0,0 1 1 0 0,-1 0-1 0 0,1 0 0 0 0,-1 0 0 0 0,1 0 0 0 0,-1 0 0 0 0,0 1 0 0 0,1 1 0 0 0,0 1 8 0 0,-1-1 0 0 0,0 1 0 0 0,0 0 0 0 0,-1-1-1 0 0,1 1 1 0 0,-1 0 0 0 0,0-1 0 0 0,-1 10 0 0 0,-2 2 18 0 0,0 0 1 0 0,-1-1-1 0 0,-1 0 1 0 0,-10 24-1 0 0,-6 4 50 0 0,-2-1-1 0 0,-2-1 0 0 0,-35 45 1 0 0,59-85 500 0 0,4-10-113 0 0,27-40-296 0 0,58-73 1 0 0,-53 76-216 0 0,48-82-1 0 0,-81 124 46 0 0,0 0 0 0 0,1 0 0 0 0,-1 0-1 0 0,1 1 1 0 0,0-1 0 0 0,0 1 0 0 0,0-1-1 0 0,1 1 1 0 0,-1 0 0 0 0,1 0 0 0 0,0 0-1 0 0,6-3 1 0 0,-9 6 11 0 0,-2 2-192 0 0,-8 15 187 0 0,1 0-1 0 0,1 1 1 0 0,0 0-1 0 0,1 1 1 0 0,1-1-1 0 0,1 1 1 0 0,1 0-1 0 0,-2 32 1 0 0,4-40-55 0 0,1 1-1 0 0,0 0 1 0 0,1-1-1 0 0,0 1 1 0 0,1-1-1 0 0,0 1 1 0 0,1-1-1 0 0,0 0 1 0 0,1 0-1 0 0,0 0 1 0 0,1 0-1 0 0,0-1 1 0 0,1 1-1 0 0,0-1 1 0 0,13 15-1 0 0,-16-22-281 0 0,0 0-1 0 0,0 0 1 0 0,0 0-1 0 0,1 0 1 0 0,0 0-1 0 0,-1-1 1 0 0,1 0-1 0 0,5 2 1 0 0,13 3-3317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6 8802 0 0,'-3'-1'41'0'0,"1"0"1"0"0,0 0-1 0 0,-1 0 1 0 0,1 1-1 0 0,-1-1 1 0 0,1 1-1 0 0,-1-1 1 0 0,1 1-1 0 0,-1 0 1 0 0,0 0-1 0 0,1 1 1 0 0,-1-1-1 0 0,1 0 1 0 0,-1 1-1 0 0,1-1 0 0 0,-1 1 1 0 0,1 0-1 0 0,0 0 1 0 0,-1 0-1 0 0,1 0 1 0 0,0 0-1 0 0,0 1 1 0 0,-1-1-1 0 0,-1 3 1 0 0,-7 4 110 0 0,2 1 0 0 0,-1 0-1 0 0,-13 18 1 0 0,5-7 443 0 0,-117 135 1790 0 0,117-131-2251 0 0,1 1 1 0 0,1 1 0 0 0,2 0-1 0 0,-21 52 1 0 0,22-43-94 0 0,2 1 0 0 0,2 0 0 0 0,1 0 0 0 0,-4 41 0 0 0,11-56-21 0 0,0 0-1 0 0,1-1 1 0 0,1 1-1 0 0,1 0 1 0 0,1-1 0 0 0,0 1-1 0 0,2-1 1 0 0,14 38-1 0 0,-14-47-61 0 0,1-1 0 0 0,0 0 1 0 0,1 0-1 0 0,0 0 0 0 0,1-1 0 0 0,0 0 0 0 0,0 0 0 0 0,1-1 0 0 0,0 0 0 0 0,0 0 0 0 0,1-1 0 0 0,0-1 0 0 0,0 1 0 0 0,1-2 0 0 0,0 1 0 0 0,21 6 0 0 0,12 4-1074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9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0 217 8706 0 0,'1'-2'245'0'0,"-1"0"0"0"0,0-1 0 0 0,1 1 0 0 0,0 0 0 0 0,-1 0 0 0 0,1-1 0 0 0,0 1 0 0 0,0 0 0 0 0,0 0 0 0 0,0 0 0 0 0,0 0 0 0 0,1 0 0 0 0,-1 0 0 0 0,1 1 0 0 0,-1-1 0 0 0,1 0 0 0 0,0 1-1 0 0,-1-1 1 0 0,1 1 0 0 0,0-1 0 0 0,4-1 0 0 0,3-3 99 0 0,1 0 0 0 0,-1 1-1 0 0,18-8 1 0 0,-13 9-329 0 0,0 0-1 0 0,1 0 1 0 0,0 2 0 0 0,-1 0 0 0 0,1 0 0 0 0,0 1-1 0 0,0 1 1 0 0,0 1 0 0 0,0 0 0 0 0,0 1-1 0 0,0 0 1 0 0,-1 1 0 0 0,1 1 0 0 0,20 8-1 0 0,-31-10-18 0 0,1 0-1 0 0,-1 0 1 0 0,0 1-1 0 0,0-1 1 0 0,0 1-1 0 0,0 0 1 0 0,-1 0 0 0 0,1 1-1 0 0,-1-1 1 0 0,1 1-1 0 0,-1 0 1 0 0,-1-1-1 0 0,1 1 1 0 0,0 1-1 0 0,2 4 1 0 0,-3-2 6 0 0,0-1 1 0 0,0 1-1 0 0,0 0 1 0 0,-1 0 0 0 0,1 0-1 0 0,-2 0 1 0 0,1-1-1 0 0,-1 1 1 0 0,-1 13 0 0 0,-1-6 10 0 0,-1 0 1 0 0,0 0-1 0 0,-1-1 1 0 0,0 1-1 0 0,-1-1 1 0 0,0 0-1 0 0,-1 0 1 0 0,-1-1-1 0 0,0 1 1 0 0,-10 11-1 0 0,-4 4-7 0 0,-48 46 0 0 0,58-63 34 0 0,-1-2 0 0 0,0 0 0 0 0,-1 0 0 0 0,1-1 0 0 0,-1 0 0 0 0,-28 10 0 0 0,39-17 490 0 0,1-5-358 0 0,0 0-153 0 0,1 0 0 0 0,0 0 0 0 0,0 0 0 0 0,0-1 0 0 0,1 1 0 0 0,0 0 0 0 0,-1 0 0 0 0,1 0 0 0 0,1 0 0 0 0,-1 0 0 0 0,0 0 0 0 0,1 0 0 0 0,0 1 0 0 0,0-1 0 0 0,0 1 0 0 0,5-7 0 0 0,7-9 5 0 0,26-28 1 0 0,81-73-10 0 0,28-31-132 0 0,-101 94 106 0 0,60-68-166 0 0,-80 104 227 0 0,-27 21-64 0 0,2 12-22 0 0,-4-7 38 0 0,0 0-1 0 0,0 0 1 0 0,0 0-1 0 0,-1-1 0 0 0,0 1 1 0 0,0-1-1 0 0,0 1 1 0 0,-5 5-1 0 0,-7 19 8 0 0,1 12-36 0 0,1 1 0 0 0,-8 63 0 0 0,17-80-34 0 0,1 0 0 0 0,1 0 1 0 0,1 1-1 0 0,1-1 0 0 0,7 41 0 0 0,0-38-819 0 0,3 0-371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19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10066 0 0,'0'0'84'0'0,"0"0"0"0"0,0-1-1 0 0,1 1 1 0 0,-1 0 0 0 0,0-1 0 0 0,0 1-1 0 0,0 0 1 0 0,0 0 0 0 0,0-1-1 0 0,1 1 1 0 0,-1 0 0 0 0,0 0 0 0 0,0-1-1 0 0,1 1 1 0 0,-1 0 0 0 0,0 0 0 0 0,0 0-1 0 0,1-1 1 0 0,-1 1 0 0 0,0 0 0 0 0,1 0-1 0 0,-1 0 1 0 0,0 0 0 0 0,0 0 0 0 0,1-1-1 0 0,-1 1 1 0 0,0 0 0 0 0,1 0-1 0 0,-1 0 1 0 0,0 0 0 0 0,1 0 0 0 0,-1 0-1 0 0,0 0 1 0 0,1 0 0 0 0,-1 0 0 0 0,0 0-1 0 0,1 1 1 0 0,-1-1 0 0 0,0 0 0 0 0,1 0-1 0 0,-1 0 1 0 0,0 0 0 0 0,19 3-331 0 0,-7 1 250 0 0,-1 1 1 0 0,1 0-1 0 0,-1 1 0 0 0,0 0 0 0 0,-1 0 0 0 0,1 2 1 0 0,-1-1-1 0 0,-1 1 0 0 0,1 1 0 0 0,-1 0 0 0 0,-1 0 0 0 0,0 0 1 0 0,0 1-1 0 0,9 16 0 0 0,-13-19 3 0 0,-1 0 0 0 0,1 0 0 0 0,-1 1 0 0 0,-1-1 0 0 0,1 1 0 0 0,-1-1 0 0 0,0 1 0 0 0,-1 0 0 0 0,0 0 0 0 0,0 12 0 0 0,-1-14-11 0 0,-1 0-1 0 0,0 0 1 0 0,0 1 0 0 0,-1-1 0 0 0,1 0 0 0 0,-1 0 0 0 0,-1 0-1 0 0,1-1 1 0 0,-1 1 0 0 0,0 0 0 0 0,0-1 0 0 0,0 0 0 0 0,-1 0-1 0 0,-7 8 1 0 0,5-7-188 0 0,-1 0 0 0 0,0 0-1 0 0,-1-1 1 0 0,0 0 0 0 0,1 0 0 0 0,-2-1-1 0 0,1 0 1 0 0,0 0 0 0 0,-1-1 0 0 0,0 0-1 0 0,-17 3 1 0 0,0-2-1142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3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9882 0 0,'4'-6'276'0'0,"0"0"0"0"0,0 0 1 0 0,1 1-1 0 0,0 0 0 0 0,0 0 0 0 0,0 0 0 0 0,1 1 0 0 0,0-1 0 0 0,0 1 1 0 0,0 1-1 0 0,0-1 0 0 0,0 1 0 0 0,8-3 0 0 0,-9 4 3669 0 0,-4 3-3917 0 0,-1 0-1 0 0,1 1 1 0 0,0-1-1 0 0,0 1 1 0 0,-1-1-1 0 0,1 1 1 0 0,-1-1 0 0 0,1 1-1 0 0,-1-1 1 0 0,0 1-1 0 0,0 2 1 0 0,1-3 5 0 0,1 15 16 0 0,0 1 0 0 0,-1-1 0 0 0,-1 32 1 0 0,-1-28-37 0 0,3 30 0 0 0,-1-41-20 0 0,0-1 0 0 0,0 0 1 0 0,1 0-1 0 0,0-1 0 0 0,1 1 0 0 0,0 0 1 0 0,6 12-1 0 0,-8-18-3 0 0,1 0 0 0 0,-1 0 1 0 0,0-1-1 0 0,1 1 1 0 0,0 0-1 0 0,-1-1 0 0 0,1 1 1 0 0,0-1-1 0 0,0 1 0 0 0,0-1 1 0 0,0 0-1 0 0,0 0 0 0 0,0 0 1 0 0,0 0-1 0 0,0 0 0 0 0,0 0 1 0 0,1-1-1 0 0,-1 1 1 0 0,0-1-1 0 0,1 0 0 0 0,-1 1 1 0 0,0-1-1 0 0,1 0 0 0 0,-1 0 1 0 0,0 0-1 0 0,0-1 0 0 0,1 1 1 0 0,-1-1-1 0 0,0 1 0 0 0,1-1 1 0 0,3-1-1 0 0,9-5-197 0 0,1 1 0 0 0,-1-2 1 0 0,-1 0-1 0 0,1-1 0 0 0,-1 0 0 0 0,12-12 0 0 0,73-71-339 0 0,5-8 1117 0 0,-101 96-534 0 0,-1 2 130 0 0,0 1 0 0 0,0-1 0 0 0,0 0 0 0 0,0 0 1 0 0,1 1-1 0 0,-1-1 0 0 0,5-1 0 0 0,-7 3-133 0 0,1 0 0 0 0,-1-1-1 0 0,0 1 1 0 0,1 0 0 0 0,-1 0-1 0 0,1 0 1 0 0,-1 0 0 0 0,0 0-1 0 0,1 0 1 0 0,-1 0 0 0 0,1 0-1 0 0,-1 1 1 0 0,0-1 0 0 0,1 0-1 0 0,-1 0 1 0 0,0 0 0 0 0,1 0-1 0 0,-1 0 1 0 0,0 1 0 0 0,1-1 0 0 0,-1 0-1 0 0,0 0 1 0 0,1 1 0 0 0,6 15 404 0 0,-5 5-250 0 0,-1 0 0 0 0,0 0 0 0 0,-2 0-1 0 0,0 0 1 0 0,-5 21 0 0 0,-2 35-72 0 0,4 3-146 0 0,-4 1 1 0 0,-3-1 0 0 0,-4 0-1 0 0,-34 104 1 0 0,-12 1-2477 0 0,44-126 660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0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21 10634 0 0,'1'-2'150'0'0,"-1"1"-1"0"0,0 0 0 0 0,0-1 1 0 0,0 1-1 0 0,1 0 0 0 0,-1 0 1 0 0,1 0-1 0 0,-1-1 0 0 0,1 1 1 0 0,-1 0-1 0 0,1 0 0 0 0,1-2 1 0 0,-1 3-132 0 0,-1 0 1 0 0,0-1-1 0 0,1 1 1 0 0,-1 0-1 0 0,0 0 1 0 0,1-1-1 0 0,-1 1 1 0 0,0 0-1 0 0,1 0 1 0 0,-1 0 0 0 0,0 0-1 0 0,1 0 1 0 0,-1 0-1 0 0,1 0 1 0 0,-1 0-1 0 0,0 0 1 0 0,1 0-1 0 0,-1 0 1 0 0,1 0-1 0 0,-1 0 1 0 0,0 0 0 0 0,1 0-1 0 0,-1 0 1 0 0,1 0-1 0 0,-1 0 1 0 0,0 0-1 0 0,1 1 1 0 0,0 0-15 0 0,1 0 1 0 0,-1 0-1 0 0,0 0 1 0 0,1 0-1 0 0,-1 0 1 0 0,0 1-1 0 0,0-1 1 0 0,0 0-1 0 0,0 1 1 0 0,0-1-1 0 0,-1 1 1 0 0,1-1 0 0 0,0 1-1 0 0,-1-1 1 0 0,1 1-1 0 0,-1 0 1 0 0,1 3-1 0 0,0 11 122 0 0,0 1-1 0 0,-2 0 1 0 0,0-1 0 0 0,-1 1-1 0 0,0-1 1 0 0,-10 31-1 0 0,0 11-41 0 0,6-25-46 0 0,-7 50-33 0 0,12-73 6 0 0,1 0-1 0 0,0 0 0 0 0,0 0 1 0 0,1 0-1 0 0,4 18 0 0 0,-5-27-8 0 0,0 1 0 0 0,0-1-1 0 0,1 0 1 0 0,-1 0 0 0 0,1 0-1 0 0,-1 1 1 0 0,1-1 0 0 0,-1 0-1 0 0,1 0 1 0 0,0 0 0 0 0,-1 0-1 0 0,1 0 1 0 0,0 0 0 0 0,0 0-1 0 0,0 0 1 0 0,0-1 0 0 0,0 1-1 0 0,0 0 1 0 0,0 0 0 0 0,0-1-1 0 0,0 1 1 0 0,0-1 0 0 0,1 1-1 0 0,-1-1 1 0 0,0 1 0 0 0,0-1-1 0 0,0 0 1 0 0,1 1 0 0 0,-1-1-1 0 0,0 0 1 0 0,0 0 0 0 0,1 0-1 0 0,-1 0 1 0 0,0 0 0 0 0,0 0-1 0 0,1 0 1 0 0,-1-1-1 0 0,0 1 1 0 0,0 0 0 0 0,1-1-1 0 0,-1 1 1 0 0,1-2 0 0 0,4 0-6 0 0,0-1 0 0 0,-1 0-1 0 0,1 0 1 0 0,-1 0 0 0 0,0-1 0 0 0,10-8 0 0 0,29-35-143 0 0,54-72 1 0 0,-19 20 155 0 0,-68 85 14 0 0,-7 9-7 0 0,0 0 0 0 0,0 1 0 0 0,0-1 0 0 0,0 1 0 0 0,1 0 0 0 0,8-6 0 0 0,-12 10-35 0 0,2 2 66 0 0,-2-1-38 0 0,1 0 1 0 0,-1 0 0 0 0,1 0 0 0 0,-1 0 0 0 0,1 0-1 0 0,-1 1 1 0 0,0-1 0 0 0,1 0 0 0 0,-1 1 0 0 0,0-1-1 0 0,0 1 1 0 0,0 0 0 0 0,0-1 0 0 0,-1 1 0 0 0,1 0-1 0 0,0-1 1 0 0,-1 1 0 0 0,1 0 0 0 0,-1 0 0 0 0,1 0-1 0 0,-1 0 1 0 0,0-1 0 0 0,0 1 0 0 0,0 0 0 0 0,0 0-1 0 0,0 0 1 0 0,0 0 0 0 0,-1 3 0 0 0,-19 54 257 0 0,13-38-206 0 0,0 0 0 0 0,-6 32-1 0 0,13-51-72 0 0,-33 173-66 0 0,25-143-1548 0 0,-21 49-1 0 0,15-49-2751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20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6777 0 0,'8'0'196'0'0,"0"1"-1"0"0,0 1 1 0 0,0-1-1 0 0,-1 1 1 0 0,1 1-1 0 0,0 0 1 0 0,-1 0-1 0 0,0 0 1 0 0,1 1 0 0 0,-1 0-1 0 0,-1 0 1 0 0,1 1-1 0 0,-1 0 1 0 0,1 0-1 0 0,-2 0 1 0 0,8 8-1 0 0,8 11 391 0 0,-2 0 1 0 0,31 48-1 0 0,-8-5 153 0 0,34 74-1 0 0,-63-114-643 0 0,-2 1 0 0 0,-1 0 0 0 0,-1 0-1 0 0,-2 1 1 0 0,-1 0 0 0 0,3 31-1 0 0,-6-20-57 0 0,-2 0-1 0 0,-1 1 0 0 0,-3-1 0 0 0,-1 0 1 0 0,-2 0-1 0 0,-1 0 0 0 0,-3-1 0 0 0,-1 0 1 0 0,-1-1-1 0 0,-35 70 0 0 0,20-64-761 0 0,-6-6-2467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22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2602 202 11650 0 0,'1'-7'78'0'0,"0"-3"95"0"0,0 0 1 0 0,0 0-1 0 0,1 1 0 0 0,1-1 1 0 0,0 1-1 0 0,0-1 1 0 0,0 1-1 0 0,1 0 0 0 0,8-13 1 0 0,-10 20-120 0 0,10-19 636 0 0,-10 1-232 0 0,-2 15-445 0 0,-1-12 87 0 0,-1 6-38 0 0,1 11-63 0 0,1-1 0 0 0,0 0 0 0 0,-1 1 0 0 0,1-1 0 0 0,0 0 0 0 0,-1 1 0 0 0,1-1-1 0 0,-1 0 1 0 0,1 1 0 0 0,-1-1 0 0 0,0 1 0 0 0,1-1 0 0 0,-1 1 0 0 0,1-1 0 0 0,-1 1-1 0 0,0 0 1 0 0,1-1 0 0 0,-2 0 0 0 0,-11 1-154 0 0,-63 18-422 0 0,0-3-1 0 0,-112 7 1 0 0,-49-8 331 0 0,157-8 214 0 0,-595 72 16 0 0,557-59 196 0 0,1 6-1 0 0,1 4 0 0 0,-137 55 1 0 0,222-70-140 0 0,1 1 0 0 0,1 1 0 0 0,0 1-1 0 0,1 2 1 0 0,1 1 0 0 0,0 1 0 0 0,2 2 0 0 0,-37 41 0 0 0,30-25-54 0 0,1 2 1 0 0,2 1-1 0 0,2 1 0 0 0,2 1 1 0 0,-19 50-1 0 0,-66 174-18 0 0,89-203 24 0 0,1 0 0 0 0,-12 86 0 0 0,19-62 2 0 0,3 2 0 0 0,5-1 0 0 0,4 1 0 0 0,19 164 0 0 0,-9-200-3 0 0,2 0 0 0 0,3-1 0 0 0,31 79-1 0 0,-28-93-2 0 0,2-1 0 0 0,1-1 1 0 0,3-1-1 0 0,0 0 0 0 0,33 36 0 0 0,-18-31 7 0 0,2-2 0 0 0,1-1 0 0 0,2-2 1 0 0,2-2-1 0 0,1-2 0 0 0,2-3 0 0 0,73 36 1 0 0,-38-28 65 0 0,1-3-1 0 0,2-4 1 0 0,169 36 0 0 0,-153-49 14 0 0,1-5 0 0 0,1-4 0 0 0,-1-5 0 0 0,1-4 0 0 0,177-24 0 0 0,-106-5 46 0 0,0-8 0 0 0,251-88-1 0 0,-214 51-83 0 0,283-139 0 0 0,-415 171 3 0 0,-1-4 0 0 0,-2-3-1 0 0,-3-3 1 0 0,-2-4 0 0 0,-2-2-1 0 0,83-92 1 0 0,-101 92 135 0 0,-4-3 0 0 0,-2-2 0 0 0,-2-2 0 0 0,-4-1 0 0 0,-3-3 0 0 0,34-85 0 0 0,-53 106-2 0 0,-2-2 1 0 0,-2 0-1 0 0,-3-1 1 0 0,6-55-1 0 0,-13 65-30 0 0,-3 0 1 0 0,-1-1-1 0 0,-2 1 0 0 0,-1-1 0 0 0,-16-65 0 0 0,9 65-57 0 0,-1 2-1 0 0,-3 0 0 0 0,-26-56 0 0 0,27 72-74 0 0,-1 0 0 0 0,-1 1-1 0 0,0 0 1 0 0,-2 1 0 0 0,-1 1 0 0 0,-29-27 0 0 0,19 24-65 0 0,-1 2 0 0 0,-2 0 0 0 0,0 2 0 0 0,-1 2 1 0 0,-1 0-1 0 0,-1 3 0 0 0,0 0 0 0 0,-1 3 0 0 0,-73-17 1 0 0,37 16-74 0 0,0 3 1 0 0,-1 3 0 0 0,0 3-1 0 0,-88 8 1 0 0,59 4-421 0 0,-168 35-1 0 0,86 3-1183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0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552 22 8810 0 0,'-7'-5'376'0'0,"4"2"-248"0"0,1 1 1 0 0,-1 1 0 0 0,0-1 0 0 0,0 0 0 0 0,1 1-1 0 0,-1-1 1 0 0,0 1 0 0 0,-5-2 0 0 0,7 3-97 0 0,0 0 1 0 0,-1 0 0 0 0,1 1-1 0 0,0-1 1 0 0,-1 0-1 0 0,1 0 1 0 0,0 1 0 0 0,0-1-1 0 0,-1 0 1 0 0,1 1 0 0 0,0 0-1 0 0,0-1 1 0 0,0 1-1 0 0,0 0 1 0 0,0-1 0 0 0,0 1-1 0 0,0 0 1 0 0,0 0 0 0 0,0 0-1 0 0,0 0 1 0 0,0 0 0 0 0,0 0-1 0 0,1 0 1 0 0,-1 0-1 0 0,-1 2 1 0 0,-4 4 284 0 0,-6 0 131 0 0,-2 1-2 0 0,0 9-37 0 0,-3 18 90 0 0,10-18-309 0 0,-51 127 582 0 0,39-89-581 0 0,-37 72 0 0 0,-62 119-141 0 0,30-60 28 0 0,84-178-45 0 0,-1 0-1 0 0,0-1 0 0 0,0 0 0 0 0,-8 8 1 0 0,12-13-59 0 0,-1-1 0 0 0,1 0 0 0 0,-1 1 0 0 0,1-1 0 0 0,-1 0 0 0 0,0 0 0 0 0,1 0 0 0 0,-1 0 1 0 0,0 0-1 0 0,0 0 0 0 0,-2 0 0 0 0,3-1-35 0 0,0 0 0 0 0,0 0-1 0 0,1 0 1 0 0,-1 0 0 0 0,0 0 0 0 0,1 0 0 0 0,-1 0 0 0 0,0 0 0 0 0,0 0 0 0 0,1-1-1 0 0,-1 1 1 0 0,0 0 0 0 0,1-1 0 0 0,-1 1 0 0 0,0 0 0 0 0,1-1 0 0 0,-1 1 0 0 0,1-1 0 0 0,-1 1-1 0 0,1-1 1 0 0,-1 1 0 0 0,1-1 0 0 0,-1 1 0 0 0,1-1 0 0 0,-1 0 0 0 0,1 1 0 0 0,0-1-1 0 0,-1 0 1 0 0,1 1 0 0 0,-1-2 0 0 0,-2-9-1965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0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538 26 8106 0 0,'1'-2'155'0'0,"0"0"0"0"0,0 0 1 0 0,0 1-1 0 0,1-1 0 0 0,-1 0 0 0 0,1 1 1 0 0,-1-1-1 0 0,1 1 0 0 0,0 0 1 0 0,0-1-1 0 0,-1 1 0 0 0,1 0 0 0 0,0 0 1 0 0,0 0-1 0 0,0 1 0 0 0,0-1 1 0 0,0 0-1 0 0,0 1 0 0 0,0-1 0 0 0,0 1 1 0 0,1 0-1 0 0,-1-1 0 0 0,2 1 1 0 0,-1 1-11 0 0,-1-1 0 0 0,1 1 0 0 0,0 0 0 0 0,-1-1 0 0 0,1 1 0 0 0,-1 1 0 0 0,0-1 1 0 0,1 0-1 0 0,-1 0 0 0 0,0 1 0 0 0,0-1 0 0 0,0 1 0 0 0,0 0 0 0 0,0 0 0 0 0,0 0 0 0 0,0 0 1 0 0,-1 0-1 0 0,3 3 0 0 0,14 25 151 0 0,-1 1 1 0 0,-2 0-1 0 0,21 63 1 0 0,-21-51-271 0 0,29 56-1 0 0,-18-55 7 0 0,1-1 0 0 0,36 43 0 0 0,73 71-102 0 0,-61-73-142 0 0,-52-60 106 0 0,-16-17 69 0 0,0 0 0 0 0,-1 0 0 0 0,1 1 0 0 0,-1-1 0 0 0,-1 2 0 0 0,0-1 0 0 0,5 10 0 0 0,-10-17 41 0 0,1-1-1 0 0,-1 1 1 0 0,0 0-1 0 0,0 0 1 0 0,0 0-1 0 0,0 0 0 0 0,0-1 1 0 0,0 1-1 0 0,0 0 1 0 0,0 0-1 0 0,0 0 1 0 0,0 0-1 0 0,0 0 1 0 0,-1-1-1 0 0,1 1 1 0 0,0 0-1 0 0,-1 0 0 0 0,1 0 1 0 0,0-1-1 0 0,-1 1 1 0 0,1 0-1 0 0,-1-1 1 0 0,1 1-1 0 0,-1 0 1 0 0,0-1-1 0 0,1 1 1 0 0,-1 0-1 0 0,0-1 1 0 0,1 1-1 0 0,-1-1 0 0 0,0 0 1 0 0,1 1-1 0 0,-1-1 1 0 0,0 1-1 0 0,0-1 1 0 0,0 0-1 0 0,-1 1 1 0 0,-33 6 171 0 0,-30-2 254 0 0,-80-5-1 0 0,59-1-6 0 0,-497 20 1781 0 0,536-15-2173 0 0,-139 18-352 0 0,174-21-2448 0 0,19 4 527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0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13763 0 0,'0'0'719'0'0,"5"-1"-697"0"0,-3 1 3 0 0,0 0-1 0 0,-1 0 0 0 0,1 0 0 0 0,0 0 1 0 0,-1 0-1 0 0,1 0 0 0 0,-1 0 0 0 0,1 1 1 0 0,0-1-1 0 0,-1 1 0 0 0,1-1 0 0 0,-1 1 1 0 0,1-1-1 0 0,-1 1 0 0 0,1 0 0 0 0,-1 0 1 0 0,2 1-1 0 0,0 0 48 0 0,-1 1 0 0 0,1 0-1 0 0,-1-1 1 0 0,0 1 0 0 0,1 0 0 0 0,-2 0 0 0 0,1 0 0 0 0,2 6-1 0 0,34 100 145 0 0,-33-95-228 0 0,-3-9 13 0 0,0 1 0 0 0,1 0 0 0 0,-1-1 0 0 0,1 0-1 0 0,0 1 1 0 0,6 6 0 0 0,-8-11 1 0 0,0 0 0 0 0,0 0-1 0 0,0 0 1 0 0,0-1 0 0 0,0 1-1 0 0,1 0 1 0 0,-1-1-1 0 0,0 1 1 0 0,0-1 0 0 0,1 1-1 0 0,-1-1 1 0 0,0 0 0 0 0,1 1-1 0 0,-1-1 1 0 0,0 0 0 0 0,1 0-1 0 0,-1 0 1 0 0,0 0 0 0 0,1 0-1 0 0,-1 0 1 0 0,0 0 0 0 0,1 0-1 0 0,-1-1 1 0 0,0 1 0 0 0,0-1-1 0 0,1 1 1 0 0,-1-1 0 0 0,0 1-1 0 0,0-1 1 0 0,0 1 0 0 0,1-1-1 0 0,-1 0 1 0 0,0 0 0 0 0,2-2-1 0 0,57-43-114 0 0,54-55-1 0 0,-58 49 161 0 0,-43 39-48 0 0,20-16 45 0 0,-31 28-37 0 0,0-1 1 0 0,0 1-1 0 0,0 0 0 0 0,1 0 0 0 0,-1 0 1 0 0,0 0-1 0 0,0 0 0 0 0,1 0 1 0 0,-1 1-1 0 0,0-1 0 0 0,1 1 1 0 0,-1-1-1 0 0,1 1 0 0 0,3 0 0 0 0,-5 1 0 0 0,-1-1 0 0 0,1 0 1 0 0,0 1-1 0 0,-1-1 0 0 0,1 0 0 0 0,-1 1 0 0 0,1-1 0 0 0,-1 1 0 0 0,1-1 0 0 0,-1 1 0 0 0,1-1 0 0 0,-1 1 0 0 0,1 0 0 0 0,-1-1 0 0 0,0 1 0 0 0,1-1 0 0 0,-1 1 0 0 0,0 0 0 0 0,1-1 0 0 0,-1 1 0 0 0,0 0 0 0 0,0-1 0 0 0,0 1 0 0 0,0 0 1 0 0,0 0-1 0 0,0-1 0 0 0,0 1 0 0 0,0 0 0 0 0,0 26 260 0 0,0-21-217 0 0,-3 22 105 0 0,-2 0 1 0 0,0 0 0 0 0,-13 37-1 0 0,-2 11-41 0 0,-16 64-90 0 0,-60 156 0 0 0,76-240-50 0 0,-18 47-928 0 0,37-102 839 0 0,1 0 1 0 0,-1 0-1 0 0,0 1 0 0 0,1-1 1 0 0,-1 0-1 0 0,0 0 1 0 0,0 0-1 0 0,0 0 1 0 0,0 0-1 0 0,0 0 0 0 0,-2 1 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1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1 14987 0 0,'-4'1'-9'0'0,"-1"1"-1"0"0,1-1 1 0 0,0 1-1 0 0,0 0 1 0 0,-1 0-1 0 0,1 1 1 0 0,1 0-1 0 0,-1-1 1 0 0,0 1-1 0 0,1 0 1 0 0,-1 1-1 0 0,1-1 1 0 0,-5 6-1 0 0,-3 7 117 0 0,-19 32 0 0 0,23-36-37 0 0,-20 37 77 0 0,2 2 1 0 0,3 1-1 0 0,2 0 1 0 0,2 2-1 0 0,2 0 1 0 0,3 1-1 0 0,2 1 0 0 0,-7 107 1 0 0,18-150-143 0 0,0 1 0 0 0,0-1 1 0 0,2 0-1 0 0,0 1 0 0 0,0-1 0 0 0,1 0 1 0 0,0 0-1 0 0,2 0 0 0 0,-1-1 0 0 0,8 14 1 0 0,-8-18-6 0 0,1 0 1 0 0,0-1 0 0 0,1 1 0 0 0,0-1 0 0 0,0-1-1 0 0,0 1 1 0 0,1-1 0 0 0,0 0 0 0 0,0 0 0 0 0,1-1-1 0 0,-1 0 1 0 0,1-1 0 0 0,0 1 0 0 0,0-1 0 0 0,16 4 0 0 0,-13-4-168 0 0,1-2 0 0 0,-1 1 0 0 0,1-1 1 0 0,0-1-1 0 0,0 0 0 0 0,0-1 1 0 0,0 0-1 0 0,0-1 0 0 0,17-3 1 0 0,22-9-3613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1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9602 0 0,'0'0'5644'0'0,"3"0"-5484"0"0,1 0-69 0 0,0 0 1 0 0,0 0-1 0 0,0 1 0 0 0,0 0 0 0 0,0-1 1 0 0,0 1-1 0 0,0 1 0 0 0,0-1 1 0 0,0 0-1 0 0,-1 1 0 0 0,1 0 0 0 0,-1 0 1 0 0,5 3-1 0 0,52 37 1024 0 0,-41-27-1056 0 0,99 88 250 0 0,-81-67-281 0 0,49 35 1 0 0,-62-54-372 0 0,64 49 512 0 0,-32-17-5910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2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486 3 13771 0 0,'0'0'82'0'0,"0"0"0"0"0,0-1 0 0 0,0 1 0 0 0,0 0 0 0 0,-1 0 0 0 0,1 0 0 0 0,0 0 0 0 0,0-1 0 0 0,0 1 0 0 0,-1 0 0 0 0,1 0 0 0 0,0 0 0 0 0,0 0 0 0 0,-1 0 0 0 0,1 0-1 0 0,0 0 1 0 0,0-1 0 0 0,-1 1 0 0 0,1 0 0 0 0,0 0 0 0 0,0 0 0 0 0,-1 0 0 0 0,1 0 0 0 0,0 0 0 0 0,0 0 0 0 0,-1 0 0 0 0,1 0 0 0 0,0 0 0 0 0,-1 1 0 0 0,1-1 0 0 0,0 0 0 0 0,0 0 0 0 0,0 0 0 0 0,-1 0 0 0 0,1 0 0 0 0,0 0 0 0 0,0 1 0 0 0,-1-1 0 0 0,1 0 0 0 0,0 0 0 0 0,0 0 0 0 0,0 0 0 0 0,-1 1 0 0 0,1-1 0 0 0,0 0 0 0 0,0 0 0 0 0,0 1 0 0 0,-21 18 808 0 0,-18 27-817 0 0,-13 22 208 0 0,-33 40-186 0 0,-142 163-1120 0 0,181-212-4326 0 0,40-51 468 0 0</inkml:trace>
  <inkml:trace contextRef="#ctx0" brushRef="#br0" timeOffset="1">1071 295 17780 0 0,'0'0'9'0'0,"0"0"0"0"0,0 0 1 0 0,0 0-1 0 0,-1 0 0 0 0,1 0 1 0 0,0 0-1 0 0,0 0 0 0 0,0 0 1 0 0,0 0-1 0 0,0 0 0 0 0,-1 0 0 0 0,1 0 1 0 0,0 0-1 0 0,0 0 0 0 0,0-1 1 0 0,0 1-1 0 0,0 0 0 0 0,0 0 1 0 0,0 0-1 0 0,-1 0 0 0 0,1 0 0 0 0,0 0 1 0 0,0 0-1 0 0,0-1 0 0 0,0 1 1 0 0,0 0-1 0 0,0 0 0 0 0,0 0 1 0 0,0 0-1 0 0,0 0 0 0 0,0-1 0 0 0,0 1 1 0 0,0 0-1 0 0,0 0 0 0 0,0 0 1 0 0,0 0-1 0 0,0-1 0 0 0,0 1 1 0 0,0 0-1 0 0,0 0 0 0 0,0 0 0 0 0,0 0 1 0 0,0 0-1 0 0,0-1 0 0 0,0 1 1 0 0,0 0-1 0 0,0 0 0 0 0,1 0 1 0 0,-1 0-1 0 0,0 0 0 0 0,0 0 0 0 0,0-1 1 0 0,0 1-1 0 0,0 0 0 0 0,0 0 1 0 0,0 0-1 0 0,1 0 0 0 0,-1 0 1 0 0,0 0-1 0 0,0 0 0 0 0,0 0 0 0 0,15 1-13 0 0,17 8-139 0 0,-26-5 149 0 0,0-1 0 0 0,0 1-1 0 0,0 1 1 0 0,0-1 0 0 0,-1 1-1 0 0,0 0 1 0 0,0 0 0 0 0,0 0-1 0 0,0 1 1 0 0,-1-1 0 0 0,0 1 0 0 0,0 0-1 0 0,5 13 1 0 0,-3-5 0 0 0,0 0 1 0 0,-1 0-1 0 0,-1 1 1 0 0,0 0-1 0 0,3 23 1 0 0,-6-32-20 0 0,-1 0 0 0 0,0 1 0 0 0,0-1 0 0 0,-1 0 0 0 0,1 0 0 0 0,-1 0 0 0 0,-1 1 0 0 0,1-1 0 0 0,-1 0 0 0 0,0 0 0 0 0,0-1-1 0 0,-1 1 1 0 0,0 0 0 0 0,0-1 0 0 0,0 0 0 0 0,0 1 0 0 0,-1-1 0 0 0,0 0 0 0 0,0-1 0 0 0,-1 1 0 0 0,-7 5 0 0 0,3-3-314 0 0,-1 0 0 0 0,1-1 0 0 0,-1 0 0 0 0,-1-1 0 0 0,1 0 0 0 0,-1-1-1 0 0,0 0 1 0 0,0 0 0 0 0,0-1 0 0 0,-21 2 0 0 0,0-2-2241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2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17252 0 0,'0'0'1185'0'0,"-2"10"-1374"0"0,8 110 512 0 0,-6-109-329 0 0,1 0 1 0 0,0 0 0 0 0,0 0 0 0 0,1 0 0 0 0,1-1 0 0 0,0 1-1 0 0,0-1 1 0 0,1 0 0 0 0,0 1 0 0 0,1-2 0 0 0,0 1 0 0 0,1 0-1 0 0,0-1 1 0 0,0 0 0 0 0,1-1 0 0 0,14 15 0 0 0,-19-21-2 0 0,1-1 1 0 0,-1 1-1 0 0,0-1 1 0 0,1 0 0 0 0,-1 0-1 0 0,1 0 1 0 0,0 0-1 0 0,-1 0 1 0 0,1 0-1 0 0,0-1 1 0 0,-1 0 0 0 0,1 1-1 0 0,0-1 1 0 0,0 0-1 0 0,0 0 1 0 0,-1 0 0 0 0,1-1-1 0 0,0 1 1 0 0,-1-1-1 0 0,5-1 1 0 0,7-2-62 0 0,-1-1-1 0 0,22-10 1 0 0,-29 12 38 0 0,9-5-108 0 0,0 0 1 0 0,0-1-1 0 0,-1-1 0 0 0,-1 0 1 0 0,0-1-1 0 0,0 0 0 0 0,21-25 1 0 0,-18 15 46 0 0,0 0 1 0 0,-2-2 0 0 0,0 1 0 0 0,14-34 0 0 0,-12 26 309 0 0,-16 29 157 0 0,1 4-246 0 0,-2 9 18 0 0,0 0-1 0 0,0 1 0 0 0,-1-1 0 0 0,-1 0 0 0 0,0 0 1 0 0,-8 20-1 0 0,-4 15 8 0 0,-1 18-182 0 0,3-11-577 0 0,-1-1 0 0 0,-26 59 0 0 0,31-91-2322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30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15299 0 0,'1'-2'-8'0'0,"0"0"-1"0"0,0-1 0 0 0,0 1 0 0 0,1 0 0 0 0,-1 0 1 0 0,1 0-1 0 0,-1 0 0 0 0,1 0 0 0 0,0 0 1 0 0,-1 0-1 0 0,1 0 0 0 0,0 1 0 0 0,0-1 1 0 0,0 1-1 0 0,1 0 0 0 0,-1-1 0 0 0,0 1 1 0 0,0 0-1 0 0,1 0 0 0 0,-1 0 0 0 0,1 1 0 0 0,-1-1 1 0 0,1 0-1 0 0,-1 1 0 0 0,1 0 0 0 0,-1-1 1 0 0,1 1-1 0 0,-1 0 0 0 0,1 1 0 0 0,-1-1 1 0 0,1 0-1 0 0,-1 1 0 0 0,1-1 0 0 0,3 2 1 0 0,5 1-16 0 0,-1 1 1 0 0,1 0-1 0 0,-1 0 1 0 0,0 1-1 0 0,0 0 1 0 0,-1 1-1 0 0,1 0 1 0 0,-1 1-1 0 0,14 12 1 0 0,-11-7 70 0 0,-1 1 1 0 0,0 0 0 0 0,-1 1-1 0 0,0 0 1 0 0,13 25 0 0 0,-5 2 170 0 0,-1 1 0 0 0,-2 1-1 0 0,17 81 1 0 0,-18-56-91 0 0,-2-1-1 0 0,-4 1 0 0 0,-2 1 1 0 0,-5 93-1 0 0,-4-122-133 0 0,-1 1-1 0 0,-3-1 1 0 0,-1-1-1 0 0,-2 1 1 0 0,-1-2-1 0 0,-2 1 1 0 0,-2-2-1 0 0,-35 64 1 0 0,15-44-778 0 0,-2-2 0 0 0,-73 84 1 0 0,41-63-1363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2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18268 0 0,'4'-5'5'0'0,"0"1"0"0"0,0-1-1 0 0,0 1 1 0 0,1 0 0 0 0,-1 0 0 0 0,1 0 0 0 0,0 1 0 0 0,1 0 0 0 0,-1 0 0 0 0,0 0-1 0 0,1 0 1 0 0,-1 1 0 0 0,1 0 0 0 0,0 0 0 0 0,0 1 0 0 0,0-1 0 0 0,0 1-1 0 0,0 1 1 0 0,11-1 0 0 0,8 1-31 0 0,-1 1 0 0 0,1 1 0 0 0,37 7 0 0 0,-33-2 37 0 0,-2 0 1 0 0,1 2-1 0 0,-1 2 0 0 0,0 0 0 0 0,-1 1 0 0 0,0 2 0 0 0,-1 1 0 0 0,-1 0 1 0 0,0 2-1 0 0,-2 1 0 0 0,0 1 0 0 0,23 25 0 0 0,-26-24-20 0 0,-1 1 0 0 0,0 1 0 0 0,-2 1 1 0 0,-1 0-1 0 0,-1 1 0 0 0,-1 0 0 0 0,-1 1 0 0 0,-1 1 0 0 0,-1 0 0 0 0,-2 0 0 0 0,0 1 0 0 0,7 50 1 0 0,-14-63-255 0 0,0 0 0 0 0,-1 0 1 0 0,0 1-1 0 0,-1-1 1 0 0,-1 0-1 0 0,0 0 0 0 0,-1 0 1 0 0,-1 0-1 0 0,0 0 1 0 0,-11 24-1 0 0,-18 19-2576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3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19244 0 0,'13'-3'-368'0'0,"9"1"328"0"0,5 2-48 0 0,3 0 136 0 0,3-1-48 0 0,0 1-56 0 0,3 0-32 0 0,11-2-48 0 0,3 0-400 0 0,7-1-1097 0 0,-3-2-495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3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17940 0 0,'21'-2'-56'0'0,"8"0"112"0"0,6 2 192 0 0,11-1-168 0 0,2-1 40 0 0,14-1-96 0 0,10 0-48 0 0,10-6-904 0 0,7 0-497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3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89 19108 0 0,'8'5'-84'0'0,"0"0"0"0"0,0 1 0 0 0,-1 0 0 0 0,12 12 0 0 0,-16-14 84 0 0,0-1 0 0 0,0 1 0 0 0,-1 0 1 0 0,0 1-1 0 0,1-1 0 0 0,-1 0 0 0 0,-1 1 1 0 0,1-1-1 0 0,-1 1 0 0 0,1-1 0 0 0,0 8 1 0 0,3 39 34 0 0,-1 1 0 0 0,-5 54 0 0 0,-17 103-42 0 0,8-147 3 0 0,9-57 5 0 0,0 0 0 0 0,-1 0-1 0 0,1 0 1 0 0,-1 0 0 0 0,0 0 0 0 0,-1-1 0 0 0,1 1 0 0 0,-1-1 0 0 0,-6 8-1 0 0,9-12-17 0 0,-1 0 0 0 0,1 1 0 0 0,0-1 0 0 0,-1 0 0 0 0,1 0 0 0 0,-1 0 0 0 0,1 0 0 0 0,-1 0 0 0 0,1 0 0 0 0,-1 0 0 0 0,1 0 0 0 0,-1 0 0 0 0,1 0 0 0 0,0 0 0 0 0,-1 0 0 0 0,1 0 0 0 0,-1 0 1 0 0,1 0-1 0 0,-1 0 0 0 0,1-1 0 0 0,-1 1 0 0 0,1 0 0 0 0,0 0 0 0 0,-1 0 0 0 0,1-1 0 0 0,-1 1 0 0 0,1 0 0 0 0,0-1 0 0 0,-1 1 0 0 0,1 0 0 0 0,0-1 0 0 0,-1 1 0 0 0,1 0 0 0 0,0-1 0 0 0,0 1 0 0 0,0 0 0 0 0,-1-1 0 0 0,1 1 0 0 0,0-2 0 0 0,-10-16-995 0 0,3-5-309 0 0,-2-5-1129 0 0</inkml:trace>
  <inkml:trace contextRef="#ctx0" brushRef="#br0" timeOffset="1">72 0 15859 0 0,'42'18'979'0'0,"-1"2"-1"0"0,59 38 0 0 0,69 61-277 0 0,53 32-792 0 0,-202-139-114 0 0,85 44-467 0 0,-87-48-628 0 0,-1-1-1 0 0,22 5 1 0 0,-8-5-2588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4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17180 0 0,'0'10'-16'0'0,"0"5"344"0"0,0 3 96 0 0,0 5 80 0 0,-5 2 128 0 0,2 4-296 0 0,1 4-64 0 0,-1 5-56 0 0,4 0-184 0 0,-2 1 16 0 0,1 2-56 0 0,-5-3 16 0 0,-5 3-96 0 0,0-3-312 0 0,-5-6-168 0 0,4-2-128 0 0,-4-4-1080 0 0,3-4 7921 0 0</inkml:trace>
  <inkml:trace contextRef="#ctx0" brushRef="#br0" timeOffset="1">510 275 19724 0 0,'4'6'0'0'0,"3"7"168"0"0,0 5-24 0 0,2 2 88 0 0,1 0-24 0 0,-6 1-136 0 0,-1 4-24 0 0,-3 3-24 0 0,3-2-88 0 0,2 2-136 0 0,3-2-192 0 0,-3-1-64 0 0,-5-1-1544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4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147 319 18636 0 0,'1'0'-11'0'0,"-1"0"0"0"0,0-1 0 0 0,0 1 0 0 0,0 0 0 0 0,0 0 0 0 0,0 0 0 0 0,1 0 0 0 0,-1-1 1 0 0,0 1-1 0 0,0 0 0 0 0,0 0 0 0 0,1 0 0 0 0,-1 0 0 0 0,0 0 0 0 0,0 0 0 0 0,1 0 0 0 0,-1 0 0 0 0,0-1 0 0 0,0 1 0 0 0,0 0 0 0 0,1 0 0 0 0,-1 0 0 0 0,0 0 0 0 0,0 0 1 0 0,1 0-1 0 0,-1 0 0 0 0,0 0 0 0 0,0 1 0 0 0,1-1 0 0 0,-1 0 0 0 0,0 0 0 0 0,0 0 0 0 0,0 0 0 0 0,1 0 0 0 0,-1 0 0 0 0,0 0 0 0 0,1 1 0 0 0,4 9-15 0 0,-3 13 141 0 0,-39 181-52 0 0,16-106-39 0 0,-45 158-108 0 0,56-231 121 0 0,10-24-32 0 0,0 0 0 0 0,-1 0 1 0 0,1 0-1 0 0,-1 0 0 0 0,0 0 1 0 0,1 0-1 0 0,-1 0 0 0 0,1 0 0 0 0,-1-1 1 0 0,0 1-1 0 0,0 0 0 0 0,1-1 1 0 0,-1 1-1 0 0,0 0 0 0 0,0-1 1 0 0,0 1-1 0 0,0-1 0 0 0,0 1 0 0 0,0-1 1 0 0,0 0-1 0 0,0 1 0 0 0,-1-1 1 0 0,2 0-7 0 0,-1 0 1 0 0,0 0-1 0 0,1-1 1 0 0,-1 1 0 0 0,1 0-1 0 0,-1 0 1 0 0,1-1 0 0 0,-1 1-1 0 0,1 0 1 0 0,0-1-1 0 0,-1 1 1 0 0,1-1 0 0 0,-1 1-1 0 0,1-1 1 0 0,0 1-1 0 0,-1-1 1 0 0,1 1 0 0 0,0-1-1 0 0,0 1 1 0 0,-1-1 0 0 0,1 1-1 0 0,0-1 1 0 0,0 1-1 0 0,0-1 1 0 0,0 1 0 0 0,-1-1-1 0 0,1 1 1 0 0,0-1 0 0 0,0 0-1 0 0,-1-21-94 0 0,5-3-118 0 0,0 0-1 0 0,1 1 1 0 0,2-1 0 0 0,0 1 0 0 0,2 0-1 0 0,11-23 1 0 0,-1 1-114 0 0,18-48-1138 0 0,-4-1 0 0 0,37-181 0 0 0,-62 230 1478 0 0,-1 6 684 0 0,-1 0 0 0 0,1-44 1718 0 0,-2 108-2397 0 0,-1 6-25 0 0,2 0 0 0 0,1 0 0 0 0,1-1 1 0 0,2 0-1 0 0,1 0 0 0 0,1-1 0 0 0,1-1 1 0 0,2 0-1 0 0,1-1 0 0 0,1 0 0 0 0,26 30 0 0 0,-7-13-39 0 0,141 160-212 0 0,-167-192 216 0 0,0 1 0 0 0,14 20-1 0 0,-22-29 46 0 0,0 1 0 0 0,0-1 0 0 0,0 1 0 0 0,0 0 0 0 0,-1 0 0 0 0,0-1 0 0 0,1 1 0 0 0,-1 0 0 0 0,-1 0 0 0 0,1 1 0 0 0,0-1 0 0 0,-1 0 0 0 0,0 0 0 0 0,-1 7 0 0 0,0-8 7 0 0,0-1 0 0 0,0 1 0 0 0,0-1 0 0 0,0 1 0 0 0,-1-1 0 0 0,1 1 0 0 0,-1-1 0 0 0,1 0 0 0 0,-1 0 0 0 0,0 0 0 0 0,0 0 0 0 0,0 0 0 0 0,0 0 1 0 0,-1-1-1 0 0,1 1 0 0 0,0-1 0 0 0,-1 1 0 0 0,-4 1 0 0 0,-5 2 64 0 0,-1 0 0 0 0,-18 5 0 0 0,29-10-63 0 0,-74 18 88 0 0,-88 8 0 0 0,37-7-340 0 0,5-1-1717 0 0,91-13 369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5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19188 0 0,'32'35'-54'0'0,"-21"-22"7"0"0,0-1-1 0 0,1 0 1 0 0,1-1 0 0 0,16 12-1 0 0,-24-20-66 0 0,-1-1 0 0 0,0 1 1 0 0,0-1-1 0 0,1-1 0 0 0,0 1 0 0 0,-1-1 0 0 0,1 1 0 0 0,0-1 0 0 0,-1-1 0 0 0,1 1 0 0 0,0-1 0 0 0,0 1 0 0 0,0-1 0 0 0,7-2 0 0 0,-4 1-16 0 0,-1-1 1 0 0,0 0-1 0 0,1 0 0 0 0,-1 0 1 0 0,0-1-1 0 0,0-1 0 0 0,0 1 1 0 0,11-9-1 0 0,-10 6 177 0 0,1-1-1 0 0,-1 0 1 0 0,0 0 0 0 0,0-1 0 0 0,-1 0-1 0 0,0 0 1 0 0,-1-1 0 0 0,0 0 0 0 0,0 0-1 0 0,-1 0 1 0 0,0-1 0 0 0,0 0 0 0 0,4-16 1623 0 0,-27 58-761 0 0,-50 168 294 0 0,46-131-1066 0 0,-16 72-90 0 0,26-89-338 0 0,-3-1 0 0 0,-1 0 0 0 0,-29 58 0 0 0,-5-20-4397 0 0,42-72 1780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5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1 316 18548 0 0,'3'23'712'0'0,"2"4"-168"0"0,0 5 32 0 0,-4 0-152 0 0,4 1-328 0 0,-1 5-32 0 0,-1-2-16 0 0,-2 2 1 0 0,1-2-49 0 0,-2-3-97 0 0,0 0-63 0 0,-2-5-80 0 0,-2-2-720 0 0,-1-5-984 0 0,0-3-489 0 0</inkml:trace>
  <inkml:trace contextRef="#ctx0" brushRef="#br0" timeOffset="1">1408 20 22069 0 0,'13'-15'-400'0'0,"-1"14"-88"0"0,1 1 351 0 0,-2 0-223 0 0,1 0-128 0 0,-4 0-128 0 0,3-2-1120 0 0,1 0-1601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6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18476 0 0,'17'-1'-888'0'0,"4"-1"-32"0"0,-1 0 375 0 0,0 1-3807 0 0</inkml:trace>
  <inkml:trace contextRef="#ctx0" brushRef="#br0" timeOffset="1">1434 7 16700 0 0,'22'-3'-1153'0'0,"1"0"-1079"0"0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6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19708 0 0,'0'0'-576'0'0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56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8238 475 21293 0 0,'-7'-35'-3'0'0,"3"10"28"0"0,-2-1 0 0 0,0 1 0 0 0,-11-27 0 0 0,13 44-128 0 0,0 0 0 0 0,0 0-1 0 0,-1 0 1 0 0,0 1 0 0 0,0-1 0 0 0,0 2 0 0 0,-1-1 0 0 0,0 0-1 0 0,-1 1 1 0 0,1 0 0 0 0,-1 1 0 0 0,0-1 0 0 0,-10-4 0 0 0,-10-4-250 0 0,-1 1 1 0 0,0 1-1 0 0,-1 2 1 0 0,-42-10-1 0 0,-125-16-120 0 0,154 29 419 0 0,-331-42-222 0 0,-498-2-1 0 0,-378 101 286 0 0,615 17-15 0 0,-806 190 0 0 0,588-17 9 0 0,30 85-20 0 0,673-254 1 0 0,4 7-1 0 0,4 6 0 0 0,3 6 0 0 0,-244 210 0 0 0,330-251-41 0 0,1 3-1 0 0,3 2 0 0 0,2 2 0 0 0,2 2 0 0 0,4 2 1 0 0,-57 110-1 0 0,77-127 19 0 0,1 0 0 0 0,3 2 0 0 0,1 0 0 0 0,3 1 0 0 0,1 0 0 0 0,3 1 0 0 0,1 0 0 0 0,3 0 0 0 0,2 1 0 0 0,1-1 0 0 0,8 59 0 0 0,0-59 18 0 0,3-1-1 0 0,1 1 0 0 0,2-1 0 0 0,3-1 0 0 0,1-1 0 0 0,2 0 0 0 0,2-1 0 0 0,51 75 1 0 0,-35-68 8 0 0,2-1 1 0 0,2-1-1 0 0,2-3 1 0 0,2-2-1 0 0,2-1 1 0 0,69 46-1 0 0,-18-25 25 0 0,1-5-1 0 0,170 73 0 0 0,231 55 14 0 0,-172-84-67 0 0,383 67-1 0 0,-99-73 82 0 0,950 29-1 0 0,-573-116-442 0 0,1078-129 1 0 0,-1168 8-198 0 0,-13-63 433 0 0,-324 16 257 0 0,-15-48 109 0 0,-469 170-111 0 0,-1-3 0 0 0,-2-3 0 0 0,117-90 0 0 0,-151 100-25 0 0,-2-2 0 0 0,-1-2 0 0 0,-2-1 1 0 0,-2-2-1 0 0,-1-1 0 0 0,-3-2 0 0 0,34-60 1 0 0,-52 79-25 0 0,-1 1 1 0 0,-1-2 0 0 0,-1 0 0 0 0,-2 0 0 0 0,0 0-1 0 0,-1-1 1 0 0,-2 0 0 0 0,-1 0 0 0 0,0-29 0 0 0,-3 24 7 0 0,-2 0 1 0 0,-2 0 0 0 0,0 0 0 0 0,-3 0-1 0 0,0 1 1 0 0,-2 0 0 0 0,-15-38 0 0 0,-9-2-24 0 0,-2 0 0 0 0,-3 3 0 0 0,-4 1 0 0 0,-2 2 0 0 0,-53-60 0 0 0,24 43-33 0 0,-2 3 0 0 0,-4 4 0 0 0,-92-68 0 0 0,53 58-33 0 0,-166-90 0 0 0,-150-39-48 0 0,130 88-380 0 0,-515-141 1 0 0,394 158-652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6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266 543 17676 0 0,'-7'32'-21'0'0,"0"-1"1"0"0,-2-1-1 0 0,-1 1 0 0 0,-20 38 1 0 0,-3 10-219 0 0,31-74 196 0 0,-3 11-212 0 0,0-1 0 0 0,-2 1 1 0 0,0-2-1 0 0,0 1 1 0 0,-2-1-1 0 0,0 0 0 0 0,-13 17 1 0 0,21-30 270 0 0,0 0 0 0 0,0 0 0 0 0,0-1 1 0 0,0 1-1 0 0,0 0 0 0 0,0 0 0 0 0,0 0 0 0 0,0-1 0 0 0,-1 1 0 0 0,1 0 1 0 0,0-1-1 0 0,0 1 0 0 0,0-1 0 0 0,-1 0 0 0 0,1 1 0 0 0,0-1 1 0 0,-1 0-1 0 0,1 0 0 0 0,0 0 0 0 0,-1 0 0 0 0,1 0 0 0 0,0 0 0 0 0,-2 0 1 0 0,1-1 7 0 0,0 0 1 0 0,0 0 0 0 0,0 0 0 0 0,1 0 0 0 0,-1 0 0 0 0,1 0 0 0 0,-1 0 0 0 0,0-1 0 0 0,1 1-1 0 0,0-1 1 0 0,-1 1 0 0 0,1-1 0 0 0,-2-2 0 0 0,-2-6 62 0 0,-1 0 1 0 0,2 0-1 0 0,-1-1 1 0 0,-2-11-1 0 0,6 21-81 0 0,-3-12 41 0 0,1 1 0 0 0,1-1 0 0 0,0 0 0 0 0,0 0-1 0 0,1 0 1 0 0,1 0 0 0 0,0 0 0 0 0,1 0 0 0 0,0 0 0 0 0,1 0 0 0 0,1 0 0 0 0,0 0 0 0 0,6-17 0 0 0,4-1-132 0 0,2 0 1 0 0,1 0-1 0 0,36-51 1 0 0,-29 45 63 0 0,-14 21 26 0 0,1 1 0 0 0,0 0 1 0 0,1 1-1 0 0,0 0 1 0 0,15-13-1 0 0,-23 24-1 0 0,0 0 0 0 0,1 0 0 0 0,0 1 0 0 0,-1-1 0 0 0,1 1 0 0 0,0 0 1 0 0,0 0-1 0 0,0 1 0 0 0,0-1 0 0 0,0 1 0 0 0,1 0 0 0 0,-1 0 0 0 0,0 0 0 0 0,1 1 0 0 0,-1-1 0 0 0,0 1 0 0 0,1 0 0 0 0,-1 0 0 0 0,1 1 1 0 0,-1-1-1 0 0,0 1 0 0 0,1 0 0 0 0,-1 0 0 0 0,0 1 0 0 0,8 3 0 0 0,-1 0 21 0 0,0 1 0 0 0,-1 1 0 0 0,1-1 0 0 0,-1 2 1 0 0,-1-1-1 0 0,17 17 0 0 0,46 63-94 0 0,1 0-169 0 0,-51-65 167 0 0,0-2-1 0 0,2 0 1 0 0,1-1 0 0 0,0-2-1 0 0,30 16 1 0 0,-42-27 56 0 0,0 0 0 0 0,0-1-1 0 0,0-1 1 0 0,1 0 0 0 0,24 4 0 0 0,-30-7 12 0 0,1 0 0 0 0,-1-1 1 0 0,1 0-1 0 0,-1-1 0 0 0,1 0 0 0 0,-1 0 1 0 0,1-1-1 0 0,-1 1 0 0 0,0-2 1 0 0,11-4-1 0 0,-10 3 32 0 0,0-1 1 0 0,-1 1-1 0 0,0-2 1 0 0,0 1 0 0 0,0-1-1 0 0,0 0 1 0 0,-1-1-1 0 0,0 0 1 0 0,-1 0-1 0 0,12-15 1 0 0,-10 9 16 0 0,-1 0 1 0 0,0-1 0 0 0,0 0-1 0 0,-2 0 1 0 0,1 0 0 0 0,3-20-1 0 0,-2-5 113 0 0,-1-1-1 0 0,-2 1 0 0 0,-2-1 0 0 0,-4-55 1 0 0,-30-192-118 0 0,31 286-378 0 0,1-4 441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7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21285 0 0,'4'2'-9'0'0,"0"0"1"0"0,0 0-1 0 0,0 0 1 0 0,0 0 0 0 0,0 0-1 0 0,-1 1 1 0 0,1 0 0 0 0,-1 0-1 0 0,5 4 1 0 0,-7-5 12 0 0,0 0 0 0 0,1 1 0 0 0,-1-1 0 0 0,0 0 0 0 0,-1 1 0 0 0,1-1 0 0 0,0 1 0 0 0,-1-1 0 0 0,1 1 0 0 0,-1-1 0 0 0,0 1 1 0 0,0-1-1 0 0,0 1 0 0 0,0 0 0 0 0,0-1 0 0 0,0 1 0 0 0,-2 3 0 0 0,-1 8-6 0 0,-1-1 1 0 0,0 0-1 0 0,-1 0 0 0 0,-1 0 1 0 0,0-1-1 0 0,-1 0 0 0 0,0 0 1 0 0,0 0-1 0 0,-19 20 0 0 0,5-8 5 0 0,-2-2-1 0 0,0 0 1 0 0,-33 23-1 0 0,25-26 76 0 0,30-18 8 0 0,1-1-84 0 0,1 1-1 0 0,-1-1 0 0 0,0 1 1 0 0,0-1-1 0 0,0 0 0 0 0,1 1 1 0 0,-1-1-1 0 0,0 0 0 0 0,0 1 1 0 0,1-1-1 0 0,-1 0 0 0 0,0 1 1 0 0,1-1-1 0 0,-1 0 0 0 0,0 0 1 0 0,1 1-1 0 0,-1-1 0 0 0,0 0 1 0 0,1 0-1 0 0,-1 0 0 0 0,1 1 1 0 0,-1-1-1 0 0,0 0 0 0 0,1 0 1 0 0,-1 0-1 0 0,1 0 0 0 0,-1 0 1 0 0,1 0-1 0 0,13 1-2 0 0,212-10-1105 0 0,-210 8 822 0 0,109-10-3398 0 0,-87 6 936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7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13755 0 0,'0'0'1910'0'0,"-2"4"-1082"0"0,-2 16-182 0 0,0-1 0 0 0,1 1-1 0 0,1 0 1 0 0,1 37 0 0 0,1-19-361 0 0,5 81 176 0 0,1-18-4687 0 0,-6-92 1827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7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251 403 19564 0 0,'-1'19'23'0'0,"-1"0"-1"0"0,0 1 0 0 0,-2-1 1 0 0,0 0-1 0 0,-14 35 0 0 0,-45 88 76 0 0,48-114-86 0 0,-28 44 0 0 0,36-63-6 0 0,0-1 1 0 0,0 1-1 0 0,0-1 0 0 0,-1 0 1 0 0,-1 0-1 0 0,1-1 1 0 0,-1-1-1 0 0,-12 8 1 0 0,21-14-5 0 0,0 0 1 0 0,0 0-1 0 0,-1 0 0 0 0,1 1 1 0 0,0-1-1 0 0,-1 0 1 0 0,1 0-1 0 0,0 0 1 0 0,-1 0-1 0 0,1 0 1 0 0,0 0-1 0 0,0 0 1 0 0,-1 0-1 0 0,1 0 1 0 0,0 0-1 0 0,-1 0 0 0 0,1 0 1 0 0,0 0-1 0 0,0-1 1 0 0,-1 1-1 0 0,1 0 1 0 0,0 0-1 0 0,-1 0 1 0 0,1 0-1 0 0,0 0 1 0 0,0-1-1 0 0,-1 1 1 0 0,1 0-1 0 0,0 0 0 0 0,0 0 1 0 0,0-1-1 0 0,-1 1 1 0 0,1 0-1 0 0,0 0 1 0 0,0-1-1 0 0,0 1 1 0 0,0 0-1 0 0,-1-1 1 0 0,-4-17-83 0 0,4-23-256 0 0,48-148-2013 0 0,-29 128 909 0 0,11-76-1 0 0,-15 16 859 0 0,-8 62 740 0 0,1 0 1 0 0,18-59 0 0 0,-22 108 270 0 0,-1 0-1 0 0,0-1 1 0 0,0 1 0 0 0,0-12 0 0 0,-2 20 643 0 0,6 11-866 0 0,38 70 466 0 0,-29-51-617 0 0,21 33-1 0 0,151 166-135 0 0,-56-104 33 0 0,0 2 0 0 0,-124-117 40 0 0,0-1 20 0 0,0 0 1 0 0,-1 1 0 0 0,0-1 0 0 0,0 1 0 0 0,-1 1 0 0 0,0-1 0 0 0,4 11 0 0 0,-8-17-3 0 0,-1-1 1 0 0,0 1 0 0 0,0-1 0 0 0,1 1 0 0 0,-1-1 0 0 0,-1 1 0 0 0,1-1-1 0 0,0 1 1 0 0,0-1 0 0 0,0 0 0 0 0,-1 1 0 0 0,1-1 0 0 0,-1 1 0 0 0,1-1 0 0 0,-1 0-1 0 0,1 1 1 0 0,-1-1 0 0 0,0 0 0 0 0,0 0 0 0 0,0 0 0 0 0,0 1 0 0 0,0-1-1 0 0,0 0 1 0 0,0 0 0 0 0,0 0 0 0 0,0 0 0 0 0,0-1 0 0 0,0 1 0 0 0,-1 0-1 0 0,1 0 1 0 0,0-1 0 0 0,0 1 0 0 0,-1-1 0 0 0,-1 1 0 0 0,-7 3 38 0 0,-1 0 1 0 0,1-1 0 0 0,-17 2-1 0 0,19-4-51 0 0,-72 11 3 0 0,-1-4 1 0 0,-82-3-1 0 0,-9 0-621 0 0,38 2-2440 0 0,117-7 1388 0 0</inkml:trace>
  <inkml:trace contextRef="#ctx0" brushRef="#br0" timeOffset="1">1049 545 17780 0 0,'7'12'-56'0'0,"-1"4"96"0"0,1 1-32 0 0,-4-1 48 0 0,0 1-80 0 0,2 1 16 0 0,-1 0 8 0 0,2 0 0 0 0,1 2 8 0 0,1-2-160 0 0,3-2-40 0 0,-1-3-80 0 0,3-3-208 0 0,2-2-305 0 0,2-5-15 0 0,2-1-128 0 0,6-2-288 0 0,1-5-1273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8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1 13579 0 0,'-1'3'95'0'0,"0"4"355"0"0,0-1 0 0 0,0 1-1 0 0,-1 0 1 0 0,0-1 0 0 0,-1 0 0 0 0,-4 10-1 0 0,-14 21 456 0 0,2 1 1 0 0,-21 59-1 0 0,-17 84-696 0 0,11-31-345 0 0,34-117-527 0 0,-3-1-1 0 0,-18 31 1 0 0,23-44 68 0 0,-13 20-1660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9:48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1 18604 0 0,'-29'33'2'0'0,"-49"45"0"0"0,17-19 17 0 0,-24 21-51 0 0,-8 9 98 0 0,85-80-36 0 0,7-8 20 0 0,5 4 60 0 0,0-2-99 0 0,0 0 1 0 0,0-1-1 0 0,1 0 0 0 0,-1 1 1 0 0,1-2-1 0 0,0 1 1 0 0,-1 0-1 0 0,1-1 1 0 0,0 0-1 0 0,0 0 0 0 0,0 0 1 0 0,0-1-1 0 0,7 0 1 0 0,19 0-167 0 0,31-4 0 0 0,-18 1-397 0 0,-4 0-1844 0 0,46-9 1 0 0,-51 6-1609 0 0</inkml:trace>
  <inkml:trace contextRef="#ctx0" brushRef="#br0" timeOffset="1">269 155 17980 0 0,'0'21'952'0'0,"1"6"-80"0"0,-4 4-24 0 0,3 5-71 0 0,0 3-393 0 0,-3 6-256 0 0,3 2 0 0 0,0-1-80 0 0,0 0-48 0 0,3 0-96 0 0,-5-5-112 0 0,2 2-88 0 0,-5-2-1225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0:23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3302 969 17164 0 0,'-4'-27'86'0'0,"2"-1"1"0"0,1 0 0 0 0,1 0-1 0 0,1 1 1 0 0,2-1 0 0 0,0 0-1 0 0,11-37 1 0 0,-9 45-76 0 0,-1 0 1 0 0,-1 1-1 0 0,1-23 1 0 0,-4 33-19 0 0,-1 0 0 0 0,1-1 1 0 0,-1 1-1 0 0,-1 0 1 0 0,0-1-1 0 0,0 1 1 0 0,-1 0-1 0 0,-7-15 1 0 0,-1-1-106 0 0,-2 1 1 0 0,-1 0-1 0 0,0 1 1 0 0,-2 1-1 0 0,-1 0 1 0 0,-1 1 0 0 0,0 1-1 0 0,-2 0 1 0 0,0 2-1 0 0,-1 0 1 0 0,-27-17-1 0 0,-3 5-59 0 0,0 3-1 0 0,-2 2 0 0 0,-1 2 1 0 0,0 3-1 0 0,-2 2 0 0 0,-82-15 1 0 0,-6 9 5 0 0,-201-8 0 0 0,190 26 252 0 0,1 6 1 0 0,0 7 0 0 0,0 6-1 0 0,-168 38 1 0 0,267-39-30 0 0,1 3 0 0 0,1 2 1 0 0,1 2-1 0 0,0 2 0 0 0,2 3 0 0 0,0 2 1 0 0,2 2-1 0 0,1 2 0 0 0,1 2 0 0 0,-72 67 0 0 0,57-39-51 0 0,2 2-1 0 0,3 3 0 0 0,-47 71 0 0 0,66-78 6 0 0,2 1 0 0 0,2 2 0 0 0,3 1 0 0 0,-26 79 0 0 0,32-62-25 0 0,2 1 0 0 0,4 0 0 0 0,4 2 0 0 0,3 0 0 0 0,3 0 0 0 0,5 1 0 0 0,3-1 0 0 0,3 1 0 0 0,15 85 0 0 0,-7-116-3 0 0,1-1-1 0 0,3 0 1 0 0,2 0-1 0 0,2-2 1 0 0,2 0-1 0 0,3-1 1 0 0,51 78 0 0 0,-39-76 22 0 0,2-1 0 0 0,2-2 0 0 0,2-2 1 0 0,2-1-1 0 0,2-3 0 0 0,71 50 1 0 0,-33-35 75 0 0,2-5 0 0 0,3-3 1 0 0,1-4-1 0 0,2-4 0 0 0,2-4 0 0 0,175 43 1 0 0,-162-57 63 0 0,0-5 0 0 0,0-5 0 0 0,1-4 0 0 0,1-5 0 0 0,-1-4 0 0 0,127-19 0 0 0,-86-4 55 0 0,214-62 0 0 0,132-87 10 0 0,-395 131-141 0 0,-1-4 1 0 0,-3-4-1 0 0,-2-5 1 0 0,125-94-1 0 0,-166 106 17 0 0,-2-3 1 0 0,-1-2-1 0 0,46-59 0 0 0,-64 67 14 0 0,-2-2 0 0 0,-2-1 0 0 0,-2-1 0 0 0,36-83 0 0 0,-45 79-55 0 0,-1 0 1 0 0,-3-1-1 0 0,-1-1 1 0 0,-3 0-1 0 0,-2-1 1 0 0,-3 0-1 0 0,-1 0 1 0 0,-3 0-1 0 0,-6-50 1 0 0,-2 33-78 0 0,-3 1 0 0 0,-3 0 0 0 0,-3 1 0 0 0,-3 0 0 0 0,-2 2 0 0 0,-39-76 0 0 0,39 99-175 0 0,-1 0 0 0 0,-3 2 0 0 0,-1 0 0 0 0,-2 2 0 0 0,-1 2 1 0 0,-2 0-1 0 0,-1 2 0 0 0,-2 2 0 0 0,-1 1 0 0 0,-1 1 0 0 0,-65-36 1 0 0,-64-26-2011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0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37 3409 0 0,'-41'-32'6513'0'0,"55"35"-5981"0"0,-8-2-532 0 0,-5-1 38 0 0,-1-5-43 0 0,2 1 9 0 0,2 5 14 0 0,2 6-10 0 0,5 8-38 0 0,-11-13 25 0 0,21 32-10 0 0,-1 1-1 0 0,-2 0 1 0 0,16 48-1 0 0,28 119 90 0 0,-42-113-62 0 0,10 117-1 0 0,-7 94-38 0 0,-20-254 43 0 0,34 731-47 0 0,-16 391 30 0 0,-29-348-44 0 0,-1-78 68 0 0,6 1070 114 0 0,13-1283-122 0 0,2-357 3 0 0,34 175 1 0 0,-30-273-194 0 0,0-13-361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0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65 118 10082 0 0,'-22'-26'-32'0'0,"4"0"-880"0"0,5 3 136 0 0,7 1-480 0 0,1 1-593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0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0 640 8314 0 0,'12'-4'114'0'0,"0"0"0"0"0,1 0 0 0 0,-1 1 0 0 0,1 0 1 0 0,-1 1-1 0 0,1 1 0 0 0,0 0 0 0 0,19 1 0 0 0,-3-1 107 0 0,716-21 887 0 0,127-6-394 0 0,863-84 145 0 0,565-69-656 0 0,-1475 114-177 0 0,-115 7 29 0 0,637-48 507 0 0,-1342 108-559 0 0,734-37 122 0 0,-730 37-141 0 0,7-1 65 0 0,0 1 0 0 0,0 0 0 0 0,0 2 0 0 0,31 6 0 0 0,-43-8-25 0 0,0 2 0 0 0,-1-1 0 0 0,1 0-1 0 0,-1 1 1 0 0,1 0 0 0 0,-1 0 0 0 0,0 0 0 0 0,0 0 0 0 0,0 0 0 0 0,0 0 0 0 0,0 1 0 0 0,0 0-1 0 0,0-1 1 0 0,-1 1 0 0 0,0 0 0 0 0,1 0 0 0 0,-1 1 0 0 0,0-1 0 0 0,-1 0 0 0 0,1 1 0 0 0,-1-1 0 0 0,1 1-1 0 0,-1-1 1 0 0,0 1 0 0 0,0 0 0 0 0,0 6 0 0 0,5 59 246 0 0,-5 104 0 0 0,-3-31-174 0 0,35 495 7 0 0,45-3-10 0 0,128 355-73 0 0,-3-19 3 0 0,99 1016 46 0 0,-225-1441-61 0 0,-37-244-8 0 0,30 188-12 0 0,24 184-40 0 0,-89-586 36 0 0,-8 121 0 0 0,3-206 30 0 0,0 1 0 0 0,0 0 0 0 0,0 0 0 0 0,-1 0 0 0 0,1-1 0 0 0,-1 1 0 0 0,0 0 0 0 0,0 0 0 0 0,0-1 0 0 0,0 1 0 0 0,0-1 0 0 0,0 1 0 0 0,-1-1 0 0 0,1 1 0 0 0,-1-1 0 0 0,-3 4 0 0 0,3-5 1 0 0,0 0 1 0 0,0 0-1 0 0,0 0 0 0 0,0 0 0 0 0,0 0 0 0 0,0 0 1 0 0,-1-1-1 0 0,1 1 0 0 0,0-1 0 0 0,0 0 1 0 0,-1 1-1 0 0,1-1 0 0 0,0 0 0 0 0,0 0 0 0 0,-1-1 1 0 0,1 1-1 0 0,0 0 0 0 0,0-1 0 0 0,-1 1 0 0 0,-3-3 1 0 0,-34-9-112 0 0,-1 2 1 0 0,0 1 0 0 0,-70-5-1 0 0,-293 15-105 0 0,0 23 262 0 0,204-11-106 0 0,-1302 72 8 0 0,-477 26 519 0 0,-518-6 110 0 0,864-91-294 0 0,1429-6-351 0 0,87-1-30 0 0,110-6-350 0 0,0 0 0 0 0,0 0 1 0 0,0 1-1 0 0,0 0 0 0 0,0 0 0 0 0,0 1 0 0 0,-11 6 1 0 0,3-3-4201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2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9 13659 0 0,'-8'-7'-5'0'0,"6"6"-85"0"0,13 10-227 0 0,3 12 273 0 0,-1 0-1 0 0,-1 1 1 0 0,-1 1 0 0 0,-1 0 0 0 0,10 37 0 0 0,24 127-71 0 0,-34-140 68 0 0,6 52-71 0 0,4 172-1 0 0,-12-126 3 0 0,22 699-39 0 0,-33 1 265 0 0,-1-241 169 0 0,47 1099 499 0 0,73 402 126 0 0,-89-1257-1541 0 0,-27-739-1779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4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1362 86 7346 0 0,'-15'-12'168'0'0,"1"0"-36"0"0,0 2 1 0 0,-26-16 0 0 0,34 22-125 0 0,-1 2 0 0 0,0-1 0 0 0,1 1-1 0 0,-1-1 1 0 0,0 2 0 0 0,0-1 0 0 0,-1 1 0 0 0,1 0 0 0 0,-14 1 0 0 0,-7-1-42 0 0,-8-2-21 0 0,-19 0-45 0 0,11 9 29 0 0,-243 74 137 0 0,217-55 518 0 0,1 3 0 0 0,-67 38 0 0 0,92-41-117 0 0,-56 45 1 0 0,93-66-465 0 0,1 2 0 0 0,0-1 1 0 0,0 1-1 0 0,1 0 0 0 0,-5 6 0 0 0,9-11-5 0 0,0 0-1 0 0,1 0 0 0 0,-1 0 1 0 0,0 0-1 0 0,1 0 0 0 0,0 0 1 0 0,-1 0-1 0 0,1 1 0 0 0,-1-1 1 0 0,1 0-1 0 0,0 0 0 0 0,0 0 1 0 0,0 0-1 0 0,0 0 0 0 0,0 1 1 0 0,0-1-1 0 0,0 0 0 0 0,0 2 0 0 0,1-2 7 0 0,0 0 0 0 0,-1 0 0 0 0,1 0 0 0 0,0 0 0 0 0,0 0 0 0 0,-1 0 0 0 0,1-1 0 0 0,0 1 0 0 0,0 0-1 0 0,0 0 1 0 0,0-1 0 0 0,0 1 0 0 0,1 0 0 0 0,-1-1 0 0 0,0 1 0 0 0,0-1 0 0 0,0 1 0 0 0,0-1 0 0 0,1 0-1 0 0,-1 0 1 0 0,2 1 0 0 0,13 1 21 0 0,-1 0 0 0 0,1-1 0 0 0,-1-1-1 0 0,1 0 1 0 0,0-1 0 0 0,24-5 0 0 0,95-27-180 0 0,-132 32 146 0 0,30-10-76 0 0,-23 7 16 0 0,0 0-1 0 0,1 1 1 0 0,-1 0-1 0 0,1 1 1 0 0,-1 0-1 0 0,22 0 1 0 0,-32 2 70 0 0,1 0 0 0 0,-1 0-1 0 0,0 0 1 0 0,1 0 0 0 0,-1 0 0 0 0,0 0 0 0 0,1 0 0 0 0,-1 0 0 0 0,0 0-1 0 0,0 0 1 0 0,1 1 0 0 0,-1-1 0 0 0,0 0 0 0 0,0 0 0 0 0,1 0 0 0 0,-1 0 0 0 0,0 1-1 0 0,0-1 1 0 0,1 0 0 0 0,-1 0 0 0 0,0 0 0 0 0,0 1 0 0 0,0-1 0 0 0,1 0-1 0 0,-1 0 1 0 0,0 1 0 0 0,0-1 0 0 0,0 0 0 0 0,0 0 0 0 0,0 1 0 0 0,0-1 0 0 0,1 0-1 0 0,-1 1 1 0 0,0-1 0 0 0,0 0 0 0 0,0 1 0 0 0,0-1 0 0 0,0 0 0 0 0,0 0-1 0 0,0 1 1 0 0,0-1 0 0 0,0 0 0 0 0,-1 1 0 0 0,1-1 0 0 0,0 0 0 0 0,0 0 0 0 0,0 1-1 0 0,0-1 1 0 0,0 0 0 0 0,0 1 0 0 0,-1-1 0 0 0,1 0 0 0 0,0 0 0 0 0,0 0-1 0 0,0 1 1 0 0,-1-1 0 0 0,1 0 0 0 0,0 0 0 0 0,-1 1 0 0 0,-13 15 187 0 0,-86 59 490 0 0,15-12-252 0 0,69-50-315 0 0,-97 78 1277 0 0,-135 138 0 0 0,227-206-1181 0 0,1 1 0 0 0,-28 44 0 0 0,42-58-181 0 0,0 1 0 0 0,1-1 0 0 0,0 1 0 0 0,1 0 1 0 0,0 0-1 0 0,1 0 0 0 0,0 1 0 0 0,1-1 0 0 0,0 1 0 0 0,-1 14 1 0 0,4-20-28 0 0,-1 0 1 0 0,1 0 0 0 0,0 0 0 0 0,0 0 0 0 0,1 0 0 0 0,-1 0 0 0 0,1 0 0 0 0,1-1 0 0 0,-1 1 0 0 0,1-1 0 0 0,0 1 0 0 0,0-1 0 0 0,1 0 0 0 0,-1 0 0 0 0,1-1-1 0 0,0 1 1 0 0,0-1 0 0 0,1 0 0 0 0,-1 0 0 0 0,1 0 0 0 0,0-1 0 0 0,0 1 0 0 0,0-1 0 0 0,1 0 0 0 0,5 2 0 0 0,5 2-54 0 0,1-1 1 0 0,0-1-1 0 0,1 0 0 0 0,-1-1 1 0 0,1-1-1 0 0,-1 0 0 0 0,23 0 1 0 0,30-4-790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200 137 1328 0 0,'-1'-2'224'0'0,"-1"1"0"0"0,0-1 0 0 0,1 0 0 0 0,-1 0 0 0 0,1 0 0 0 0,-1 0 0 0 0,1 0 0 0 0,0 0 0 0 0,0 0 0 0 0,0-1 0 0 0,0 1 0 0 0,1 0 0 0 0,-1 0 0 0 0,0-1 0 0 0,1 1 0 0 0,0-1 0 0 0,-1 1 0 0 0,1-1 0 0 0,0 1 0 0 0,0 0 0 0 0,1-5 0 0 0,-1 4 10 0 0,0 1-52 0 0,0 1 107 0 0,-1 0-96 0 0,1 0 110 0 0,-1-1 196 0 0,-2 0 72 0 0,-1-3 869 0 0,3 4-1415 0 0,1 1 0 0 0,-1-1 0 0 0,1 0 0 0 0,-1 1 0 0 0,1-1 0 0 0,-1 0-1 0 0,0 1 1 0 0,1-1 0 0 0,-1 1 0 0 0,0-1 0 0 0,1 1 0 0 0,-1 0-1 0 0,0-1 1 0 0,0 1 0 0 0,1 0 0 0 0,-1-1 0 0 0,0 1 0 0 0,0 0-1 0 0,0 0 1 0 0,1 0 0 0 0,-1 0 0 0 0,0-1 0 0 0,0 1 0 0 0,0 0 0 0 0,0 1-1 0 0,1-1 1 0 0,-1 0 0 0 0,0 0 0 0 0,0 0 0 0 0,0 0 0 0 0,1 1-1 0 0,-1-1 1 0 0,0 0 0 0 0,0 1 0 0 0,-2 0-27 0 0,1 0 0 0 0,0 1-1 0 0,-1-1 1 0 0,1 1 0 0 0,0 0 0 0 0,0-1 0 0 0,0 1 0 0 0,1 0-1 0 0,-1 0 1 0 0,0 0 0 0 0,1 0 0 0 0,-1 1 0 0 0,-1 3 0 0 0,-7 7-21 0 0,-1 14-5 0 0,7-16 210 0 0,7-10 394 0 0,5-9 145 0 0,-1-2-682 0 0,0 0 1 0 0,0-1 0 0 0,-1 1 0 0 0,-1-1 0 0 0,0 0 0 0 0,5-15-1 0 0,-9 24-32 0 0,-1 1 0 0 0,1-1 0 0 0,-1 0 0 0 0,0 0-1 0 0,1 0 1 0 0,-1 0 0 0 0,0 0 0 0 0,0 1-1 0 0,0-1 1 0 0,0 0 0 0 0,-1 0 0 0 0,1 0 0 0 0,0 0-1 0 0,-1 0 1 0 0,-1-2 0 0 0,1 2-1 0 0,0 1-1 0 0,0 0 1 0 0,0 0 0 0 0,0 0-1 0 0,-1 0 1 0 0,1 1 0 0 0,0-1-1 0 0,-1 0 1 0 0,1 0 0 0 0,-1 1-1 0 0,1-1 1 0 0,-1 1 0 0 0,1-1-1 0 0,-1 1 1 0 0,1 0 0 0 0,-1 0-1 0 0,1-1 1 0 0,-1 1 0 0 0,1 0-1 0 0,-1 0 1 0 0,-1 1 0 0 0,0-1-9 0 0,0 1 1 0 0,0 0 0 0 0,0 0-1 0 0,0 0 1 0 0,0 0-1 0 0,1 0 1 0 0,-1 0 0 0 0,1 1-1 0 0,-1-1 1 0 0,1 1-1 0 0,-1 0 1 0 0,1 0 0 0 0,0 0-1 0 0,0 0 1 0 0,0 0 0 0 0,0 0-1 0 0,0 1 1 0 0,0-1-1 0 0,1 1 1 0 0,-1-1 0 0 0,1 1-1 0 0,0 0 1 0 0,-2 3-1 0 0,1-2 2 0 0,0 1 0 0 0,0 0-1 0 0,0-1 1 0 0,1 1-1 0 0,0 0 1 0 0,0 0-1 0 0,0 0 1 0 0,1 0 0 0 0,-1 0-1 0 0,1 1 1 0 0,0-1-1 0 0,1 0 1 0 0,0 6-1 0 0,0-9 25 0 0,-1-1 0 0 0,0 0-1 0 0,0 0 1 0 0,1 1-1 0 0,-1-1 1 0 0,1 0 0 0 0,-1 0-1 0 0,1 0 1 0 0,0 0-1 0 0,-1 0 1 0 0,1 0 0 0 0,0 0-1 0 0,0 0 1 0 0,0 0-1 0 0,-1 0 1 0 0,1 0 0 0 0,0 0-1 0 0,0 0 1 0 0,1-1-1 0 0,-1 1 1 0 0,0 0 0 0 0,0-1-1 0 0,0 1 1 0 0,0-1-1 0 0,0 1 1 0 0,1-1 0 0 0,-1 0-1 0 0,0 1 1 0 0,0-1-1 0 0,1 0 1 0 0,-1 0 0 0 0,0 0-1 0 0,1 0 1 0 0,-1 0-1 0 0,0 0 1 0 0,0 0 0 0 0,1-1-1 0 0,0 1 1 0 0,2-3 17 0 0,-1 0 0 0 0,1 0-1 0 0,-1 0 1 0 0,0 0 0 0 0,0 0 0 0 0,3-4 0 0 0,-6 6-36 0 0,0 1-3 0 0,0 0 0 0 0,0 0-1 0 0,1 0 1 0 0,-1 0 0 0 0,0 0-1 0 0,0-1 1 0 0,0 1 0 0 0,0 0 0 0 0,0 0-1 0 0,0 0 1 0 0,0 0 0 0 0,0 0-1 0 0,0 0 1 0 0,0 0 0 0 0,0-1 0 0 0,1 1-1 0 0,-1 0 1 0 0,0 0 0 0 0,0 0-1 0 0,0 0 1 0 0,0 0 0 0 0,0-1 0 0 0,0 1-1 0 0,0 0 1 0 0,0 0 0 0 0,0 0-1 0 0,0 0 1 0 0,0 0 0 0 0,0-1-1 0 0,0 1 1 0 0,-1 0 0 0 0,1 0 0 0 0,0 0-1 0 0,0 0 1 0 0,0 0 0 0 0,0 0-1 0 0,0-1 1 0 0,0 1 0 0 0,0 0 0 0 0,0 0-1 0 0,0 0 1 0 0,0 0 0 0 0,0 0-1 0 0,-1 0 1 0 0,1 0 0 0 0,0 0 0 0 0,0 0-1 0 0,0-1 1 0 0,0 1 0 0 0,0 0-1 0 0,0 0 1 0 0,-1 0 0 0 0,1 0 0 0 0,0 0-1 0 0,0 0 1 0 0,0 0 0 0 0,0 0-1 0 0,0 0 1 0 0,-1 0 0 0 0,1 0-1 0 0,0 0 1 0 0,0 0 0 0 0,0 0 0 0 0,0 0-1 0 0,0 0 1 0 0,-1 0 0 0 0,-2-1 16 0 0,-5-2-25 0 0,0 0 1 0 0,0 0-1 0 0,-1 1 1 0 0,1 0-1 0 0,-1 1 0 0 0,1 0 1 0 0,-1 0-1 0 0,0 1 1 0 0,-8 0-1 0 0,16 0 4 0 0,0 1 1 0 0,0-1-1 0 0,0 1 1 0 0,0-1 0 0 0,0 1-1 0 0,0-1 1 0 0,0 1-1 0 0,1 0 1 0 0,-1 0-1 0 0,0-1 1 0 0,0 1-1 0 0,1 0 1 0 0,-1 0-1 0 0,1 0 1 0 0,-1 0-1 0 0,0-1 1 0 0,1 1-1 0 0,0 0 1 0 0,-1 0-1 0 0,1 0 1 0 0,-1 0-1 0 0,1 0 1 0 0,0 0-1 0 0,0 1 1 0 0,0-1-1 0 0,0 0 1 0 0,0 0-1 0 0,0 0 1 0 0,0 0-1 0 0,0 0 1 0 0,0 2-1 0 0,0 0-26 0 0,1 0-1 0 0,-1 0 1 0 0,0 0-1 0 0,1 0 0 0 0,0 0 1 0 0,-1 0-1 0 0,1 0 1 0 0,0 0-1 0 0,3 4 1 0 0,12 9-1984 0 0,-2-7-152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8 8034 0 0,'-5'-2'13'0'0,"-1"1"1"0"0,1 0 0 0 0,-1-1-1 0 0,1 2 1 0 0,-1-1 0 0 0,0 1 0 0 0,0 0-1 0 0,1 0 1 0 0,-1 0 0 0 0,0 1-1 0 0,1 0 1 0 0,-1 0 0 0 0,1 0-1 0 0,-1 1 1 0 0,1 0 0 0 0,-1 0-1 0 0,1 0 1 0 0,-7 5 0 0 0,0-1-53 0 0,0 1 0 0 0,0 0 0 0 0,1 0-1 0 0,0 2 1 0 0,0-1 0 0 0,1 1 0 0 0,0 1 0 0 0,1 0 0 0 0,-10 13 0 0 0,18-22 38 0 0,1 0-1 0 0,-1 0 1 0 0,0 0-1 0 0,1 0 1 0 0,-1 0-1 0 0,1 0 1 0 0,-1 0 0 0 0,1 0-1 0 0,0 0 1 0 0,-1 0-1 0 0,1 0 1 0 0,0 0-1 0 0,0 0 1 0 0,0 0 0 0 0,0 0-1 0 0,0 0 1 0 0,0 2-1 0 0,0-3 5 0 0,0 1 0 0 0,0-1 1 0 0,1 1-1 0 0,-1-1 0 0 0,0 1 0 0 0,1-1 0 0 0,-1 1 0 0 0,0-1 0 0 0,1 0 0 0 0,-1 1 0 0 0,1-1 0 0 0,-1 0 0 0 0,1 1 0 0 0,-1-1 0 0 0,1 0 1 0 0,-1 1-1 0 0,1-1 0 0 0,-1 0 0 0 0,1 0 0 0 0,-1 0 0 0 0,1 0 0 0 0,-1 1 0 0 0,2-1 0 0 0,3 0 7 0 0,-1 0 0 0 0,1 0 0 0 0,0 0 0 0 0,0-1 0 0 0,-1 1-1 0 0,8-3 1 0 0,-3 0-4 0 0,-1 0-1 0 0,0 0 0 0 0,0-1 0 0 0,0 0 1 0 0,0 0-1 0 0,0-1 0 0 0,8-7 0 0 0,30-18-40 0 0,-42 28 29 0 0,1 1 2 0 0,0-2 1 0 0,-1 1 0 0 0,1 0 0 0 0,-1-1 0 0 0,1 0 0 0 0,-1 0-1 0 0,0 0 1 0 0,0-1 0 0 0,0 1 0 0 0,0-1 0 0 0,-1 0 0 0 0,0 0 0 0 0,4-5-1 0 0,-7 8 4 0 0,0 1-1 0 0,0-1 1 0 0,0 1-1 0 0,0-1 1 0 0,0 1-1 0 0,0 0 1 0 0,0-1-1 0 0,0 1 1 0 0,0-1-1 0 0,0 1 0 0 0,0-1 1 0 0,0 1-1 0 0,-1-1 1 0 0,1 1-1 0 0,0 0 1 0 0,0-1-1 0 0,-1 1 1 0 0,1 0-1 0 0,0-1 1 0 0,0 1-1 0 0,-1-1 0 0 0,1 1 1 0 0,0 0-1 0 0,-1 0 1 0 0,1-1-1 0 0,0 1 1 0 0,-1 0-1 0 0,1 0 1 0 0,-1-1-1 0 0,1 1 1 0 0,0 0-1 0 0,-1 0 1 0 0,1 0-1 0 0,-1 0 0 0 0,1-1 1 0 0,-1 1-1 0 0,1 0 1 0 0,0 0-1 0 0,-1 0 1 0 0,1 0-1 0 0,-1 0 1 0 0,1 0-1 0 0,-1 0 1 0 0,0 1-1 0 0,-21-2-12 0 0,21 1 16 0 0,-4 0 5 0 0,1 1 1 0 0,-1 0 0 0 0,0 0 0 0 0,1 1 0 0 0,-1 0-1 0 0,1-1 1 0 0,0 1 0 0 0,0 0 0 0 0,-1 1-1 0 0,1-1 1 0 0,-4 4 0 0 0,8-5 124 0 0,0-1-118 0 0,0 0 0 0 0,1 0 0 0 0,-1 0 0 0 0,0 0-1 0 0,1 0 1 0 0,-1 0 0 0 0,0 0 0 0 0,1 0 0 0 0,-1 0 0 0 0,0 0-1 0 0,1 0 1 0 0,-1 0 0 0 0,0 0 0 0 0,1 0 0 0 0,-1-1-1 0 0,0 1 1 0 0,1 0 0 0 0,-1 0 0 0 0,0 0 0 0 0,1 0 0 0 0,-1-1-1 0 0,0 1 1 0 0,0 0 0 0 0,1 0 0 0 0,-1-1 0 0 0,0 1-1 0 0,0 0 1 0 0,0-1 0 0 0,1 1 0 0 0,-1 0 0 0 0,0 0-1 0 0,0-1 1 0 0,0 1 0 0 0,0 0 0 0 0,0-1 0 0 0,1 0 0 0 0,-2 0-18 0 0,0 0 0 0 0,0 0 0 0 0,1-1 0 0 0,-1 1 0 0 0,0 0 0 0 0,0 0 0 0 0,0 0 0 0 0,0 0 0 0 0,0 0 0 0 0,0 0 0 0 0,-1 0 0 0 0,1 1 0 0 0,0-1 0 0 0,0 0 0 0 0,-1 1 0 0 0,1-1 0 0 0,0 1 0 0 0,-1-1 0 0 0,-1 0 0 0 0,0 1-4 0 0,-1-1 0 0 0,1 1 0 0 0,-1-1 0 0 0,1 1 0 0 0,-1 0 0 0 0,1 1 0 0 0,-1-1 1 0 0,1 1-1 0 0,-1-1 0 0 0,1 1 0 0 0,-6 2 0 0 0,-37 17-159 0 0,26-8-28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226 131 7442 0 0,'-8'-10'494'0'0,"5"6"-272"0"0,-1-1-1 0 0,1 1 1 0 0,0-1 0 0 0,1 0 0 0 0,-1 1-1 0 0,1-1 1 0 0,-3-9 0 0 0,5 14-122 0 0,0 33 159 0 0,0-33-249 0 0,0 0-1 0 0,0 0 1 0 0,0 1 0 0 0,0-1 0 0 0,0 0 0 0 0,0 0 0 0 0,0 1-1 0 0,0-1 1 0 0,0 0 0 0 0,0 0 0 0 0,1 0 0 0 0,-1 1 0 0 0,0-1-1 0 0,0 0 1 0 0,0 0 0 0 0,0 0 0 0 0,0 0 0 0 0,1 1 0 0 0,-1-1-1 0 0,0 0 1 0 0,0 0 0 0 0,0 0 0 0 0,1 0 0 0 0,-1 0 0 0 0,0 0-1 0 0,0 0 1 0 0,0 0 0 0 0,1 1 0 0 0,-1-1 0 0 0,0 0 0 0 0,0 0-1 0 0,1 0 1 0 0,-1 0 0 0 0,0 0 0 0 0,0 0 0 0 0,0 0-1 0 0,1 0 1 0 0,-1 0 0 0 0,0 0 0 0 0,0 0 0 0 0,1-1 0 0 0,-1 1-1 0 0,0 0 1 0 0,0 0 0 0 0,0 0 0 0 0,1 0 0 0 0,-1 0 0 0 0,0 0-1 0 0,0-1 1 0 0,11-7 15 0 0,-9 3-20 0 0,-1 0 1 0 0,0 1 0 0 0,0-1-1 0 0,0 0 1 0 0,0 1-1 0 0,-1-1 1 0 0,0 0-1 0 0,0 0 1 0 0,0 0-1 0 0,0 1 1 0 0,-1-1-1 0 0,-1-6 1 0 0,1 9-7 0 0,0 0 0 0 0,1 0 1 0 0,-1 1-1 0 0,0-1 0 0 0,0 0 0 0 0,0 0 1 0 0,0 1-1 0 0,0-1 0 0 0,0 0 0 0 0,0 1 1 0 0,-1-1-1 0 0,1 1 0 0 0,-1 0 0 0 0,1 0 1 0 0,-1-1-1 0 0,1 1 0 0 0,-1 0 0 0 0,0 0 1 0 0,0 0-1 0 0,1 0 0 0 0,-1 1 0 0 0,0-1 1 0 0,0 0-1 0 0,0 1 0 0 0,0-1 1 0 0,0 1-1 0 0,0 0 0 0 0,0 0 0 0 0,0 0 1 0 0,0 0-1 0 0,0 0 0 0 0,0 0 0 0 0,-1 1 1 0 0,-15 1-10 0 0,0 0 1 0 0,1 2-1 0 0,-17 6 1 0 0,28-9 6 0 0,1 1-1 0 0,0 0 1 0 0,0 0 0 0 0,0 1-1 0 0,0-1 1 0 0,1 1 0 0 0,-1 0-1 0 0,1 1 1 0 0,0-1 0 0 0,0 1 0 0 0,0 0-1 0 0,0 0 1 0 0,-6 8 0 0 0,9-11 0 0 0,1 0 0 0 0,-1 0 1 0 0,1-1-1 0 0,-1 1 1 0 0,1 0-1 0 0,-1 0 1 0 0,1-1-1 0 0,0 1 1 0 0,-1 0-1 0 0,1 0 0 0 0,0 0 1 0 0,0 0-1 0 0,0 0 1 0 0,0 0-1 0 0,-1-1 1 0 0,1 1-1 0 0,1 0 1 0 0,-1 0-1 0 0,0 0 0 0 0,0 0 1 0 0,0 0-1 0 0,0 0 1 0 0,0-1-1 0 0,1 1 1 0 0,-1 0-1 0 0,0 0 1 0 0,1 0-1 0 0,0 0 0 0 0,0 1 2 0 0,1-1 0 0 0,-1-1 0 0 0,0 1 0 0 0,1 0 0 0 0,-1 0 0 0 0,1 0 0 0 0,-1-1 0 0 0,1 1 0 0 0,0-1 0 0 0,-1 1 0 0 0,1-1 0 0 0,0 0 0 0 0,3 1 0 0 0,7-1 0 0 0,1 0 1 0 0,0-1-1 0 0,13-2 1 0 0,-22 3-8 0 0,32-7-115 0 0,-1-1-1 0 0,0-2 1 0 0,39-16-1 0 0,-67 23 125 0 0,-1 0 0 0 0,1 1 0 0 0,0 0 0 0 0,0 0 0 0 0,0 1 0 0 0,0 0 0 0 0,0 0 0 0 0,12 1-1 0 0,-18 0 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56 1936 0 0,'-1'0'38'0'0,"0"0"0"0"0,1 0-1 0 0,-1-1 1 0 0,0 1 0 0 0,0 0-1 0 0,1 0 1 0 0,-1 0 0 0 0,0 1-1 0 0,0-1 1 0 0,0 0 0 0 0,1 0-1 0 0,-1 0 1 0 0,0 0 0 0 0,0 1-1 0 0,1-1 1 0 0,-1 0 0 0 0,0 1-1 0 0,0-1 1 0 0,1 1 0 0 0,-1-1-1 0 0,0 1 1 0 0,1-1 0 0 0,-1 1-1 0 0,1-1 1 0 0,-1 1-1 0 0,1-1 1 0 0,-1 1 0 0 0,1 0-1 0 0,-1-1 1 0 0,1 1 0 0 0,0 0-1 0 0,-1 0 1 0 0,-13 32-5 0 0,9-21-8 0 0,-1 15-88 0 0,6-25 91 0 0,0-1 0 0 0,-1 0 0 0 0,1 0-1 0 0,0 0 1 0 0,0 1 0 0 0,0-1 0 0 0,0 0 0 0 0,1 0-1 0 0,-1 0 1 0 0,0 1 0 0 0,0-1 0 0 0,1 0 0 0 0,-1 0-1 0 0,1 0 1 0 0,-1 0 0 0 0,1 0 0 0 0,-1 1 0 0 0,1-1-1 0 0,1 1 1 0 0,-2-2 125 0 0,7-3 3514 0 0,-2-2-3537 0 0,1-1 1 0 0,-1 0 0 0 0,0 0 0 0 0,0-1 0 0 0,-1 0 0 0 0,0 1-1 0 0,6-15 1 0 0,-9 18-135 0 0,1 0 0 0 0,-1 0 0 0 0,0 0 0 0 0,0-1 0 0 0,0 1 0 0 0,0 0 0 0 0,-1-1 0 0 0,1 1 0 0 0,-1-1 0 0 0,0 1 0 0 0,0 0 0 0 0,0-1 0 0 0,0 1 0 0 0,-1-1-1 0 0,1 1 1 0 0,-1 0 0 0 0,0-1 0 0 0,0 1 0 0 0,0 0 0 0 0,-1 0 0 0 0,-2-6 0 0 0,3 7 2 0 0,0 1 1 0 0,0 0-1 0 0,0-1 0 0 0,0 1 0 0 0,-1 0 0 0 0,1 0 1 0 0,0 0-1 0 0,0 0 0 0 0,-1 0 0 0 0,1 0 0 0 0,-1 0 1 0 0,1 0-1 0 0,-1 1 0 0 0,1-1 0 0 0,-1 0 0 0 0,1 1 1 0 0,-1-1-1 0 0,0 1 0 0 0,1 0 0 0 0,-1-1 0 0 0,0 1 1 0 0,1 0-1 0 0,-1 0 0 0 0,0 0 0 0 0,1 0 0 0 0,-1 1 1 0 0,0-1-1 0 0,1 0 0 0 0,-1 1 0 0 0,0-1 0 0 0,1 1 0 0 0,-1-1 1 0 0,1 1-1 0 0,-1 0 0 0 0,1 0 0 0 0,-1 0 0 0 0,1 0 1 0 0,0 0-1 0 0,-1 0 0 0 0,1 0 0 0 0,-2 2 0 0 0,0 0-3 0 0,-1 1 1 0 0,1-1-1 0 0,0 1 0 0 0,0 0 0 0 0,0 0 0 0 0,1 0 0 0 0,0 0 0 0 0,-1 0 0 0 0,2 1 0 0 0,-1-1 0 0 0,0 1 0 0 0,1-1 0 0 0,-2 10 0 0 0,3-11 12 0 0,0 0 1 0 0,0 0-1 0 0,0 0 1 0 0,0 0-1 0 0,0 1 1 0 0,1-1-1 0 0,-1 0 1 0 0,1 0-1 0 0,0 0 1 0 0,0 0-1 0 0,2 4 0 0 0,-2-6-4 0 0,0 0 0 0 0,0 0 0 0 0,-1 0 0 0 0,1 0 0 0 0,0-1 0 0 0,0 1 0 0 0,0 0 0 0 0,0-1-1 0 0,0 1 1 0 0,0 0 0 0 0,0-1 0 0 0,0 1 0 0 0,0-1 0 0 0,0 1 0 0 0,0-1 0 0 0,0 0-1 0 0,0 1 1 0 0,0-1 0 0 0,1 0 0 0 0,-1 0 0 0 0,0 0 0 0 0,0 0 0 0 0,0 0 0 0 0,0 0-1 0 0,1 0 1 0 0,-1 0 0 0 0,0-1 0 0 0,0 1 0 0 0,0 0 0 0 0,0-1 0 0 0,0 1 0 0 0,0-1 0 0 0,0 1-1 0 0,0-1 1 0 0,1 0 0 0 0,2-1 2 0 0,30-16 74 0 0,-32 17-77 0 0,-1 1 0 0 0,0-1 0 0 0,0 0 1 0 0,0 0-1 0 0,0 0 0 0 0,0 0 0 0 0,0 0 1 0 0,0 0-1 0 0,0 0 0 0 0,-1 0 1 0 0,1 0-1 0 0,0 0 0 0 0,-1 0 0 0 0,1-1 1 0 0,-1 1-1 0 0,1 0 0 0 0,-1 0 0 0 0,1-1 1 0 0,-1 1-1 0 0,0 0 0 0 0,0-1 0 0 0,1 1 1 0 0,-1 0-1 0 0,0-3 0 0 0,-1 4-7 0 0,1 0-1 0 0,0-1 1 0 0,0 1-1 0 0,0 0 1 0 0,-1-1-1 0 0,1 1 0 0 0,0 0 1 0 0,-1 0-1 0 0,1 0 1 0 0,0-1-1 0 0,0 1 1 0 0,-1 0-1 0 0,1 0 1 0 0,0 0-1 0 0,-1 0 1 0 0,1-1-1 0 0,0 1 1 0 0,-1 0-1 0 0,1 0 0 0 0,-1 0 1 0 0,1 0-1 0 0,0 0 1 0 0,-1 0-1 0 0,1 0 1 0 0,0 0-1 0 0,-1 0 1 0 0,1 0-1 0 0,-1 0 1 0 0,1 0-1 0 0,0 0 1 0 0,-1 0-1 0 0,1 1 1 0 0,0-1-1 0 0,-1 0 0 0 0,-14 5-562 0 0,14-4 438 0 0,-7 2-904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3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55 2104 0 0,'-7'-7'579'0'0,"0"0"-1"0"0,0 0 0 0 0,-1 1 1 0 0,0 0-1 0 0,0 1 0 0 0,-11-6 1 0 0,17 10-554 0 0,1 0 0 0 0,-1 1 0 0 0,0-1 0 0 0,0 0 0 0 0,0 1 1 0 0,1 0-1 0 0,-1-1 0 0 0,0 1 0 0 0,0 0 0 0 0,0 0 0 0 0,0 0 1 0 0,0 0-1 0 0,0 0 0 0 0,0 0 0 0 0,0 1 0 0 0,1-1 0 0 0,-1 1 0 0 0,0-1 1 0 0,0 1-1 0 0,0 0 0 0 0,1 0 0 0 0,-1 0 0 0 0,0 0 0 0 0,1 0 1 0 0,-1 0-1 0 0,1 0 0 0 0,-1 0 0 0 0,1 0 0 0 0,0 1 0 0 0,-1-1 0 0 0,1 1 1 0 0,0-1-1 0 0,0 1 0 0 0,0-1 0 0 0,0 1 0 0 0,0 0 0 0 0,0 0 1 0 0,1-1-1 0 0,-2 4 0 0 0,-1 1-29 0 0,1 0 0 0 0,0 0 1 0 0,-1 1-1 0 0,2-1 0 0 0,-1 1 1 0 0,0 8-1 0 0,2-14 36 0 0,0 0 0 0 0,0 1-1 0 0,0-1 1 0 0,0 0 0 0 0,0 0 0 0 0,0 1 0 0 0,0-1 0 0 0,0 0 0 0 0,1 0-1 0 0,-1 1 1 0 0,1-1 0 0 0,-1 0 0 0 0,1 0 0 0 0,-1 0 0 0 0,1 0 0 0 0,-1 1 0 0 0,1-1-1 0 0,0 0 1 0 0,0 0 0 0 0,0 0 0 0 0,0-1 0 0 0,-1 1 0 0 0,1 0 0 0 0,0 0-1 0 0,0 0 1 0 0,1-1 0 0 0,-1 1 0 0 0,0 0 0 0 0,0-1 0 0 0,0 1 0 0 0,0-1 0 0 0,1 1-1 0 0,-1-1 1 0 0,0 0 0 0 0,0 0 0 0 0,1 1 0 0 0,-1-1 0 0 0,0 0 0 0 0,0 0-1 0 0,1 0 1 0 0,1-1 0 0 0,9 0 48 0 0,1-1-1 0 0,-1-1 1 0 0,0 0-1 0 0,0 0 1 0 0,0-1-1 0 0,0-1 1 0 0,-1 0-1 0 0,1-1 1 0 0,-1 0-1 0 0,11-8 1 0 0,-7-3-68 0 0,-15 17-11 0 0,1 0-1 0 0,-1-1 1 0 0,0 1 0 0 0,0 0 0 0 0,0 0 0 0 0,1-1-1 0 0,-1 1 1 0 0,0 0 0 0 0,0-1 0 0 0,0 1-1 0 0,0 0 1 0 0,0-1 0 0 0,0 1 0 0 0,0 0 0 0 0,0-1-1 0 0,0 1 1 0 0,1 0 0 0 0,-1-1 0 0 0,0 1 0 0 0,-1 0-1 0 0,1-1 1 0 0,0 1 0 0 0,0 0 0 0 0,0-1 0 0 0,0 1-1 0 0,0 0 1 0 0,0 0 0 0 0,0-1 0 0 0,0 1 0 0 0,-1 0-1 0 0,1-1 1 0 0,0 1 0 0 0,0 0 0 0 0,0 0-1 0 0,-1-1 1 0 0,1 1 0 0 0,0 0 0 0 0,0 0 0 0 0,0-1-1 0 0,-1 1 1 0 0,1 0 0 0 0,0 0 0 0 0,-1 0 0 0 0,1 0-1 0 0,0-1 1 0 0,-1 1 0 0 0,1 0 0 0 0,0 0 0 0 0,0 0-1 0 0,-1 0 1 0 0,1 0 0 0 0,0 0 0 0 0,-1 0-1 0 0,1 0 1 0 0,0 0 0 0 0,-1 0 0 0 0,1 0 0 0 0,0 0-1 0 0,-1 0 1 0 0,0 0 0 0 0,0 0 19 0 0,-1 1-5 0 0,-6 2 5 0 0,0 1 0 0 0,0 0 0 0 0,0 0 1 0 0,1 1-1 0 0,-1 0 0 0 0,-8 8 0 0 0,13-11-14 0 0,0 0-1 0 0,0 1 0 0 0,1-1 0 0 0,-1 1 0 0 0,1-1 0 0 0,0 1 1 0 0,0 0-1 0 0,0 0 0 0 0,0 0 0 0 0,0 0 0 0 0,1 1 1 0 0,-1-1-1 0 0,1 0 0 0 0,0 1 0 0 0,0-1 0 0 0,0 0 1 0 0,1 1-1 0 0,-1-1 0 0 0,1 5 0 0 0,0-7 1 0 0,0 1 1 0 0,0-1-1 0 0,0 0 0 0 0,0 0 1 0 0,1 1-1 0 0,-1-1 0 0 0,1 0 0 0 0,-1 0 1 0 0,1 0-1 0 0,-1 0 0 0 0,1 0 1 0 0,-1 0-1 0 0,1 0 0 0 0,0 0 1 0 0,0 0-1 0 0,0 0 0 0 0,-1 0 0 0 0,1 0 1 0 0,0 0-1 0 0,0 0 0 0 0,0-1 1 0 0,2 2-1 0 0,0-1 28 0 0,-1 0 1 0 0,0-1-1 0 0,1 1 1 0 0,-1-1-1 0 0,1 1 1 0 0,-1-1-1 0 0,1 0 1 0 0,-1 0-1 0 0,1 0 0 0 0,3-1 1 0 0,5 0 77 0 0,-1-2 1 0 0,0 1-1 0 0,0-1 0 0 0,11-6 1 0 0,-10 4 9 0 0,0 0-1 0 0,18-12 1 0 0,-26 15-97 0 0,0-1 0 0 0,0 1 0 0 0,0-1 0 0 0,0 0 0 0 0,0 0 0 0 0,0 0 0 0 0,-1 0 0 0 0,1 0 0 0 0,-1 0-1 0 0,0-1 1 0 0,0 1 0 0 0,2-5 0 0 0,-3 2-122 0 0,-4 13-208 0 0,-3 10-1013 0 0,4-1-1389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32 129 552 0 0,'-3'3'79'0'0,"0"1"-1"0"0,0-1 1 0 0,0 0-1 0 0,1 1 0 0 0,-1 0 1 0 0,1 0-1 0 0,0 0 1 0 0,0 0-1 0 0,0 0 1 0 0,1 0-1 0 0,0 0 1 0 0,-1 1-1 0 0,1-1 1 0 0,1 0-1 0 0,-1 1 0 0 0,1-1 1 0 0,0 8-1 0 0,0-12-73 0 0,0 1-1 0 0,0-1 0 0 0,0 1 0 0 0,0-1 0 0 0,0 0 0 0 0,1 1 1 0 0,-1-1-1 0 0,0 1 0 0 0,0-1 0 0 0,1 0 0 0 0,-1 1 1 0 0,0-1-1 0 0,0 1 0 0 0,1-1 0 0 0,-1 0 0 0 0,0 0 0 0 0,1 1 1 0 0,-1-1-1 0 0,0 0 0 0 0,1 0 0 0 0,-1 1 0 0 0,1-1 1 0 0,-1 0-1 0 0,0 0 0 0 0,1 0 0 0 0,-1 1 0 0 0,1-1 0 0 0,-1 0 1 0 0,1 0-1 0 0,18-3 13 0 0,14-12 846 0 0,-22 8-295 0 0,0-1 1 0 0,-1 0-1 0 0,0 0 0 0 0,0-2 1 0 0,11-12-1 0 0,-18 18-524 0 0,1-1 0 0 0,0 0 0 0 0,-1-1-1 0 0,0 1 1 0 0,0-1 0 0 0,0 1 0 0 0,-1-1 0 0 0,0 0-1 0 0,0 0 1 0 0,-1 0 0 0 0,1 0 0 0 0,-1 0 0 0 0,0-11-1 0 0,-1 15-35 0 0,0 1-1 0 0,0-1 1 0 0,0 0-1 0 0,0 0 1 0 0,-1 0-1 0 0,1 1 0 0 0,-1-1 1 0 0,1 0-1 0 0,-1 1 1 0 0,1-1-1 0 0,-1 0 1 0 0,0 1-1 0 0,0-1 0 0 0,0 1 1 0 0,0-1-1 0 0,0 1 1 0 0,0-1-1 0 0,-1 1 1 0 0,1 0-1 0 0,0-1 0 0 0,-1 1 1 0 0,1 0-1 0 0,-1 0 1 0 0,1 0-1 0 0,-1 0 1 0 0,1 1-1 0 0,-1-1 0 0 0,0 0 1 0 0,1 1-1 0 0,-1-1 1 0 0,0 1-1 0 0,0-1 1 0 0,1 1-1 0 0,-1 0 0 0 0,0 0 1 0 0,0-1-1 0 0,1 1 1 0 0,-1 1-1 0 0,-2-1 0 0 0,0 0 22 0 0,0 0-1 0 0,1 1 0 0 0,-1 0 0 0 0,0-1 0 0 0,1 1 1 0 0,-1 0-1 0 0,0 1 0 0 0,1-1 0 0 0,-1 1 0 0 0,1-1 0 0 0,0 1 1 0 0,0 0-1 0 0,-1 0 0 0 0,1 1 0 0 0,0-1 0 0 0,1 1 0 0 0,-6 4 1 0 0,7-5-27 0 0,0-1 0 0 0,0 1 0 0 0,0 0 0 0 0,0-1 0 0 0,0 1 0 0 0,0 0 0 0 0,0 0 0 0 0,1-1 0 0 0,-1 1 0 0 0,1 0 0 0 0,-1 0 0 0 0,1 3 0 0 0,0-4 14 0 0,0-1 0 0 0,1 1 0 0 0,-1 0 0 0 0,1-1-1 0 0,-1 1 1 0 0,1-1 0 0 0,-1 1 0 0 0,1-1-1 0 0,-1 1 1 0 0,1-1 0 0 0,0 1 0 0 0,-1-1 0 0 0,1 1-1 0 0,0-1 1 0 0,-1 0 0 0 0,1 1 0 0 0,0-1 0 0 0,0 0-1 0 0,-1 0 1 0 0,1 0 0 0 0,0 1 0 0 0,0-1-1 0 0,-1 0 1 0 0,1 0 0 0 0,0 0 0 0 0,0 0 0 0 0,0 0-1 0 0,-1 0 1 0 0,1-1 0 0 0,1 1 0 0 0,5-1 86 0 0,-1 1 1 0 0,1-2 0 0 0,-1 1-1 0 0,0-1 1 0 0,1 0 0 0 0,-1 0-1 0 0,0 0 1 0 0,0-1 0 0 0,0 0-1 0 0,-1 0 1 0 0,1-1 0 0 0,-1 1-1 0 0,9-9 1 0 0,28-16 39 0 0,-41 27-221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52 3353 0 0,'-15'-2'652'0'0,"-1"0"1"0"0,1 1-1 0 0,0 0 1 0 0,-1 2-1 0 0,1 0 0 0 0,-20 4 1 0 0,28-4-644 0 0,1 0 1 0 0,0 1-1 0 0,0 0 0 0 0,0 0 1 0 0,0 0-1 0 0,0 1 0 0 0,1 0 1 0 0,-1 0-1 0 0,1 1 0 0 0,-1-1 1 0 0,1 1-1 0 0,0 0 1 0 0,1 1-1 0 0,-1-1 0 0 0,1 1 1 0 0,0 0-1 0 0,-7 10 0 0 0,10-14-9 0 0,1 0-1 0 0,-1 0 1 0 0,1-1-1 0 0,-1 1 1 0 0,1 0-1 0 0,-1 0 1 0 0,1 0-1 0 0,0 0 1 0 0,0 0-1 0 0,-1 0 1 0 0,1 0-1 0 0,0 0 1 0 0,0 0-1 0 0,0 0 1 0 0,0 0-1 0 0,0 0 1 0 0,0 0-1 0 0,0 0 1 0 0,0 0-1 0 0,0 0 1 0 0,1 0-1 0 0,-1 0 1 0 0,1 1-1 0 0,0-1 13 0 0,-1-1 0 0 0,1 1 0 0 0,0 0 1 0 0,0 0-1 0 0,0-1 0 0 0,0 1 0 0 0,0-1 0 0 0,0 1 0 0 0,0-1 0 0 0,0 1 0 0 0,0-1 0 0 0,0 0 0 0 0,0 1 0 0 0,0-1 0 0 0,0 0 0 0 0,0 0 0 0 0,2 0 0 0 0,3 0 77 0 0,1 0-1 0 0,0 0 0 0 0,-1-1 0 0 0,1 0 0 0 0,10-3 0 0 0,-3-1-56 0 0,-1-1 1 0 0,1 0 0 0 0,-1-1-1 0 0,-1 0 1 0 0,1-1 0 0 0,-1 0-1 0 0,0-1 1 0 0,-1-1-1 0 0,0 0 1 0 0,11-13 0 0 0,-12 8-81 0 0,-7 7 68 0 0,-3 8-18 0 0,0 0 0 0 0,0-1 1 0 0,0 1-1 0 0,0 0 0 0 0,0 0 0 0 0,0 0 0 0 0,0 0 0 0 0,0 0 0 0 0,0 0 1 0 0,-1 0-1 0 0,1 0 0 0 0,0 0 0 0 0,0 0 0 0 0,0-1 0 0 0,0 1 1 0 0,0 0-1 0 0,0 0 0 0 0,0 0 0 0 0,0 0 0 0 0,0 0 0 0 0,0 0 0 0 0,-1 0 1 0 0,1 0-1 0 0,0 0 0 0 0,0 0 0 0 0,0 0 0 0 0,0 0 0 0 0,0 0 0 0 0,0 0 1 0 0,0 0-1 0 0,0 0 0 0 0,-1 0 0 0 0,1 0 0 0 0,0 0 0 0 0,0 0 0 0 0,0 0 1 0 0,0 0-1 0 0,0 0 0 0 0,0 0 0 0 0,0 0 0 0 0,0 0 0 0 0,-1 0 1 0 0,1 0-1 0 0,0 0 0 0 0,0 0 0 0 0,0 0 0 0 0,0 0 0 0 0,0 1 0 0 0,0-1 1 0 0,0 0-1 0 0,0 0 0 0 0,0 0 0 0 0,0 0 0 0 0,-1 0 0 0 0,-1 2-7 0 0,-1-1-1 0 0,1 1 0 0 0,-1 0 0 0 0,1 0 1 0 0,-1 0-1 0 0,1 0 0 0 0,0 1 0 0 0,0-1 0 0 0,0 0 1 0 0,0 1-1 0 0,1 0 0 0 0,-1-1 0 0 0,1 1 1 0 0,-1 0-1 0 0,1 0 0 0 0,0 0 0 0 0,0 0 1 0 0,0 0-1 0 0,1 0 0 0 0,-1 0 0 0 0,0 4 1 0 0,2-6 4 0 0,0-1 1 0 0,-1 1 0 0 0,1-1 0 0 0,-1 0 0 0 0,1 1 0 0 0,0-1 0 0 0,-1 1-1 0 0,1-1 1 0 0,-1 0 0 0 0,1 0 0 0 0,0 1 0 0 0,0-1 0 0 0,-1 0-1 0 0,1 0 1 0 0,0 0 0 0 0,-1 0 0 0 0,1 0 0 0 0,0 0 0 0 0,0 0 0 0 0,-1 0-1 0 0,1 0 1 0 0,0 0 0 0 0,0 0 0 0 0,-1 0 0 0 0,1 0 0 0 0,0-1 0 0 0,-1 1-1 0 0,1 0 1 0 0,1-1 0 0 0,26-7-227 0 0,-26 8 192 0 0,83-38-3355 0 0,-82 37 3332 0 0,0-1 0 0 0,-1 1-1 0 0,1-1 1 0 0,-1 1 0 0 0,1-1 0 0 0,-1 0 0 0 0,0 0 0 0 0,0 0-1 0 0,3-5 1 0 0,-4 7 57 0 0,-1-1 0 0 0,0 1 0 0 0,1 0 0 0 0,-1-1 0 0 0,0 1 0 0 0,0 0 0 0 0,0-1 0 0 0,0 1 0 0 0,1-1 0 0 0,-1 1 0 0 0,0 0 0 0 0,0-1 0 0 0,0 1 0 0 0,0-1 0 0 0,0 1 0 0 0,0-1 0 0 0,0 1 0 0 0,0-1 0 0 0,0 1 0 0 0,0 0 0 0 0,0-1 0 0 0,0 1 0 0 0,0-1 0 0 0,-1 1 0 0 0,1-1 0 0 0,0 1 0 0 0,0-1 0 0 0,-1 0 10 0 0,0 1 0 0 0,0-1 0 0 0,0 1 0 0 0,0-1 0 0 0,0 1 0 0 0,0-1 0 0 0,0 1 0 0 0,0 0 0 0 0,0-1 0 0 0,0 1 0 0 0,-1 0 0 0 0,1 0 0 0 0,0 0 1 0 0,0 0-1 0 0,0 0 0 0 0,-2 0 0 0 0,-13 0 124 0 0,1 2 0 0 0,0-1 0 0 0,0 2 0 0 0,0 0 0 0 0,0 1 0 0 0,0 0 1 0 0,1 1-1 0 0,0 1 0 0 0,0 0 0 0 0,-23 14 0 0 0,23-10-356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72 6401 0 0,'-1'0'10'0'0,"0"-1"-1"0"0,0 1 1 0 0,0 0-1 0 0,0-1 0 0 0,-1 1 1 0 0,1 0-1 0 0,0 0 0 0 0,0 0 1 0 0,0 0-1 0 0,-1 0 1 0 0,1 0-1 0 0,0 0 0 0 0,0 0 1 0 0,0 0-1 0 0,-1 0 1 0 0,1 1-1 0 0,0-1 0 0 0,0 1 1 0 0,0-1-1 0 0,0 1 0 0 0,0-1 1 0 0,0 1-1 0 0,0-1 1 0 0,0 1-1 0 0,0 0 0 0 0,-2 1 1 0 0,1 1-19 0 0,0-1 0 0 0,-1 1 0 0 0,1-1 0 0 0,1 1 0 0 0,-1 0 0 0 0,0 0 0 0 0,1 0-1 0 0,-1 0 1 0 0,1 0 0 0 0,-2 5 0 0 0,2-5 10 0 0,1 0 0 0 0,-1 0 0 0 0,1 0 0 0 0,-1-1-1 0 0,1 1 1 0 0,0 0 0 0 0,0 0 0 0 0,0 0 0 0 0,1 0-1 0 0,-1 0 1 0 0,1 0 0 0 0,0 4 0 0 0,0-6 23 0 0,0 1 1 0 0,-1-1-1 0 0,1 1 0 0 0,0-1 1 0 0,0 1-1 0 0,0-1 0 0 0,0 0 0 0 0,0 0 1 0 0,0 1-1 0 0,1-1 0 0 0,-1 0 1 0 0,0 0-1 0 0,0 0 0 0 0,1 0 1 0 0,-1-1-1 0 0,1 1 0 0 0,-1 0 1 0 0,1 0-1 0 0,-1-1 0 0 0,1 1 1 0 0,-1-1-1 0 0,1 0 0 0 0,2 1 1 0 0,3-1 59 0 0,-1 0 0 0 0,0 0 1 0 0,0-1-1 0 0,0 1 0 0 0,0-2 1 0 0,0 1-1 0 0,0-1 1 0 0,0 0-1 0 0,0 0 0 0 0,0 0 1 0 0,-1-1-1 0 0,1 0 1 0 0,-1 0-1 0 0,0 0 0 0 0,9-8 1 0 0,-5 4-41 0 0,-1 0-1 0 0,1-1 1 0 0,-2 0 0 0 0,1-1 0 0 0,-1 0-1 0 0,0 0 1 0 0,10-18 0 0 0,-16 25 6 0 0,0 1 0 0 0,-1-1 1 0 0,1 1-1 0 0,0-1 0 0 0,-1 1 1 0 0,1-1-1 0 0,0 1 0 0 0,-1-1 0 0 0,0 0 1 0 0,1 1-1 0 0,-1-1 0 0 0,0 0 1 0 0,0 0-1 0 0,0 1 0 0 0,0-1 0 0 0,0 0 1 0 0,-1 1-1 0 0,1-1 0 0 0,0 0 1 0 0,-1 1-1 0 0,1-1 0 0 0,-1 0 1 0 0,-1-2-1 0 0,0 2-28 0 0,1 1 0 0 0,-1-1 0 0 0,0 1 0 0 0,1 0 0 0 0,-1-1 0 0 0,0 1 0 0 0,0 0 0 0 0,0 0 0 0 0,0 0 0 0 0,0 0 0 0 0,0 1 0 0 0,0-1 0 0 0,-1 0 0 0 0,1 1 0 0 0,-4-1 0 0 0,-3 0-103 0 0,-1 1 0 0 0,1 0 1 0 0,-1 0-1 0 0,1 1 0 0 0,-1 0 1 0 0,1 1-1 0 0,-15 4 0 0 0,9 1-2216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33 115 2561 0 0,'0'0'5'0'0,"-1"-1"1"0"0,1 1 0 0 0,-1 0-1 0 0,1-1 1 0 0,-1 1 0 0 0,1 0 0 0 0,-1 0-1 0 0,1-1 1 0 0,-1 1 0 0 0,0 0 0 0 0,1 0-1 0 0,-1 0 1 0 0,1 0 0 0 0,-1 0-1 0 0,0 0 1 0 0,1 0 0 0 0,-1 0 0 0 0,1 0-1 0 0,-1 0 1 0 0,1 0 0 0 0,-1 0-1 0 0,0 0 1 0 0,1 1 0 0 0,-1-1 0 0 0,1 0-1 0 0,-1 0 1 0 0,1 1 0 0 0,-1-1 0 0 0,1 0-1 0 0,-1 1 1 0 0,1-1 0 0 0,-1 0-1 0 0,0 1 1 0 0,0 1 40 0 0,0 0 1 0 0,0 0-1 0 0,-1 0 0 0 0,1 0 0 0 0,1 1 0 0 0,-1-1 1 0 0,0 0-1 0 0,1 0 0 0 0,-2 4 0 0 0,1 7 668 0 0,-1 1-1 0 0,1 16 0 0 0,1-29-587 0 0,0 1-13 0 0,0 0 1 0 0,0 1 0 0 0,1-1 0 0 0,-1 0-1 0 0,0 1 1 0 0,1-1 0 0 0,-1 0 0 0 0,1 0-1 0 0,0 0 1 0 0,0 1 0 0 0,0-1 0 0 0,0 0-1 0 0,2 2 1 0 0,-2-3-56 0 0,0 0 0 0 0,-1 0 0 0 0,1-1 0 0 0,0 1 0 0 0,0-1 0 0 0,0 1 0 0 0,0-1 1 0 0,0 1-1 0 0,0-1 0 0 0,0 1 0 0 0,0-1 0 0 0,0 0 0 0 0,0 0 0 0 0,0 0 0 0 0,0 1 0 0 0,0-1 0 0 0,1 0 0 0 0,-1 0 0 0 0,0 0 0 0 0,0-1 0 0 0,0 1 0 0 0,0 0 0 0 0,0 0 0 0 0,0-1 0 0 0,0 1 0 0 0,0 0 0 0 0,0-1 0 0 0,0 1 0 0 0,0-1 0 0 0,0 1 1 0 0,1-2-1 0 0,3-1 23 0 0,0-1 1 0 0,-1 1-1 0 0,1-1 1 0 0,-1 0-1 0 0,0 0 1 0 0,0 0-1 0 0,0 0 1 0 0,-1-1 0 0 0,6-9-1 0 0,23-51 171 0 0,-20 37-195 0 0,-11 26-58 0 0,16-40 47 0 0,-17 40-45 0 0,1 1 1 0 0,-1-1-1 0 0,1 0 1 0 0,-1 1-1 0 0,1-1 1 0 0,-1 0-1 0 0,0 0 1 0 0,0 1 0 0 0,0-1-1 0 0,0 0 1 0 0,0 0-1 0 0,-1 1 1 0 0,1-1-1 0 0,0 0 1 0 0,-1 1-1 0 0,1-1 1 0 0,-1 0-1 0 0,1 1 1 0 0,-1-1-1 0 0,0 1 1 0 0,0-1-1 0 0,-2-2 1 0 0,3 3-5 0 0,-1 1 0 0 0,0-1 0 0 0,0 1 1 0 0,0-1-1 0 0,0 1 0 0 0,1-1 0 0 0,-1 1 0 0 0,0-1 0 0 0,0 1 1 0 0,0 0-1 0 0,0-1 0 0 0,0 1 0 0 0,0 0 0 0 0,0 0 1 0 0,0 0-1 0 0,0 0 0 0 0,0 0 0 0 0,0 0 0 0 0,0 0 1 0 0,0 0-1 0 0,0 0 0 0 0,0 0 0 0 0,-2 1 0 0 0,1 0 8 0 0,0 0 0 0 0,0 0 1 0 0,0 0-1 0 0,0 1 0 0 0,0-1 0 0 0,1 1 0 0 0,-1-1 0 0 0,0 1 0 0 0,1-1 0 0 0,-2 3 0 0 0,-1 2 20 0 0,0 0 0 0 0,0-1-1 0 0,1 2 1 0 0,0-1 0 0 0,0 0-1 0 0,-2 8 1 0 0,3-10-24 0 0,1 1 0 0 0,0-1 0 0 0,1 1 0 0 0,-1-1 0 0 0,1 0-1 0 0,0 1 1 0 0,0-1 0 0 0,0 1 0 0 0,0-1 0 0 0,2 6 0 0 0,-2-9 3 0 0,1 0 1 0 0,-1 0-1 0 0,1 0 1 0 0,-1 0-1 0 0,1 1 0 0 0,0-1 1 0 0,-1 0-1 0 0,1 0 1 0 0,0 0-1 0 0,0 0 1 0 0,0 0-1 0 0,0 0 1 0 0,0-1-1 0 0,0 1 1 0 0,0 0-1 0 0,0 0 0 0 0,0-1 1 0 0,0 1-1 0 0,1-1 1 0 0,-1 1-1 0 0,0-1 1 0 0,0 1-1 0 0,1-1 1 0 0,-1 0-1 0 0,0 1 0 0 0,0-1 1 0 0,1 0-1 0 0,-1 0 1 0 0,0 0-1 0 0,1 0 1 0 0,-1 0-1 0 0,0-1 1 0 0,0 1-1 0 0,1 0 1 0 0,-1 0-1 0 0,0-1 0 0 0,3 0 1 0 0,1-1 5 0 0,0 0-1 0 0,0 0 1 0 0,0 0-1 0 0,-1-1 1 0 0,1 0 0 0 0,0 0-1 0 0,-1 0 1 0 0,0 0-1 0 0,0-1 1 0 0,0 1 0 0 0,0-1-1 0 0,-1 0 1 0 0,1-1 0 0 0,-1 1-1 0 0,0 0 1 0 0,0-1-1 0 0,0 0 1 0 0,-1 1 0 0 0,0-1-1 0 0,0 0 1 0 0,0-1 0 0 0,-1 1-1 0 0,1 0 1 0 0,-1 0-1 0 0,0-1 1 0 0,-1 1 0 0 0,1-8-1 0 0,-1 12-118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16 3793 0 0,'-2'-1'125'0'0,"1"-1"0"0"0,-1 1 0 0 0,1 0 0 0 0,-1-1 0 0 0,0 1 0 0 0,1 0 0 0 0,-1 0 0 0 0,0 0 0 0 0,0 0 0 0 0,0 0 0 0 0,0 0 0 0 0,-4 0 0 0 0,5 1-95 0 0,0 0 1 0 0,-1 0 0 0 0,1 0-1 0 0,0 0 1 0 0,0 0-1 0 0,0 0 1 0 0,0 0-1 0 0,0 1 1 0 0,-1-1-1 0 0,1 0 1 0 0,0 1 0 0 0,0-1-1 0 0,0 1 1 0 0,0-1-1 0 0,0 1 1 0 0,0 0-1 0 0,-1 1 1 0 0,-1 1 34 0 0,1 0 0 0 0,-1 0 1 0 0,1 0-1 0 0,0 1 0 0 0,0-1 0 0 0,0 1 1 0 0,0-1-1 0 0,1 1 0 0 0,-1 0 0 0 0,1 0 1 0 0,0 0-1 0 0,0 3 0 0 0,-2 8 144 0 0,1 0 0 0 0,0 0-1 0 0,1 25 1 0 0,2-33-189 0 0,-1 1-1 0 0,1 0 1 0 0,1-1 0 0 0,-1 0 0 0 0,1 1-1 0 0,1-1 1 0 0,-1 0 0 0 0,1 0 0 0 0,5 8-1 0 0,-7-13-7 0 0,0 0 0 0 0,0-1 1 0 0,1 1-1 0 0,-1 0 0 0 0,1 0 0 0 0,0-1 0 0 0,-1 1 0 0 0,1 0 0 0 0,0-1 0 0 0,0 0 0 0 0,0 1 0 0 0,0-1 0 0 0,0 0 0 0 0,0 0 0 0 0,0 0 0 0 0,0-1 0 0 0,1 1 0 0 0,-1 0 0 0 0,0-1 1 0 0,1 1-1 0 0,-1-1 0 0 0,0 0 0 0 0,0 0 0 0 0,1 0 0 0 0,-1 0 0 0 0,1 0 0 0 0,-1 0 0 0 0,0-1 0 0 0,0 1 0 0 0,3-2 0 0 0,0 1 7 0 0,1-1 0 0 0,-1 0-1 0 0,0-1 1 0 0,0 1 0 0 0,0-1 0 0 0,-1 0-1 0 0,1-1 1 0 0,-1 1 0 0 0,1-1 0 0 0,-1 1-1 0 0,5-7 1 0 0,-4 3-6 0 0,1 0 0 0 0,-1-1 0 0 0,-1 1 1 0 0,1-1-1 0 0,-1 0 0 0 0,-1 0 0 0 0,1 0 0 0 0,-1-1 0 0 0,-1 1 0 0 0,0-1 0 0 0,2-10 1 0 0,-4 18-17 0 0,0 0 1 0 0,0 1 0 0 0,-1-1-1 0 0,1 0 1 0 0,0 0 0 0 0,0 1 0 0 0,0-1-1 0 0,0 0 1 0 0,-1 1 0 0 0,1-1-1 0 0,0 0 1 0 0,-1 1 0 0 0,1-1 0 0 0,-1 0-1 0 0,1 1 1 0 0,-1-1 0 0 0,1 1 0 0 0,-1-1-1 0 0,1 1 1 0 0,-1-1 0 0 0,1 1-1 0 0,-1-1 1 0 0,1 1 0 0 0,-1 0 0 0 0,0-1-1 0 0,1 1 1 0 0,-1 0 0 0 0,0-1 0 0 0,0 1-1 0 0,1 0 1 0 0,-1 0 0 0 0,0 0-1 0 0,1 0 1 0 0,-1 0 0 0 0,0-1 0 0 0,0 1-1 0 0,1 1 1 0 0,-1-1 0 0 0,0 0 0 0 0,-1 0-1 0 0,-32 5-35 0 0,32-5 36 0 0,-21 6 111 0 0,0 1 0 0 0,1 0 0 0 0,0 2 0 0 0,0 1 0 0 0,1 0 1 0 0,0 2-1 0 0,1 1 0 0 0,-21 16 0 0 0,111-62 252 0 0,-55 27-1797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5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50 209 13731 0 0,'-7'-5'818'0'0,"1"-1"1"0"0,0-1-1 0 0,0 1 0 0 0,-10-16 1 0 0,15 21-825 0 0,0-1 0 0 0,0 0 1 0 0,0 0-1 0 0,0 0 1 0 0,0 0-1 0 0,0 0 1 0 0,1 0-1 0 0,-1-1 1 0 0,1 1-1 0 0,0 0 1 0 0,-1 0-1 0 0,1 0 1 0 0,0 0-1 0 0,0-1 0 0 0,1 1 1 0 0,-1 0-1 0 0,0 0 1 0 0,1 0-1 0 0,-1 0 1 0 0,1 0-1 0 0,0-1 1 0 0,-1 1-1 0 0,1 0 1 0 0,0 1-1 0 0,2-4 0 0 0,6-9-3 0 0,0 1 0 0 0,1 1 0 0 0,18-19 0 0 0,-24 27 7 0 0,0 0 0 0 0,1 1 0 0 0,-1 0 0 0 0,1 0 0 0 0,0 0 0 0 0,0 0 0 0 0,0 1 0 0 0,1 0 0 0 0,-1 0 0 0 0,1 0 0 0 0,-1 1 0 0 0,1-1 0 0 0,10 0 0 0 0,-9 2-8 0 0,0 0-1 0 0,0 0 1 0 0,0 0-1 0 0,0 1 1 0 0,0 0-1 0 0,0 0 1 0 0,0 1 0 0 0,0-1-1 0 0,-1 2 1 0 0,1-1-1 0 0,-1 1 1 0 0,11 6-1 0 0,-13-7 3 0 0,0 1-1 0 0,0 0 1 0 0,-1 1 0 0 0,1-1-1 0 0,-1 1 1 0 0,0-1 0 0 0,1 1 0 0 0,-2 0-1 0 0,1 0 1 0 0,0 1 0 0 0,-1-1-1 0 0,0 0 1 0 0,0 1 0 0 0,0-1-1 0 0,-1 1 1 0 0,1 0 0 0 0,-1 0-1 0 0,0-1 1 0 0,0 6 0 0 0,0 4-26 0 0,-1 0 1 0 0,-1 1 0 0 0,0-1-1 0 0,0 0 1 0 0,-2-1-1 0 0,1 1 1 0 0,-2 0 0 0 0,0-1-1 0 0,-1 1 1 0 0,0-1-1 0 0,-1 0 1 0 0,0-1 0 0 0,-1 1-1 0 0,-9 11 1 0 0,1-2 18 0 0,-2-1 0 0 0,0-1 1 0 0,-2 0-1 0 0,0-1 0 0 0,-1-1 0 0 0,-32 22 1 0 0,48-37 25 0 0,-1 0 1 0 0,1 0 0 0 0,-1 0 0 0 0,0 0-1 0 0,1-1 1 0 0,-1 0 0 0 0,0 0 0 0 0,0 0-1 0 0,-1 0 1 0 0,-5 0 0 0 0,10-2-5 0 0,1-2-19 0 0,0-2 1 0 0,0 1 0 0 0,1-1 0 0 0,0 1 0 0 0,-1-1 0 0 0,1 1 0 0 0,1-1 0 0 0,-1 1 0 0 0,0 0 0 0 0,1 0 0 0 0,-1 0-1 0 0,1 0 1 0 0,0 0 0 0 0,0 0 0 0 0,4-4 0 0 0,39-41-42 0 0,-42 46 57 0 0,70-70-239 0 0,129-95 0 0 0,-194 161 224 0 0,1 0-1 0 0,0 0 1 0 0,1 1-1 0 0,-1 0 1 0 0,13-4-1 0 0,-19 8 10 0 0,0 1 0 0 0,0-1 0 0 0,0 0 0 0 0,0 1-1 0 0,0 0 1 0 0,0 0 0 0 0,1 0 0 0 0,-1 0 0 0 0,0 0-1 0 0,0 0 1 0 0,0 1 0 0 0,0 0 0 0 0,0 0 0 0 0,0-1-1 0 0,0 2 1 0 0,0-1 0 0 0,0 0 0 0 0,0 1 0 0 0,0-1-1 0 0,-1 1 1 0 0,5 3 0 0 0,2 3 14 0 0,1 2 1 0 0,-1-1-1 0 0,8 13 0 0 0,-13-15-143 0 0,1-1 0 0 0,0 0 0 0 0,0 0 0 0 0,1 0-1 0 0,-1-1 1 0 0,1 1 0 0 0,0-1 0 0 0,1-1 0 0 0,-1 1-1 0 0,1-1 1 0 0,0 0 0 0 0,9 3 0 0 0,13 0-2128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19 5809 0 0,'-5'-3'109'0'0,"1"1"0"0"0,-1-1 0 0 0,0 1 1 0 0,0 0-1 0 0,0 1 0 0 0,0-1 0 0 0,0 1 0 0 0,0 0 0 0 0,0 0 0 0 0,-1 1 0 0 0,-4-1 0 0 0,7 1-26 0 0,0 0 0 0 0,0 0 1 0 0,0 1-1 0 0,0-1 0 0 0,0 0 0 0 0,0 1 0 0 0,0 0 0 0 0,0 0 0 0 0,1 0 1 0 0,-1 0-1 0 0,0 0 0 0 0,1 1 0 0 0,-1-1 0 0 0,1 1 0 0 0,-1 0 0 0 0,1-1 1 0 0,0 1-1 0 0,-1 0 0 0 0,1 0 0 0 0,0 1 0 0 0,-2 2 0 0 0,-14 17-52 0 0,15-19-30 0 0,1-1 0 0 0,-1 1 0 0 0,1 0 0 0 0,-1 0 0 0 0,1 0 0 0 0,0 0 0 0 0,0 0-1 0 0,0 1 1 0 0,1-1 0 0 0,-1 1 0 0 0,1-1 0 0 0,0 1 0 0 0,0-1 0 0 0,0 1 0 0 0,-1 4 0 0 0,2-7-1 0 0,1 0 0 0 0,-1 0 0 0 0,0 0 0 0 0,0 0 0 0 0,1 1 1 0 0,-1-1-1 0 0,0 0 0 0 0,1 0 0 0 0,-1 0 0 0 0,1 0 0 0 0,-1 0 0 0 0,1 0 1 0 0,0-1-1 0 0,-1 1 0 0 0,1 0 0 0 0,0 0 0 0 0,0 0 0 0 0,-1 0 1 0 0,1-1-1 0 0,0 1 0 0 0,0 0 0 0 0,0-1 0 0 0,0 1 0 0 0,0-1 0 0 0,0 1 1 0 0,0-1-1 0 0,0 0 0 0 0,0 1 0 0 0,0-1 0 0 0,0 0 0 0 0,1 0 0 0 0,-1 0 1 0 0,0 1-1 0 0,0-1 0 0 0,0 0 0 0 0,0 0 0 0 0,0-1 0 0 0,0 1 1 0 0,3-1-1 0 0,2 1-6 0 0,1-1 1 0 0,-1 0-1 0 0,1-1 1 0 0,-1 0-1 0 0,9-3 1 0 0,-4-1-46 0 0,0 0 0 0 0,-1-1 1 0 0,12-10-1 0 0,-4 4-205 0 0,-17 12 247 0 0,0 0-1 0 0,0 1 1 0 0,0-1 0 0 0,-1 0-1 0 0,1 0 1 0 0,0 0 0 0 0,-1 0-1 0 0,1 0 1 0 0,0 0 0 0 0,-1 0-1 0 0,1 0 1 0 0,-1 0-1 0 0,1 0 1 0 0,-1 0 0 0 0,0 0-1 0 0,0 0 1 0 0,1 0 0 0 0,-1-1-1 0 0,0 1 1 0 0,0 0 0 0 0,0 0-1 0 0,0 0 1 0 0,0 0 0 0 0,0-1-1 0 0,-1 1 1 0 0,1 0-1 0 0,0 0 1 0 0,0 0 0 0 0,-1 0-1 0 0,1 0 1 0 0,-1 0 0 0 0,1 0-1 0 0,-1 0 1 0 0,1 0 0 0 0,-1 0-1 0 0,0 0 1 0 0,0 0-1 0 0,1 0 1 0 0,-1 0 0 0 0,0 1-1 0 0,0-1 1 0 0,0 0 0 0 0,0 1-1 0 0,0-1 1 0 0,0 0 0 0 0,0 1-1 0 0,0-1 1 0 0,0 1 0 0 0,0-1-1 0 0,0 1 1 0 0,0 0-1 0 0,0 0 1 0 0,0-1 0 0 0,-2 1-1 0 0,-9-2 11 0 0,-1 1-1 0 0,0 0 0 0 0,0 1 1 0 0,1 0-1 0 0,-1 1 1 0 0,-19 4-1 0 0,-73 21 85 0 0,99-24-148 0 0,-1 0-1 0 0,1 1 0 0 0,0 0 1 0 0,0 0-1 0 0,0 0 1 0 0,-7 6-1 0 0,3-1-1130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17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26 4961 0 0,'-1'-1'152'0'0,"-5"-2"463"0"0,-1 1 1 0 0,0-1 0 0 0,0 2 0 0 0,-8-3 0 0 0,13 4-625 0 0,-1 0 0 0 0,0 0 0 0 0,0 0-1 0 0,0 0 1 0 0,0 1 0 0 0,0-1 0 0 0,0 1-1 0 0,1 0 1 0 0,-1 0 0 0 0,0 0 0 0 0,0 0 0 0 0,1 0-1 0 0,-4 2 1 0 0,-25 13 76 0 0,23-12-32 0 0,-1 1-1 0 0,0-1 1 0 0,1 1-1 0 0,0 1 0 0 0,0 0 1 0 0,-13 13-1 0 0,17-16-18 0 0,0 1 1 0 0,1 0-1 0 0,0 1 0 0 0,-1-1 1 0 0,-2 8-1 0 0,5-11-14 0 0,0 1 1 0 0,1-1-1 0 0,-1 1 0 0 0,1-1 0 0 0,0 1 0 0 0,-1-1 1 0 0,1 1-1 0 0,0-1 0 0 0,0 1 0 0 0,0-1 0 0 0,0 1 1 0 0,0 0-1 0 0,1-1 0 0 0,-1 1 0 0 0,0-1 1 0 0,1 1-1 0 0,-1-1 0 0 0,1 1 0 0 0,-1-1 0 0 0,1 0 1 0 0,0 1-1 0 0,0-1 0 0 0,-1 0 0 0 0,2 2 0 0 0,2 5 51 0 0,-1-2 11 0 0,11-4 93 0 0,-8-2-114 0 0,0 0 0 0 0,0-1 0 0 0,0 0 0 0 0,0-1 0 0 0,0 1 0 0 0,0-1 0 0 0,0 0 0 0 0,-1-1 0 0 0,1 0 0 0 0,-1 1 0 0 0,1-1 0 0 0,-1-1 0 0 0,0 1 0 0 0,6-7 0 0 0,-8 8 0 0 0,0-1 0 0 0,-1 0-1 0 0,1 1 1 0 0,-1-1 0 0 0,1-1-1 0 0,-1 1 1 0 0,0 0 0 0 0,0 0-1 0 0,-1-1 1 0 0,1 1 0 0 0,0-1-1 0 0,-1 0 1 0 0,0 1 0 0 0,0-1-1 0 0,0 0 1 0 0,-1 0 0 0 0,1 1-1 0 0,-1-1 1 0 0,0 0 0 0 0,0 0 0 0 0,0 0-1 0 0,-1 0 1 0 0,1 0 0 0 0,-2-4-1 0 0,1 6 31 0 0,0-1 0 0 0,-1 0 0 0 0,1 1 0 0 0,-1-1 0 0 0,0 1 0 0 0,0-1 0 0 0,0 1 0 0 0,0 0 0 0 0,0 0 0 0 0,0 0 0 0 0,0 0 0 0 0,-1 0 0 0 0,1 1 0 0 0,-1-1 0 0 0,1 1 0 0 0,-1-1 0 0 0,0 1 0 0 0,1 0 0 0 0,-1 0 0 0 0,0 0 0 0 0,0 0-1 0 0,0 1 1 0 0,0-1 0 0 0,0 1 0 0 0,-3 0 0 0 0,-10-2 198 0 0,1 1-1 0 0,-1 1 1 0 0,-19 3-1 0 0,34-3-255 0 0,-16 2 1 0 0,0 0 1 0 0,0 1-1 0 0,0 1 0 0 0,1 1 0 0 0,0 0 0 0 0,-24 11 1 0 0,19-4-992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2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60 139 8986 0 0,'-27'-37'3463'0'0,"27"37"-3369"0"0,0 0-4 0 0,-1-1 46 0 0,0 0-42 0 0,-3 0 70 0 0,3 1-153 0 0,1 0-1 0 0,-1 0 1 0 0,0 0 0 0 0,0 0 0 0 0,1 0-1 0 0,-1 0 1 0 0,0 0 0 0 0,0 0 0 0 0,1 0-1 0 0,-1 0 1 0 0,0 0 0 0 0,0 1 0 0 0,1-1-1 0 0,-1 0 1 0 0,0 1 0 0 0,1-1 0 0 0,-1 0-1 0 0,0 1 1 0 0,1-1 0 0 0,-1 1 0 0 0,1-1 0 0 0,-1 1-1 0 0,1-1 1 0 0,-1 1 0 0 0,1-1 0 0 0,-1 1-1 0 0,1-1 1 0 0,-1 1 0 0 0,1 0 0 0 0,0-1-1 0 0,-1 1 1 0 0,1 0 0 0 0,0 0 0 0 0,-1 0-1 0 0,-2 34 235 0 0,3-27-223 0 0,-1 1-7 0 0,-1 126 56 0 0,3-107-79 0 0,2 0-1 0 0,9 49 1 0 0,-10-70 12 0 0,-1 0-1 0 0,1-1 1 0 0,1 1 0 0 0,0 0-1 0 0,-1-1 1 0 0,2 0 0 0 0,-1 0 0 0 0,1 0-1 0 0,0 0 1 0 0,7 8 0 0 0,-8-12-9 0 0,-1 1 0 0 0,1-1 1 0 0,0 0-1 0 0,0 0 0 0 0,0 0 1 0 0,0-1-1 0 0,1 1 0 0 0,-1-1 1 0 0,0 1-1 0 0,1-1 0 0 0,-1 0 1 0 0,0-1-1 0 0,1 1 0 0 0,0 0 1 0 0,-1-1-1 0 0,1 0 0 0 0,-1 0 1 0 0,1 0-1 0 0,-1 0 0 0 0,1-1 1 0 0,-1 1-1 0 0,5-2 0 0 0,-1 0-49 0 0,0 0-1 0 0,0-1 0 0 0,0 0 0 0 0,0 0 1 0 0,-1-1-1 0 0,1 0 0 0 0,-1 0 1 0 0,8-7-1 0 0,45-46-704 0 0,-38 36 489 0 0,74-91-1466 0 0,-57 65 1335 0 0,-13 13 472 0 0,-2-1 1 0 0,33-65-1 0 0,-32 55 370 0 0,-22 41-333 0 0,0 0 1 0 0,0 1 0 0 0,1-1-1 0 0,-1 1 1 0 0,1 0-1 0 0,0 0 1 0 0,0 0-1 0 0,0 0 1 0 0,0 0-1 0 0,5-3 1 0 0,-7 5-71 0 0,1 1 0 0 0,-1-1 0 0 0,0 1 0 0 0,0-1 1 0 0,1 1-1 0 0,-1 0 0 0 0,0 0 0 0 0,1-1 0 0 0,-1 1 0 0 0,0 0 1 0 0,1 0-1 0 0,-1 0 0 0 0,1 0 0 0 0,-1 1 0 0 0,0-1 0 0 0,1 0 0 0 0,-1 1 1 0 0,0-1-1 0 0,0 0 0 0 0,1 1 0 0 0,-1 0 0 0 0,0-1 0 0 0,0 1 0 0 0,1 0 1 0 0,-1-1-1 0 0,0 1 0 0 0,0 0 0 0 0,0 0 0 0 0,0 0 0 0 0,0 0 0 0 0,0 0 1 0 0,-1 0-1 0 0,1 0 0 0 0,0 0 0 0 0,0 2 0 0 0,9 11 64 0 0,-1 1-1 0 0,-1 0 1 0 0,-1 1-1 0 0,0-1 1 0 0,8 27-1 0 0,16 88-165 0 0,-20-78 63 0 0,-4-1-238 0 0,-7-40-299 0 0,2 1 1 0 0,-1-1-1 0 0,1 0 1 0 0,5 15-1 0 0,-2-16-1241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10450 0 0,'0'0'24'0'0,"-1"0"-1"0"0,0 0 1 0 0,0-1 0 0 0,0 1-1 0 0,0 0 1 0 0,1 0 0 0 0,-1 1-1 0 0,0-1 1 0 0,0 0-1 0 0,0 0 1 0 0,0 0 0 0 0,1 0-1 0 0,-1 1 1 0 0,0-1 0 0 0,0 0-1 0 0,1 1 1 0 0,-1-1-1 0 0,0 1 1 0 0,0-1 0 0 0,1 1-1 0 0,-1-1 1 0 0,1 1 0 0 0,-1-1-1 0 0,0 1 1 0 0,1 0-1 0 0,-1-1 1 0 0,1 1 0 0 0,-1 0-1 0 0,1 0 1 0 0,0-1 0 0 0,-1 1-1 0 0,1 1 1 0 0,-9 32 217 0 0,6-13 217 0 0,-42 115 983 0 0,-9 32-1367 0 0,54-166-56 0 0,0-1-1 0 0,0 0 0 0 0,0 0 1 0 0,0 0-1 0 0,-1 0 0 0 0,1 0 1 0 0,0 0-1 0 0,-1 0 0 0 0,1 0 1 0 0,-1 0-1 0 0,1 0 0 0 0,-1 0 1 0 0,0 0-1 0 0,1 0 1 0 0,-2 1-1 0 0,-1-15 266 0 0,4-31-44 0 0,2 27-239 0 0,0 0 0 0 0,1 0 0 0 0,1 0 0 0 0,1 0 0 0 0,0 1 0 0 0,1 0 0 0 0,1 0 0 0 0,1 0 0 0 0,0 1 0 0 0,1 1 0 0 0,0 0 0 0 0,1 0 0 0 0,1 1 0 0 0,0 0 0 0 0,15-12 0 0 0,-22 22 9 0 0,0-1-1 0 0,0 1 1 0 0,0 0 0 0 0,1 1-1 0 0,-1-1 1 0 0,1 1-1 0 0,-1 0 1 0 0,1 1-1 0 0,0-1 1 0 0,0 1-1 0 0,0 0 1 0 0,-1 1 0 0 0,1-1-1 0 0,0 1 1 0 0,0 0-1 0 0,0 1 1 0 0,0-1-1 0 0,0 1 1 0 0,0 0-1 0 0,-1 1 1 0 0,1-1-1 0 0,0 1 1 0 0,-1 0 0 0 0,8 4-1 0 0,-1 1 3 0 0,-1 0 0 0 0,1 0 0 0 0,-1 1 0 0 0,-1 1 0 0 0,1 0 0 0 0,-2 0 0 0 0,1 1 0 0 0,-1 0 0 0 0,12 18 0 0 0,25 40-1692 0 0,-29-45-156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16 12723 0 0,'-8'-3'-3'0'0,"0"0"0"0"0,0 1 1 0 0,0 0-1 0 0,0 0 0 0 0,0 0 0 0 0,-1 1 1 0 0,1 0-1 0 0,-1 1 0 0 0,1 0 0 0 0,-1 0 1 0 0,1 1-1 0 0,0 0 0 0 0,-1 1 0 0 0,1 0 1 0 0,0 0-1 0 0,0 0 0 0 0,0 1 0 0 0,-10 5 1 0 0,7-2 74 0 0,1-1 1 0 0,0 1 0 0 0,0 1-1 0 0,0 0 1 0 0,1 1 0 0 0,0-1 0 0 0,1 2-1 0 0,0-1 1 0 0,0 1 0 0 0,0 0-1 0 0,1 1 1 0 0,1 0 0 0 0,0 0-1 0 0,-9 19 1 0 0,12-21-85 0 0,-1 0 0 0 0,1 0-1 0 0,1 0 1 0 0,-1 1 0 0 0,1-1 0 0 0,1 1 0 0 0,0 0 0 0 0,0-1 0 0 0,0 1-1 0 0,1 0 1 0 0,1 0 0 0 0,-1-1 0 0 0,1 1 0 0 0,1 0 0 0 0,0-1-1 0 0,0 1 1 0 0,1-1 0 0 0,0 0 0 0 0,0 0 0 0 0,7 13 0 0 0,-9-19-5 0 0,1 0 0 0 0,-1 0 0 0 0,1 0 0 0 0,0 0 0 0 0,-1 0 0 0 0,1 0 1 0 0,0 0-1 0 0,0-1 0 0 0,0 1 0 0 0,1-1 0 0 0,-1 1 0 0 0,0-1 1 0 0,0 0-1 0 0,1 0 0 0 0,-1 0 0 0 0,1 0 0 0 0,-1 0 0 0 0,1 0 1 0 0,-1-1-1 0 0,1 1 0 0 0,-1-1 0 0 0,1 0 0 0 0,0 0 0 0 0,-1 0 0 0 0,1 0 1 0 0,-1 0-1 0 0,1-1 0 0 0,0 1 0 0 0,-1-1 0 0 0,1 1 0 0 0,-1-1 1 0 0,1 0-1 0 0,4-2 0 0 0,3-3-178 0 0,0 0 0 0 0,0 0 0 0 0,0 0 1 0 0,0-1-1 0 0,-1-1 0 0 0,9-9 0 0 0,12-13-616 0 0,1-2-513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2361 0 0,'2'-11'325'0'0,"5"-22"2852"0"0,-5 11 2829 0 0,-9 118-3139 0 0,-1 0-2364 0 0,25 164-523 0 0,-14-225-233 0 0,0-11-678 0 0,8 33 0 0 0,-2-22-2339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30 609 11562 0 0,'2'0'83'0'0,"0"0"0"0"0,1 0-1 0 0,-1 1 1 0 0,1-1-1 0 0,-1 1 1 0 0,0-1-1 0 0,1 1 1 0 0,-1 0-1 0 0,4 1 1 0 0,5 1 65 0 0,-4-2-109 0 0,-1-1 0 0 0,1 0-1 0 0,0 0 1 0 0,-1-1 0 0 0,1 0 0 0 0,-1 0-1 0 0,1 0 1 0 0,-1-1 0 0 0,0 0 0 0 0,0 0 0 0 0,11-6-1 0 0,-8 3-15 0 0,0 0 0 0 0,-1 0-1 0 0,0-1 1 0 0,0 0 0 0 0,0-1-1 0 0,-1 1 1 0 0,8-10 0 0 0,-6 4 0 0 0,-1-1 0 0 0,-1 0 0 0 0,0 0-1 0 0,-1-1 1 0 0,6-16 0 0 0,-12 28-20 0 0,1 1 0 0 0,0-1-1 0 0,-1 1 1 0 0,1-1 0 0 0,-1 1 0 0 0,0-1 0 0 0,0 0-1 0 0,1 1 1 0 0,-1-1 0 0 0,0 1 0 0 0,0-1-1 0 0,0 0 1 0 0,-1 1 0 0 0,1-1 0 0 0,0 1 0 0 0,-1-1-1 0 0,1 0 1 0 0,-1 1 0 0 0,1-1 0 0 0,-1 1-1 0 0,0 0 1 0 0,1-1 0 0 0,-2-1 0 0 0,0 2-2 0 0,0-1 0 0 0,0 0 1 0 0,0 1-1 0 0,0 0 1 0 0,0-1-1 0 0,0 1 0 0 0,0 0 1 0 0,0 0-1 0 0,-1 0 0 0 0,1 0 1 0 0,0 0-1 0 0,-1 1 1 0 0,-3-1-1 0 0,-2 0 16 0 0,0 0 0 0 0,1 0 0 0 0,-1 1-1 0 0,0 1 1 0 0,1-1 0 0 0,-1 1 0 0 0,0 1 0 0 0,-13 3 0 0 0,8 2 80 0 0,2 0 0 0 0,-1 1 1 0 0,1 0-1 0 0,0 0 0 0 0,1 2 1 0 0,0-1-1 0 0,0 1 0 0 0,-15 22 1 0 0,19-25-65 0 0,2 1 0 0 0,-1 0 1 0 0,1 0-1 0 0,0 1 0 0 0,1-1 1 0 0,0 1-1 0 0,0-1 0 0 0,1 1 0 0 0,-3 16 1 0 0,2 7-45 0 0,1 44-1 0 0,2-69 12 0 0,0 3-73 0 0,0-1 0 0 0,1 1-1 0 0,0-1 1 0 0,1 1-1 0 0,0-1 1 0 0,1 0-1 0 0,-1 0 1 0 0,8 14-1 0 0,-8-18-142 0 0,0-1-1 0 0,0 0 1 0 0,1-1-1 0 0,0 1 1 0 0,0 0-1 0 0,0-1 1 0 0,0 1 0 0 0,0-1-1 0 0,1 0 1 0 0,0 0-1 0 0,-1-1 1 0 0,1 1-1 0 0,0-1 1 0 0,0 1-1 0 0,0-1 1 0 0,1-1-1 0 0,-1 1 1 0 0,0 0 0 0 0,7 0-1 0 0,18 2-3216 0 0</inkml:trace>
  <inkml:trace contextRef="#ctx0" brushRef="#br0" timeOffset="1">1115 164 9698 0 0,'-33'-44'2231'0'0,"20"27"-1633"0"0,1 1 0 0 0,-19-18 1 0 0,26 29-499 0 0,-1 0 1 0 0,0 0-1 0 0,-1 1 1 0 0,1-1-1 0 0,-1 1 1 0 0,0 1-1 0 0,0-1 1 0 0,0 1-1 0 0,-12-3 0 0 0,12 4-37 0 0,0 0-1 0 0,0 0 0 0 0,0 1 1 0 0,0 0-1 0 0,-1 1 0 0 0,1-1 0 0 0,-12 2 1 0 0,16 0-65 0 0,1-1 0 0 0,0 1 0 0 0,-1 0 1 0 0,1-1-1 0 0,-1 1 0 0 0,1 0 0 0 0,0 1 1 0 0,0-1-1 0 0,0 0 0 0 0,0 1 0 0 0,0-1 0 0 0,0 1 1 0 0,0-1-1 0 0,0 1 0 0 0,1 0 0 0 0,-1 0 1 0 0,0 0-1 0 0,1 0 0 0 0,0 0 0 0 0,-1 0 0 0 0,1 0 1 0 0,0 1-1 0 0,0-1 0 0 0,0 0 0 0 0,0 4 1 0 0,-5 16-18 0 0,2-1 0 0 0,0 1 1 0 0,2-1-1 0 0,-1 32 1 0 0,10 91 112 0 0,-1-48-111 0 0,-4-29-33 0 0,13 83 0 0 0,-4-58-6 0 0,-8-61-220 0 0,1 0 0 0 0,12 49-1 0 0,-14-74-158 0 0,0-1-1 0 0,-1 1 1 0 0,0 0-1 0 0,0 0 1 0 0,-1 0-1 0 0,0-1 0 0 0,0 1 1 0 0,0 0-1 0 0,-2 9 1 0 0,-1-6-2837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7730 0 0,'2'-3'82'0'0,"-1"0"0"0"0,1 0-1 0 0,-1 0 1 0 0,1 1 0 0 0,0-1 0 0 0,0 1 0 0 0,0-1 0 0 0,1 1 0 0 0,-1-1 0 0 0,0 1 0 0 0,1 0 0 0 0,0 0 0 0 0,-1 1 0 0 0,1-1 0 0 0,3-1 0 0 0,50-22 153 0 0,-46 21-130 0 0,47-16 134 0 0,0 2 0 0 0,1 3 0 0 0,1 3 0 0 0,74-7 0 0 0,-128 18-228 0 0,0 1 0 0 0,0 0 1 0 0,0 0-1 0 0,0 0 1 0 0,0 0-1 0 0,0 1 1 0 0,0 0-1 0 0,0 0 1 0 0,0 0-1 0 0,0 1 1 0 0,0 0-1 0 0,0 0 0 0 0,-1 0 1 0 0,5 3-1 0 0,-5-2 22 0 0,0 0 0 0 0,-1 0-1 0 0,0 0 1 0 0,1 1-1 0 0,-1-1 1 0 0,-1 1 0 0 0,1 0-1 0 0,0 0 1 0 0,-1 0-1 0 0,0 0 1 0 0,0 0 0 0 0,0 1-1 0 0,0-1 1 0 0,-1 1-1 0 0,1 5 1 0 0,9 55 75 0 0,-7-38-100 0 0,9 34 0 0 0,-11-54-11 0 0,0 0 0 0 0,0-1 0 0 0,1 1-1 0 0,0 0 1 0 0,1-1 0 0 0,0 1 0 0 0,-1-1 0 0 0,2 0-1 0 0,7 8 1 0 0,-11-12-7 0 0,1-1 0 0 0,-1 0 0 0 0,1 1-1 0 0,0-1 1 0 0,-1 0 0 0 0,1 0 0 0 0,0 0 0 0 0,0 0 0 0 0,0 0-1 0 0,0-1 1 0 0,0 1 0 0 0,0-1 0 0 0,0 1 0 0 0,0-1 0 0 0,0 1-1 0 0,0-1 1 0 0,4 0 0 0 0,-2-1 8 0 0,0 1 0 0 0,0-1 0 0 0,0 0 0 0 0,0 0 0 0 0,0-1 0 0 0,0 1 1 0 0,0-1-1 0 0,5-3 0 0 0,2-2 24 0 0,0-1 0 0 0,-1 0 0 0 0,0-1 1 0 0,15-16-1 0 0,-19 18 31 0 0,0-1 1 0 0,-1 1 0 0 0,0-1-1 0 0,0-1 1 0 0,-1 1 0 0 0,0-1-1 0 0,-1 1 1 0 0,1-1 0 0 0,-2 0-1 0 0,1 0 1 0 0,-1-1 0 0 0,-1 1-1 0 0,0 0 1 0 0,0-1-1 0 0,-1-15 1 0 0,0 19 4 0 0,-1 0 0 0 0,1 0 0 0 0,-1-1 0 0 0,-1 1 0 0 0,1 0 0 0 0,-1 0 0 0 0,0 0 0 0 0,0 0 0 0 0,-1 1 0 0 0,0-1 0 0 0,0 1 0 0 0,0-1 0 0 0,-1 1 0 0 0,1 0 0 0 0,-1 0 0 0 0,-1 0 0 0 0,1 1 0 0 0,-1 0 0 0 0,1 0 0 0 0,-1 0 0 0 0,0 0 0 0 0,-1 1 0 0 0,1-1 0 0 0,-8-2 0 0 0,2 2-22 0 0,0 0 0 0 0,0 1-1 0 0,-14-3 1 0 0,20 5-138 0 0,0 1 0 0 0,1-1 0 0 0,-1 1 0 0 0,0 0 0 0 0,0 0-1 0 0,1 0 1 0 0,-1 1 0 0 0,0 0 0 0 0,1-1 0 0 0,-8 4 0 0 0,0 6-2725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3 276 12899 0 0,'0'0'10'0'0,"-1"-1"1"0"0,1 1-1 0 0,0 0 1 0 0,0-1 0 0 0,-1 1-1 0 0,1 0 1 0 0,0-1-1 0 0,0 1 1 0 0,0 0-1 0 0,0-1 1 0 0,0 1 0 0 0,0 0-1 0 0,0-1 1 0 0,0 1-1 0 0,0-1 1 0 0,0 1-1 0 0,0 0 1 0 0,0-1 0 0 0,0 1-1 0 0,0-1 1 0 0,0 1-1 0 0,0 0 1 0 0,0-1-1 0 0,0 1 1 0 0,0 0-1 0 0,1-1 1 0 0,-1 1 0 0 0,0 0-1 0 0,0-1 1 0 0,0 1-1 0 0,1 0 1 0 0,-1-1-1 0 0,15-2 54 0 0,20 9-126 0 0,-33-5 84 0 0,7 1-10 0 0,-1 1-1 0 0,1 0 1 0 0,-1 1 0 0 0,0 0-1 0 0,0 0 1 0 0,0 1 0 0 0,-1 0-1 0 0,0 0 1 0 0,0 1 0 0 0,0 0-1 0 0,0 0 1 0 0,-1 1 0 0 0,10 13-1 0 0,-10-12-25 0 0,-1 0-1 0 0,0 0 1 0 0,0 1-1 0 0,-1 0 1 0 0,0 0-1 0 0,0 0 1 0 0,-1 0-1 0 0,0 1 1 0 0,-1-1-1 0 0,0 1 1 0 0,-1 0-1 0 0,1 13 0 0 0,-2-21 13 0 0,0 1-1 0 0,0-1 0 0 0,0 0 0 0 0,0 1 0 0 0,-1-1 0 0 0,1 0 0 0 0,-1 0 0 0 0,0 1 1 0 0,1-1-1 0 0,-1 0 0 0 0,0 0 0 0 0,0 0 0 0 0,-1 0 0 0 0,1 0 0 0 0,0 0 0 0 0,-1 0 0 0 0,1 0 1 0 0,-1-1-1 0 0,1 1 0 0 0,-1-1 0 0 0,0 1 0 0 0,0-1 0 0 0,0 1 0 0 0,1-1 0 0 0,-2 0 0 0 0,1 0 1 0 0,0 0-1 0 0,0 0 0 0 0,0 0 0 0 0,0-1 0 0 0,0 1 0 0 0,-1 0 0 0 0,1-1 0 0 0,0 0 0 0 0,-4 1 1 0 0,1-1 19 0 0,1 0 1 0 0,0 0-1 0 0,-1-1 1 0 0,1 1 0 0 0,-1-1-1 0 0,1 0 1 0 0,0 0-1 0 0,0 0 1 0 0,0-1 0 0 0,0 1-1 0 0,0-1 1 0 0,0 0 0 0 0,0 0-1 0 0,0-1 1 0 0,1 1-1 0 0,-1-1 1 0 0,1 0 0 0 0,-5-4-1 0 0,4 2-4 0 0,1 1 1 0 0,-1-1-1 0 0,1 0 0 0 0,0 0 0 0 0,1 0 0 0 0,-1 0 0 0 0,1-1 0 0 0,0 1 1 0 0,1-1-1 0 0,-1 1 0 0 0,1-1 0 0 0,0 0 0 0 0,0 1 0 0 0,1-1 0 0 0,-1 0 1 0 0,1 0-1 0 0,1 1 0 0 0,-1-1 0 0 0,1 0 0 0 0,0 0 0 0 0,0 1 0 0 0,1-1 1 0 0,0 1-1 0 0,0-1 0 0 0,0 1 0 0 0,0 0 0 0 0,1 0 0 0 0,0 0 0 0 0,4-5 1 0 0,-1 0-26 0 0,1 2 1 0 0,0-1 0 0 0,1 1 0 0 0,0 0-1 0 0,0 0 1 0 0,1 1 0 0 0,0 0-1 0 0,0 1 1 0 0,0 0 0 0 0,1 0 0 0 0,0 1-1 0 0,0 0 1 0 0,1 1 0 0 0,14-4 0 0 0,-16 5 31 0 0,1 1 0 0 0,-1 1 0 0 0,1-1 0 0 0,0 1 1 0 0,0 1-1 0 0,-1 0 0 0 0,1 0 0 0 0,0 1 0 0 0,0 0 0 0 0,-1 1 1 0 0,1 0-1 0 0,-1 1 0 0 0,1-1 0 0 0,-1 2 0 0 0,0 0 1 0 0,0 0-1 0 0,0 0 0 0 0,-1 1 0 0 0,0 0 0 0 0,1 1 1 0 0,7 7-1 0 0,5 4 10 0 0,-2 0 1 0 0,0 1-1 0 0,-2 1 0 0 0,29 38 1 0 0,-9-7 38 0 0,-37-50-63 0 0,1 1 0 0 0,-1-1 0 0 0,0 1 0 0 0,0-1 1 0 0,1 1-1 0 0,-1-1 0 0 0,0 0 0 0 0,1 1 0 0 0,-1-1 0 0 0,1 1 0 0 0,-1-1 0 0 0,0 0 0 0 0,1 1 0 0 0,-1-1 1 0 0,1 0-1 0 0,-1 0 0 0 0,1 1 0 0 0,-1-1 0 0 0,1 0 0 0 0,-1 0 0 0 0,1 0 0 0 0,-1 0 0 0 0,1 1 0 0 0,-1-1 0 0 0,1 0 1 0 0,0 0-1 0 0,-1 0 0 0 0,1 0 0 0 0,-1 0 0 0 0,1 0 0 0 0,0-1 0 0 0,0 0 8 0 0,0 1-1 0 0,1-1 1 0 0,-1 0 0 0 0,0 0-1 0 0,-1 0 1 0 0,1 0-1 0 0,0 0 1 0 0,0 0 0 0 0,0 0-1 0 0,-1 0 1 0 0,1 0-1 0 0,1-3 1 0 0,0-1 3 0 0,0 0 0 0 0,0-1 0 0 0,0 0 0 0 0,-1 1 0 0 0,2-9 0 0 0,-2-8-114 0 0,1 1 0 0 0,1 0 0 0 0,11-40 0 0 0,-12 53 61 0 0,1-1 1 0 0,0 1-1 0 0,1 1 1 0 0,0-1-1 0 0,0 0 1 0 0,0 1-1 0 0,1 0 1 0 0,0 0-1 0 0,1 1 1 0 0,-1-1-1 0 0,1 1 1 0 0,13-10-1 0 0,-14 12 29 0 0,-1 2 0 0 0,1-1 0 0 0,0 0 0 0 0,0 1 1 0 0,0 0-1 0 0,1 0 0 0 0,-1 0 0 0 0,0 1 0 0 0,1 0 0 0 0,-1 0 0 0 0,1 0 0 0 0,-1 0 1 0 0,1 1-1 0 0,-1 0 0 0 0,1 0 0 0 0,8 2 0 0 0,-6 0 21 0 0,0 0 0 0 0,-1 1 0 0 0,0-1 0 0 0,1 2 0 0 0,-1-1 0 0 0,0 1 0 0 0,-1 0 0 0 0,1 0 0 0 0,-1 1 0 0 0,1-1 0 0 0,5 8 0 0 0,7 7 27 0 0,16 22 0 0 0,11 13 33 0 0,-45-53-65 0 0,0 0 0 0 0,0 0 0 0 0,0 0 0 0 0,0 0 0 0 0,0 0 0 0 0,0 0 0 0 0,1 0 0 0 0,-1-1 0 0 0,0 1 0 0 0,1 0 0 0 0,-1-1 0 0 0,0 1 0 0 0,1-1 0 0 0,-1 1 0 0 0,1-1 0 0 0,-1 0 0 0 0,1 1 0 0 0,-1-1 1 0 0,1 0-1 0 0,-1 0 0 0 0,1 0 0 0 0,-1 0 0 0 0,1 0 0 0 0,-1-1 0 0 0,1 1 0 0 0,-1 0 0 0 0,1-1 0 0 0,-1 1 0 0 0,1-1 0 0 0,-1 1 0 0 0,0-1 0 0 0,1 0 0 0 0,-1 0 0 0 0,0 1 0 0 0,0-1 0 0 0,1 0 0 0 0,0-1 0 0 0,5-5 20 0 0,-1 0 1 0 0,0-1-1 0 0,0 0 0 0 0,9-16 0 0 0,0 2-33 0 0,-9 15-14 0 0,0 0 1 0 0,0 0-1 0 0,0 1 0 0 0,1 0 0 0 0,0 0 0 0 0,0 1 1 0 0,1 0-1 0 0,-1 0 0 0 0,1 0 0 0 0,0 1 0 0 0,16-5 0 0 0,-17 6 21 0 0,0 2-1 0 0,0-1 0 0 0,0 1 0 0 0,0 0 0 0 0,0 1 1 0 0,0-1-1 0 0,0 1 0 0 0,1 1 0 0 0,-1 0 0 0 0,0 0 1 0 0,0 0-1 0 0,0 1 0 0 0,0-1 0 0 0,0 2 0 0 0,9 4 0 0 0,7 5 57 0 0,-2 1 0 0 0,30 23 1 0 0,-32-21-14 0 0,1-1 1 0 0,40 21-1 0 0,-53-32-16 0 0,1 0-1 0 0,-1 0 1 0 0,1-1-1 0 0,0 0 1 0 0,0-1-1 0 0,-1 1 1 0 0,1-1-1 0 0,0-1 1 0 0,0 1-1 0 0,0-1 1 0 0,0-1-1 0 0,15-2 1 0 0,-8-1-7 0 0,-1-1 1 0 0,0-1 0 0 0,-1 0 0 0 0,1-1-1 0 0,-1 0 1 0 0,0-1 0 0 0,-1 0 0 0 0,0-1 0 0 0,0-1-1 0 0,-1 0 1 0 0,13-14 0 0 0,-19 18-32 0 0,0-1 0 0 0,0 0 0 0 0,-1 0 0 0 0,0 0 0 0 0,0-1 0 0 0,-1 1 0 0 0,0-1-1 0 0,0 0 1 0 0,0 0 0 0 0,-1 0 0 0 0,-1 0 0 0 0,1 0 0 0 0,-1-1 0 0 0,-1 1 0 0 0,0 0 0 0 0,0-1 0 0 0,0 1 0 0 0,-1 0 0 0 0,0 0 0 0 0,-4-15 0 0 0,4 21 8 0 0,0 0 0 0 0,1 0 0 0 0,-1 0 0 0 0,0-1 0 0 0,0 1 0 0 0,0 1 0 0 0,-1-1 0 0 0,1 0 0 0 0,0 0 0 0 0,-1 0 0 0 0,1 1 0 0 0,-1-1 0 0 0,0 0 0 0 0,1 1 0 0 0,-1 0 0 0 0,0-1 0 0 0,0 1 0 0 0,0 0 0 0 0,0 0 0 0 0,0 0 0 0 0,0 0 0 0 0,0 0 0 0 0,0 1 0 0 0,0-1 0 0 0,-1 1 0 0 0,1-1 0 0 0,0 1 0 0 0,0 0 0 0 0,-1 0 0 0 0,1 0 0 0 0,0 0 0 0 0,-3 0 0 0 0,1 1 11 0 0,1 0 0 0 0,0 0 0 0 0,-1 0 0 0 0,1 0 0 0 0,-1 0 0 0 0,1 1 0 0 0,0 0 0 0 0,0-1 0 0 0,0 1 0 0 0,0 0 0 0 0,0 0 1 0 0,0 1-1 0 0,1-1 0 0 0,-1 1 0 0 0,1-1 0 0 0,-1 1 0 0 0,1 0 0 0 0,0 0 0 0 0,-2 4 0 0 0,1-1-26 0 0,1-1 0 0 0,0 1 0 0 0,0 0 0 0 0,0-1 0 0 0,1 1 0 0 0,0 0 0 0 0,0 0 0 0 0,0 0 0 0 0,1 0 0 0 0,0 0 0 0 0,0 0 0 0 0,1 0 0 0 0,-1 0 0 0 0,1 0 0 0 0,0 0 0 0 0,1 0 0 0 0,0-1 0 0 0,0 1 0 0 0,0 0 0 0 0,0-1 0 0 0,1 0 0 0 0,0 1 0 0 0,0-1 0 0 0,1 0 0 0 0,-1-1-1 0 0,1 1 1 0 0,0 0 0 0 0,0-1 0 0 0,1 0 0 0 0,-1 0 0 0 0,1-1 0 0 0,0 1 0 0 0,0-1 0 0 0,0 0 0 0 0,0 0 0 0 0,1 0 0 0 0,-1-1 0 0 0,1 0 0 0 0,-1 0 0 0 0,1 0 0 0 0,7 0 0 0 0,7 0-142 0 0,-1-1-1 0 0,0 0 0 0 0,36-5 1 0 0,58-15-193 0 0,-84 13 310 0 0,178-40 20 0 0,-165 34 16 0 0,0-2-1 0 0,72-35 1 0 0,-112 48 15 0 0,17-10 9 0 0,-18 10-13 0 0,-1 1 0 0 0,1 0 0 0 0,0-1 0 0 0,-1 1 0 0 0,1-1 0 0 0,-1 1 0 0 0,1 0 0 0 0,-1-1 0 0 0,1 1 0 0 0,-1-1 0 0 0,1 0 0 0 0,-1 1 0 0 0,1-1 0 0 0,-1 1 0 0 0,0-1 0 0 0,1 0 0 0 0,-1 1 0 0 0,0-1 0 0 0,1 0 0 0 0,-1 1-1 0 0,0-1 1 0 0,0 0 0 0 0,0-1 0 0 0,-1 2 8 0 0,0 0-1 0 0,0-1 0 0 0,-1 1 0 0 0,1 0 0 0 0,0 0 1 0 0,-1 0-1 0 0,1 0 0 0 0,0 0 0 0 0,-1 0 0 0 0,1 0 1 0 0,0 0-1 0 0,0 0 0 0 0,-1 1 0 0 0,1-1 1 0 0,-3 2-1 0 0,3-2 4 0 0,-17 6 29 0 0,0 0-1 0 0,0 1 1 0 0,1 1 0 0 0,0 1 0 0 0,1 0 0 0 0,-1 2-1 0 0,2-1 1 0 0,0 2 0 0 0,0 0 0 0 0,-13 14-1 0 0,21-18-46 0 0,-1 1-1 0 0,1-1 0 0 0,0 1 0 0 0,1 0 1 0 0,0 1-1 0 0,0 0 0 0 0,1-1 0 0 0,1 2 0 0 0,-6 16 0 0 0,9-26 0 0 0,1 0 0 0 0,0-1-1 0 0,0 1 1 0 0,-1 0 0 0 0,1 0-1 0 0,0 0 1 0 0,0 0-1 0 0,0 0 1 0 0,0 0 0 0 0,0 0-1 0 0,0 0 1 0 0,0 0-1 0 0,1-1 1 0 0,-1 1 0 0 0,0 0-1 0 0,0 0 1 0 0,1 0-1 0 0,-1 0 1 0 0,0 0 0 0 0,1-1-1 0 0,-1 1 1 0 0,1 0-1 0 0,-1 0 1 0 0,1-1 0 0 0,0 1-1 0 0,-1 0 1 0 0,2 0-1 0 0,0 0-3 0 0,-1 0-1 0 0,1-1 0 0 0,-1 1 0 0 0,1-1 1 0 0,0 1-1 0 0,-1-1 0 0 0,1 0 0 0 0,0 0 1 0 0,0 0-1 0 0,-1 0 0 0 0,1 0 1 0 0,0 0-1 0 0,2-1 0 0 0,6-1-69 0 0,-1-1 0 0 0,0 1 0 0 0,0-2 0 0 0,10-4 0 0 0,7-8-943 0 0,0 0 0 0 0,-2-2 0 0 0,39-35 0 0 0,-35 28-814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7242 0 0,'22'-6'1928'0'0,"-2"4"-608"0"0,-1 2 1 0 0,-2 3-257 0 0,-1 4-432 0 0,2 5-288 0 0,0 1-56 0 0,7 6-72 0 0,-1 3-216 0 0,8 1 32 0 0,4 1-72 0 0,5 3 24 0 0,6-3-384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5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44 158 13747 0 0,'-7'-7'1222'0'0,"2"3"-762"0"0,0-1 0 0 0,1 0-1 0 0,-1 0 1 0 0,1 0 0 0 0,-5-10 0 0 0,8 14-457 0 0,0 0 0 0 0,1 0-1 0 0,-1 0 1 0 0,1-1 0 0 0,0 1 0 0 0,-1 0-1 0 0,1-1 1 0 0,0 1 0 0 0,0 0 0 0 0,0 0 0 0 0,0-1-1 0 0,0 1 1 0 0,0 0 0 0 0,0-1 0 0 0,0 1-1 0 0,1 0 1 0 0,-1-1 0 0 0,0 1 0 0 0,1 0 0 0 0,-1 0-1 0 0,1-1 1 0 0,-1 1 0 0 0,1 0 0 0 0,0 0-1 0 0,0 0 1 0 0,-1 0 0 0 0,1 0 0 0 0,0 0-1 0 0,0 0 1 0 0,0 0 0 0 0,0 0 0 0 0,0 0 0 0 0,0 1-1 0 0,2-2 1 0 0,10-7-11 0 0,1 0-1 0 0,1 1 1 0 0,-1 0 0 0 0,1 1-1 0 0,1 1 1 0 0,-1 1 0 0 0,1 0-1 0 0,19-3 1 0 0,-24 6-19 0 0,0 0-1 0 0,-1 1 1 0 0,1 1-1 0 0,0 0 1 0 0,0 0 0 0 0,-1 1-1 0 0,1 1 1 0 0,0-1-1 0 0,-1 2 1 0 0,1-1 0 0 0,-1 2-1 0 0,0-1 1 0 0,16 9-1 0 0,-21-9 2 0 0,-1 0-1 0 0,1 1 0 0 0,-1 0 1 0 0,0-1-1 0 0,0 2 0 0 0,0-1 1 0 0,0 0-1 0 0,-1 1 0 0 0,1 0 1 0 0,-1-1-1 0 0,-1 1 0 0 0,1 1 1 0 0,-1-1-1 0 0,1 0 0 0 0,-2 1 1 0 0,1-1-1 0 0,0 1 0 0 0,-1-1 1 0 0,0 1-1 0 0,-1 0 0 0 0,1-1 1 0 0,-1 1-1 0 0,0 0 0 0 0,-1 8 1 0 0,0-4 2 0 0,0 0 1 0 0,-1 0 0 0 0,0-1 0 0 0,-1 1 0 0 0,0-1 0 0 0,0 1-1 0 0,-1-1 1 0 0,0 0 0 0 0,0 0 0 0 0,-1-1 0 0 0,0 0 0 0 0,-1 1 0 0 0,-10 11-1 0 0,-33 20 133 0 0,49-39-5 0 0,2-11-86 0 0,5 2-8 0 0,1 0-1 0 0,-1 0 0 0 0,15-10 1 0 0,7-7-2 0 0,71-61-91 0 0,-72 65 88 0 0,-2-1 0 0 0,0-1 0 0 0,-2-1 0 0 0,26-32 0 0 0,-49 55 33 0 0,-19 25-36 0 0,1-3 56 0 0,-26 27 0 0 0,30-35-62 0 0,1-1 1 0 0,1 1-1 0 0,0 1 0 0 0,0 0 0 0 0,2 1 0 0 0,-13 24 1 0 0,21-37-6 0 0,0 1 1 0 0,0-1 0 0 0,0 1 0 0 0,0-1-1 0 0,1 1 1 0 0,-1-1 0 0 0,1 1 0 0 0,0 0 0 0 0,0-1-1 0 0,0 1 1 0 0,0 0 0 0 0,0-1 0 0 0,1 1 0 0 0,-1-1-1 0 0,1 1 1 0 0,-1 0 0 0 0,1-1 0 0 0,0 1-1 0 0,0-1 1 0 0,0 0 0 0 0,1 1 0 0 0,0 1 0 0 0,1-1-49 0 0,-1 0 0 0 0,1-1 1 0 0,0 1-1 0 0,0-1 0 0 0,0 1 1 0 0,0-1-1 0 0,0 0 1 0 0,0 0-1 0 0,1-1 0 0 0,-1 1 1 0 0,0-1-1 0 0,1 1 1 0 0,0-1-1 0 0,-1 0 0 0 0,6 0 1 0 0,28 3-1471 0 0,6-4-612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8754 0 0,'0'0'1199'0'0,"0"3"-928"0"0,9 59-142 0 0,21 79 0 0 0,1-1-159 0 0,1 162-104 0 0,-25 3 70 0 0,-27 73-24 0 0,-22-1-20 0 0,37-338 100 0 0,-68 463-31 0 0,-19 174-42 0 0,48 80 239 0 0,45-552 227 0 0,48 347-1 0 0,-32-445-193 0 0,69 398 210 0 0,-58-363-1017 0 0,-19-77-767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1223 15251 0 0,'22'-19'-20'0'0,"0"2"0"0"0,2 0 0 0 0,0 2 0 0 0,0 0 0 0 0,2 2 0 0 0,31-13 0 0 0,167-46 29 0 0,-199 65-3 0 0,973-204-144 0 0,15 81 19 0 0,-271 50 37 0 0,38-5-184 0 0,-262 26 9 0 0,2129-244-60 0 0,-494 156 870 0 0,-2034 145-556 0 0,993-2-147 0 0,-821 19 143 0 0,-238-8-13 0 0,0 1-1 0 0,0 3 1 0 0,68 24 0 0 0,-100-27 8 0 0,-1 1-1 0 0,-1 1 1 0 0,0 1 0 0 0,0 1 0 0 0,-1 0-1 0 0,0 1 1 0 0,-2 1 0 0 0,1 1-1 0 0,-2 1 1 0 0,0 0 0 0 0,0 0 0 0 0,-2 2-1 0 0,0 0 1 0 0,-1 0 0 0 0,-1 1 0 0 0,-1 0-1 0 0,0 1 1 0 0,12 38 0 0 0,-6-2 52 0 0,-1 1 0 0 0,-4 1 0 0 0,8 94-1 0 0,-10 178 43 0 0,-44 312 91 0 0,9-283-151 0 0,-62 1636-86 0 0,25-747 143 0 0,-1-418-34 0 0,-29 292-9 0 0,13-291 94 0 0,65-582-175 0 0,6-64 9 0 0,-50 1151-503 0 0,55-1257-345 0 0,-8-7-1594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12259 0 0,'11'0'-22'0'0,"1"-1"0"0"0,0 1 0 0 0,0 1-1 0 0,0 0 1 0 0,-1 1 0 0 0,1 0 0 0 0,-1 0 0 0 0,1 2 0 0 0,20 8 0 0 0,7 0 3 0 0,448 146-443 0 0,-118-34 311 0 0,49 17 89 0 0,901 300 244 0 0,-589-203-166 0 0,209 87 13 0 0,-386-133 92 0 0,782 300 137 0 0,-703-254-128 0 0,-151-57-118 0 0,911 325 115 0 0,-869-326-28 0 0,191 63 274 0 0,-327-136-176 0 0,-335-96-410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20 143 10922 0 0,'-7'-8'708'0'0,"6"7"-460"0"0,-1-1 0 0 0,1 1 0 0 0,0-1 0 0 0,0 0-1 0 0,-1 0 1 0 0,1 1 0 0 0,0-1 0 0 0,1 0 0 0 0,-1 0 0 0 0,-1-3-1 0 0,6 11-366 0 0,7 12-94 0 0,-5-15-29 0 0,-4-8-37 0 0,-1 2-86 0 0,4 9-133 0 0,-3-1 213 0 0,1-1 0 0 0,0 0 0 0 0,0-1 1 0 0,0 1-1 0 0,0 0 0 0 0,1-1 0 0 0,-1 0 0 0 0,1 0 0 0 0,0 0 0 0 0,0 0 0 0 0,0 0 1 0 0,0-1-1 0 0,1 0 0 0 0,5 2 0 0 0,-8-3 315 0 0,1 0 1 0 0,-1 0-1 0 0,0-1 0 0 0,1 0 1 0 0,-1 1-1 0 0,1-1 1 0 0,-1 0-1 0 0,1 0 0 0 0,-1 0 1 0 0,0-1-1 0 0,1 1 0 0 0,-1 0 1 0 0,1-1-1 0 0,-1 0 0 0 0,0 1 1 0 0,1-1-1 0 0,-1 0 1 0 0,0 0-1 0 0,0-1 0 0 0,0 1 1 0 0,0 0-1 0 0,0-1 0 0 0,0 1 1 0 0,0-1-1 0 0,0 1 1 0 0,-1-1-1 0 0,1 0 0 0 0,0 0 1 0 0,1-2-1 0 0,3-4 373 0 0,-1-1 0 0 0,1 1 0 0 0,-2-1 0 0 0,1 0 0 0 0,-1 0 0 0 0,5-16 0 0 0,-8 22-392 0 0,-1 0 0 0 0,1 0-1 0 0,-1 1 1 0 0,0-1 0 0 0,0 0-1 0 0,0 1 1 0 0,0-1 0 0 0,0 0-1 0 0,-1 0 1 0 0,1 1 0 0 0,-1-1-1 0 0,0 0 1 0 0,0 1 0 0 0,0-1 0 0 0,0 1-1 0 0,0-1 1 0 0,0 1 0 0 0,-1 0-1 0 0,1-1 1 0 0,-1 1 0 0 0,1 0-1 0 0,-1 0 1 0 0,0 0 0 0 0,0 0 0 0 0,0 0-1 0 0,0 1 1 0 0,-1-1 0 0 0,1 1-1 0 0,-4-3 1 0 0,0 1-31 0 0,1 1 1 0 0,-1 0-1 0 0,1 0 1 0 0,-1 1-1 0 0,0-1 0 0 0,-5 0 1 0 0,9 2-45 0 0,1-1 0 0 0,0 1 1 0 0,-1 0-1 0 0,1 0 0 0 0,-1 0 1 0 0,1-1-1 0 0,0 1 0 0 0,-1 0 1 0 0,1 1-1 0 0,-1-1 0 0 0,1 0 1 0 0,0 0-1 0 0,-1 1 0 0 0,1-1 1 0 0,0 0-1 0 0,-1 1 0 0 0,1 0 1 0 0,0-1-1 0 0,0 1 0 0 0,-1 0 1 0 0,1-1-1 0 0,0 1 0 0 0,0 0 1 0 0,0 0-1 0 0,0 0 0 0 0,0 0 1 0 0,0 0-1 0 0,0 0 0 0 0,0 0 1 0 0,-1 3-1 0 0,0 6-1203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11106 0 0,'-1'0'12'0'0,"0"-1"0"0"0,0 1 0 0 0,0 0 0 0 0,0-1 0 0 0,1 1-1 0 0,-1 0 1 0 0,0 0 0 0 0,0-1 0 0 0,0 1 0 0 0,0 0 0 0 0,0 0-1 0 0,0 0 1 0 0,0 0 0 0 0,0 0 0 0 0,0 1 0 0 0,0-1 0 0 0,0 0 0 0 0,1 0-1 0 0,-1 1 1 0 0,0-1 0 0 0,0 0 0 0 0,0 1 0 0 0,0-1 0 0 0,0 1-1 0 0,1-1 1 0 0,-1 1 0 0 0,0-1 0 0 0,1 1 0 0 0,-1-1 0 0 0,0 1-1 0 0,1 0 1 0 0,-1 0 0 0 0,0-1 0 0 0,1 1 0 0 0,-1 0 0 0 0,1 0 0 0 0,0 0-1 0 0,-1-1 1 0 0,1 1 0 0 0,0 0 0 0 0,-1 0 0 0 0,1 0 0 0 0,0 0-1 0 0,0 0 1 0 0,0 0 0 0 0,0 0 0 0 0,-1 0 0 0 0,2-1 0 0 0,-1 1-1 0 0,0 0 1 0 0,0 2 0 0 0,0 0-40 0 0,0 1 0 0 0,0-1 0 0 0,1 0 0 0 0,-1 1 0 0 0,1-1 0 0 0,0 1 0 0 0,0-1 0 0 0,0 0-1 0 0,0 0 1 0 0,0 0 0 0 0,1 1 0 0 0,0-1 0 0 0,3 5 0 0 0,-1-5 28 0 0,0 0 1 0 0,0-1-1 0 0,0 1 0 0 0,0-1 1 0 0,0 0-1 0 0,1 0 0 0 0,-1 0 1 0 0,1-1-1 0 0,-1 1 0 0 0,1-1 1 0 0,0 0-1 0 0,6 0 0 0 0,6 0 108 0 0,36 0-1 0 0,-40-2-50 0 0,1-1 0 0 0,-1 0 1 0 0,14-3-1 0 0,-22 3-49 0 0,-1 1 0 0 0,1 0 0 0 0,-1-1 0 0 0,1 0 1 0 0,-1 0-1 0 0,0 0 0 0 0,0-1 0 0 0,0 1 0 0 0,0-1 0 0 0,-1 0 0 0 0,1 0 0 0 0,4-5 1 0 0,-7 7-11 0 0,-1 1 0 0 0,0-1 0 0 0,1 1 0 0 0,-1-1 1 0 0,0 1-1 0 0,0-1 0 0 0,1 1 0 0 0,-1-1 1 0 0,0 1-1 0 0,0-1 0 0 0,0 1 0 0 0,0-1 1 0 0,1 0-1 0 0,-1 1 0 0 0,0-1 0 0 0,0 1 0 0 0,0-1 1 0 0,0 1-1 0 0,0-1 0 0 0,0 0 0 0 0,-1 1 1 0 0,1-1-1 0 0,0 1 0 0 0,0-1 0 0 0,0 1 1 0 0,-1-1-1 0 0,1 1 0 0 0,0-1 0 0 0,-16-12-82 0 0,-22 1 7 0 0,18 8-59 0 0,-1 0 0 0 0,1 2 0 0 0,-1 1 0 0 0,1 0-1 0 0,-1 1 1 0 0,-33 5 0 0 0,34 0-1371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 10178 0 0,'-10'-14'328'0'0,"2"5"72"0"0,1 5-432 0 0,-4 14-616 0 0,6-5 56 0 0,-3 2-32 0 0,3-2-192 0 0,0-2-697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77 888 0 0,'-4'-13'2417'0'0,"4"12"-2369"0"0,0 0-1 0 0,0 1 1 0 0,0-1-1 0 0,0 0 1 0 0,0 1-1 0 0,-1-1 1 0 0,1 0-1 0 0,0 1 1 0 0,0-1 0 0 0,0 1-1 0 0,-1-1 1 0 0,1 0-1 0 0,0 1 1 0 0,-1-1-1 0 0,1 1 1 0 0,0-1-1 0 0,-1 1 1 0 0,1-1-1 0 0,-1 1 1 0 0,1-1-1 0 0,-1 1 1 0 0,1-1-1 0 0,-1 1 1 0 0,1 0 0 0 0,-1-1-1 0 0,0 1 1 0 0,1 0-1 0 0,-2-1 1 0 0,-23-7 679 0 0,-1 2 0 0 0,-51-7 0 0 0,44 8-414 0 0,25 4-274 0 0,-93-12 357 0 0,86 12-498 0 0,1 1 1 0 0,0 0 0 0 0,-1 1 0 0 0,-28 5 0 0 0,28-1-733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11202 0 0,'2'-4'60'0'0,"0"1"-1"0"0,0-1 0 0 0,0 1 0 0 0,1 0 0 0 0,-1 0 0 0 0,1 0 0 0 0,0 0 1 0 0,0 0-1 0 0,0 1 0 0 0,0-1 0 0 0,0 1 0 0 0,7-4 0 0 0,-6 4-59 0 0,-4 2-6 0 0,0 0 0 0 0,1-1 0 0 0,-1 1 0 0 0,0 0 0 0 0,0 0 0 0 0,0 0 0 0 0,0-1 0 0 0,0 1 0 0 0,0 0 0 0 0,0 0 0 0 0,0 0 0 0 0,0-1 0 0 0,0 1 0 0 0,0 0 0 0 0,0 0 0 0 0,0 0 0 0 0,0-1 0 0 0,0 1 0 0 0,0 0 0 0 0,0 0 0 0 0,0-1 0 0 0,0 1 0 0 0,0 0 0 0 0,0 0 0 0 0,0 0 0 0 0,0-1 1 0 0,0 1-1 0 0,0 0 0 0 0,-1 0 0 0 0,1 0 0 0 0,0-1 0 0 0,0 1 0 0 0,0 0 0 0 0,0 0 0 0 0,-1 0 0 0 0,0-2-10 0 0,-1 1 1 0 0,1 0 0 0 0,-1-1-1 0 0,1 1 1 0 0,-1 0-1 0 0,0 0 1 0 0,0 0 0 0 0,1 0-1 0 0,-1 1 1 0 0,0-1-1 0 0,-2 0 1 0 0,3 1 14 0 0,0-1-1 0 0,1 1 1 0 0,-1 0-1 0 0,0 0 1 0 0,1 0-1 0 0,-1 0 1 0 0,0 0 0 0 0,1 0-1 0 0,-1-1 1 0 0,1 2-1 0 0,-1-1 1 0 0,0 0-1 0 0,1 0 1 0 0,-1 0 0 0 0,0 0-1 0 0,1 0 1 0 0,-1 0-1 0 0,0 1 1 0 0,1-1-1 0 0,-1 0 1 0 0,1 1-1 0 0,-1-1 1 0 0,1 0 0 0 0,-1 1-1 0 0,1-1 1 0 0,-1 0-1 0 0,1 1 1 0 0,-1-1-1 0 0,1 1 1 0 0,-1-1-1 0 0,1 1 1 0 0,0 0 0 0 0,-1-1-1 0 0,1 1 1 0 0,0-1-1 0 0,-1 1 1 0 0,1-1-1 0 0,0 1 1 0 0,0 0 0 0 0,0-1-1 0 0,-1 1 1 0 0,1 0-1 0 0,0 0 1 0 0,0 1 1 0 0,0 0 1 0 0,0 0-1 0 0,0 0 1 0 0,0-1 0 0 0,0 1-1 0 0,0 0 1 0 0,0 0-1 0 0,0 0 1 0 0,1 0-1 0 0,-1-1 1 0 0,1 1-1 0 0,0 0 1 0 0,-1 0 0 0 0,1-1-1 0 0,0 1 1 0 0,0 0-1 0 0,0-1 1 0 0,0 1-1 0 0,0-1 1 0 0,0 0-1 0 0,1 1 1 0 0,-1-1 0 0 0,3 2-1 0 0,1 0 5 0 0,-1 0 0 0 0,1-1 1 0 0,0 0-1 0 0,0 0 0 0 0,0 0 0 0 0,1 0 0 0 0,7 0 0 0 0,-6-1 10 0 0,-1 0-1 0 0,1 0 1 0 0,1-1-1 0 0,7-1 1 0 0,-14 1-9 0 0,1 0 1 0 0,-1 0-1 0 0,1-1 0 0 0,-1 1 1 0 0,0 0-1 0 0,1-1 1 0 0,-1 1-1 0 0,0-1 1 0 0,1 0-1 0 0,-1 1 0 0 0,0-1 1 0 0,2-1-1 0 0,-3 2-3 0 0,1-1-1 0 0,-1 1 1 0 0,0-1-1 0 0,0 1 1 0 0,1-1-1 0 0,-1 1 1 0 0,0-1-1 0 0,0 1 1 0 0,0-1-1 0 0,1 1 1 0 0,-1-1-1 0 0,0 0 1 0 0,0 1-1 0 0,0-1 1 0 0,0 1-1 0 0,0-1 1 0 0,0 1-1 0 0,0-1 1 0 0,0 0-1 0 0,0 1 1 0 0,-1-1-1 0 0,1 1 1 0 0,0-1-1 0 0,0 1 1 0 0,0-1-1 0 0,-1 1 1 0 0,1-1-1 0 0,0 1 1 0 0,-1-1 0 0 0,1 1-1 0 0,-1-1 1 0 0,-1-2-13 0 0,1 1 1 0 0,-1 0 0 0 0,0 1 0 0 0,0-1-1 0 0,0 0 1 0 0,-1 0 0 0 0,1 1 0 0 0,0-1 0 0 0,-1 1-1 0 0,1 0 1 0 0,-1 0 0 0 0,1 0 0 0 0,-5-1-1 0 0,-39-8-393 0 0,36 8 173 0 0,-27-3-1252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50 12403 0 0,'-29'-33'320'0'0,"27"31"-312"0"0,1 1-1 0 0,-1-1 0 0 0,1 1 1 0 0,-1 0-1 0 0,0-1 0 0 0,0 1 1 0 0,1 0-1 0 0,-1 0 0 0 0,0 0 1 0 0,0 0-1 0 0,0 1 0 0 0,0-1 1 0 0,0 0-1 0 0,0 1 0 0 0,0 0 1 0 0,-1-1-1 0 0,1 1 0 0 0,-3 0 1 0 0,3 1-19 0 0,0 0-1 0 0,1 0 1 0 0,-1 0 0 0 0,0 0 0 0 0,1 0 0 0 0,-1 0 0 0 0,1 1 0 0 0,0-1-1 0 0,-1 1 1 0 0,1-1 0 0 0,0 1 0 0 0,0-1 0 0 0,0 1 0 0 0,0 0 0 0 0,0-1-1 0 0,0 1 1 0 0,1 0 0 0 0,-1 0 0 0 0,0 2 0 0 0,-1 2 1 0 0,0-1 0 0 0,1 1 0 0 0,-1 0 0 0 0,2 0 0 0 0,-2 6 0 0 0,2-10 18 0 0,0 0 1 0 0,1 0-1 0 0,-1 0 0 0 0,0 0 1 0 0,1 1-1 0 0,-1-1 0 0 0,1 0 1 0 0,0-1-1 0 0,0 1 0 0 0,-1 0 1 0 0,1 0-1 0 0,0 0 0 0 0,1 0 1 0 0,-1-1-1 0 0,0 1 0 0 0,0 0 1 0 0,3 1-1 0 0,-1 0 9 0 0,1 0 1 0 0,-1-1-1 0 0,1 0 0 0 0,-1 0 1 0 0,1 0-1 0 0,0 0 0 0 0,0 0 1 0 0,5 1-1 0 0,5 0 97 0 0,0 0 0 0 0,1-1 1 0 0,28 1-1 0 0,-28-2-49 0 0,0-2-1 0 0,0 0 1 0 0,29-5 0 0 0,-36 4-53 0 0,0 0 0 0 0,0-1 0 0 0,-1 0 0 0 0,1 0 0 0 0,0 0 0 0 0,-1-1 1 0 0,0-1-1 0 0,10-6 0 0 0,-11 8-11 0 0,9-7 8 0 0,-14 9-9 0 0,-1 1 0 0 0,0 0 0 0 0,0-1 0 0 0,1 1 1 0 0,-1-1-1 0 0,0 1 0 0 0,0 0 0 0 0,0-1 0 0 0,1 1 0 0 0,-1-1 0 0 0,0 1 0 0 0,0-1 0 0 0,0 1 1 0 0,0 0-1 0 0,0-1 0 0 0,0 1 0 0 0,0-1 0 0 0,0 1 0 0 0,0-1 0 0 0,0 1 0 0 0,0-1 1 0 0,0 1-1 0 0,0 0 0 0 0,0-1 0 0 0,-1 1 0 0 0,1-1 0 0 0,0 1 0 0 0,0-1 0 0 0,0 1 1 0 0,-1 0-1 0 0,1-1 0 0 0,0 1 0 0 0,0 0 0 0 0,-1-1 0 0 0,1 1 0 0 0,0 0 0 0 0,-1-1 0 0 0,0 1 1 0 0,1-1-28 0 0,-6 12-633 0 0,6-11 644 0 0,-1 1 1 0 0,1-1 0 0 0,0 1-1 0 0,-1-1 1 0 0,1 0 0 0 0,0 1-1 0 0,-1-1 1 0 0,1 1 0 0 0,0-1-1 0 0,0 1 1 0 0,-1-1 0 0 0,1 1-1 0 0,0-1 1 0 0,0 1 0 0 0,0-1-1 0 0,0 1 1 0 0,0-1 0 0 0,0 1-1 0 0,-1-1 1 0 0,1 1 0 0 0,1 0-1 0 0,-1-1 1 0 0,0 1 0 0 0,0-1-1 0 0,0 1 1 0 0,0-1 0 0 0,0 1-1 0 0,0-1 1 0 0,1 1 0 0 0,-1-1-1 0 0,0 1 1 0 0,0-1 0 0 0,1 1-1 0 0,-1-1 1 0 0,0 1 0 0 0,1-1-1 0 0,0 1 1 0 0,13 13-1009 0 0,2 3-350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42 8626 0 0,'0'-3'67'0'0,"-1"1"0"0"0,0 0 1 0 0,0 0-1 0 0,0 0 0 0 0,0 0 1 0 0,-1 0-1 0 0,1 0 0 0 0,0 1 1 0 0,-1-1-1 0 0,1 0 0 0 0,-1 1 1 0 0,0-1-1 0 0,0 1 0 0 0,1-1 0 0 0,-1 1 1 0 0,0 0-1 0 0,0 0 0 0 0,0 0 1 0 0,0 0-1 0 0,0 0 0 0 0,-1 0 1 0 0,1 1-1 0 0,0-1 0 0 0,0 1 1 0 0,0-1-1 0 0,-4 1 0 0 0,-7-2-95 0 0,0 0 0 0 0,0 2 0 0 0,-16 0 1 0 0,9 1 23 0 0,-1 1 0 0 0,-38 9 0 0 0,50-9 30 0 0,0 1 0 0 0,0 0 0 0 0,1 0-1 0 0,-1 1 1 0 0,1 0 0 0 0,-1 1-1 0 0,1-1 1 0 0,-11 11 0 0 0,18-15-17 0 0,0 1 1 0 0,0-1 0 0 0,0 1 0 0 0,1 0 0 0 0,-1-1-1 0 0,1 1 1 0 0,-1 0 0 0 0,0 0 0 0 0,1-1 0 0 0,-1 1-1 0 0,1 0 1 0 0,-1 0 0 0 0,1 0 0 0 0,0 0-1 0 0,-1-1 1 0 0,1 1 0 0 0,0 0 0 0 0,0 0 0 0 0,0 0-1 0 0,-1 0 1 0 0,1 0 0 0 0,0 0 0 0 0,0 0 0 0 0,0 0-1 0 0,1 0 1 0 0,-1 1 0 0 0,1-1 6 0 0,-1 1 0 0 0,1-1 0 0 0,0 0 0 0 0,0 0 0 0 0,0 1 0 0 0,0-1 0 0 0,0 0 0 0 0,0 0 0 0 0,0 0 0 0 0,1 0 0 0 0,-1 0 0 0 0,0 0 0 0 0,1 0 0 0 0,1 0 0 0 0,4 2 20 0 0,0 0 0 0 0,0 0 0 0 0,0-1 0 0 0,0 0 0 0 0,10 2 0 0 0,-1-2-42 0 0,1 0-1 0 0,-1-1 1 0 0,1 0 0 0 0,-1-2 0 0 0,0 0-1 0 0,1-1 1 0 0,-1 0 0 0 0,20-6 0 0 0,-13-5-16 0 0,-19 6-49 0 0,-4 7 64 0 0,0-1 0 0 0,-1 1 0 0 0,1 0-1 0 0,0-1 1 0 0,-1 1 0 0 0,1 0 0 0 0,0 0-1 0 0,-1-1 1 0 0,1 1 0 0 0,-1 0-1 0 0,1 0 1 0 0,0-1 0 0 0,-1 1 0 0 0,1 0-1 0 0,-1 0 1 0 0,1 0 0 0 0,-1 0 0 0 0,1 0-1 0 0,-1 0 1 0 0,1-1 0 0 0,-1 1 0 0 0,1 0-1 0 0,-1 1 1 0 0,-17-3-309 0 0,0 0 1 0 0,-1 2-1 0 0,1 0 1 0 0,-34 6-1 0 0,29 0-1821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7 13219 0 0,'-12'3'464'0'0,"1"-1"-1"0"0,-1 0 1 0 0,0-1 0 0 0,1 0-1 0 0,-1-1 1 0 0,-12-2 0 0 0,143 13-710 0 0,-4-12-1111 0 0,121-17-1 0 0,-185 13-271 0 0</inkml:trace>
  <inkml:trace contextRef="#ctx0" brushRef="#br0" timeOffset="1">251 252 11618 0 0,'-64'15'1873'0'0,"11"-5"-1153"0"0,12 0-24 0 0,12-6-48 0 0,12 3-344 0 0,8-5-144 0 0,4 3 8 0 0,11 1-40 0 0,2-3 33 0 0,17 1-33 0 0,6-3-40 0 0,17-1 8 0 0,9-6-104 0 0,12-6-376 0 0,5-2-369 0 0,2-5 953 0 0,1 3 8978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4969 0 0,'0'0'-13'0'0,"-1"0"0"0"0,1 0 0 0 0,0 0 0 0 0,-1 1 0 0 0,1-1 0 0 0,-1 0-1 0 0,1 0 1 0 0,0 0 0 0 0,-1 1 0 0 0,1-1 0 0 0,0 0 0 0 0,-1 0 0 0 0,1 1 0 0 0,0-1 0 0 0,0 0 0 0 0,-1 1 0 0 0,1-1 0 0 0,0 1-1 0 0,0-1 1 0 0,-1 0 0 0 0,1 1 0 0 0,0-1 0 0 0,0 1 0 0 0,0-1 0 0 0,0 0 0 0 0,0 1 0 0 0,0-1 0 0 0,0 1 0 0 0,-1-1-1 0 0,1 0 1 0 0,0 1 0 0 0,1-1 0 0 0,-1 1 0 0 0,11 12-75 0 0,20 1 418 0 0,-18-11 28 0 0,0-2-1 0 0,1 1 1 0 0,-1-2-1 0 0,21-1 1 0 0,13 0 93 0 0,-39 2-375 0 0,-5-1-9 0 0,0 1 0 0 0,0-1 1 0 0,1 0-1 0 0,-1 0 0 0 0,0 0 0 0 0,1-1 0 0 0,-1 1 0 0 0,0-1 0 0 0,1 1 0 0 0,2-2 0 0 0,-6 1-19 0 0,0 1-1 0 0,1-1 1 0 0,-1 1 0 0 0,0-1 0 0 0,0 1-1 0 0,0-1 1 0 0,0 1 0 0 0,0-1-1 0 0,0 0 1 0 0,0 1 0 0 0,0-1 0 0 0,0 1-1 0 0,0-1 1 0 0,0 1 0 0 0,0-1-1 0 0,0 1 1 0 0,0-1 0 0 0,-1 1 0 0 0,1-1-1 0 0,0 1 1 0 0,0-1 0 0 0,-1 1-1 0 0,1 0 1 0 0,0-1 0 0 0,0 1 0 0 0,-1-1-1 0 0,1 1 1 0 0,-1-1 0 0 0,1 1-1 0 0,-1-1 1 0 0,-11-11 399 0 0,5 8-459 0 0,-1 0 1 0 0,0 0 0 0 0,0 1 0 0 0,0 1-1 0 0,0-1 1 0 0,0 1 0 0 0,-1 1-1 0 0,1-1 1 0 0,-1 1 0 0 0,1 1 0 0 0,-1 0-1 0 0,-14 1 1 0 0,12 2-1097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27 7362 0 0,'-2'-2'163'0'0,"-1"-1"-1"0"0,1 1 1 0 0,-1 0 0 0 0,1 0 0 0 0,-1 0 0 0 0,0 0 0 0 0,0 0 0 0 0,0 1 0 0 0,0-1 0 0 0,0 1 0 0 0,0 0 0 0 0,0 0 0 0 0,-1 0 0 0 0,1 0 0 0 0,0 0 0 0 0,-1 1-1 0 0,1 0 1 0 0,0 0 0 0 0,-1-1 0 0 0,1 2 0 0 0,0-1 0 0 0,-1 0 0 0 0,-5 2 0 0 0,0 0-139 0 0,0 1 0 0 0,0 0 0 0 0,0 1 1 0 0,0 0-1 0 0,0 0 0 0 0,1 1 0 0 0,-10 6 0 0 0,17-10 18 0 0,-1 0 0 0 0,0 0 0 0 0,1 0 0 0 0,-1 1-1 0 0,0-1 1 0 0,1 0 0 0 0,0 1 0 0 0,-1-1 0 0 0,1 1 0 0 0,0 0 0 0 0,0-1 0 0 0,0 1-1 0 0,0 0 1 0 0,0 0 0 0 0,0 0 0 0 0,0-1 0 0 0,1 1 0 0 0,-1 0 0 0 0,1 0 0 0 0,-1 0-1 0 0,1 0 1 0 0,0 0 0 0 0,0 0 0 0 0,0 0 0 0 0,0 0 0 0 0,0 0 0 0 0,0 0 0 0 0,1 0-1 0 0,-1 0 1 0 0,0 0 0 0 0,1 0 0 0 0,0 0 0 0 0,0 2 0 0 0,1 0 19 0 0,0-1 0 0 0,1 0 0 0 0,-1 1 1 0 0,0-1-1 0 0,1 0 0 0 0,0 0 0 0 0,0-1 1 0 0,-1 1-1 0 0,2-1 0 0 0,-1 1 0 0 0,0-1 0 0 0,0 0 1 0 0,1 0-1 0 0,-1 0 0 0 0,1-1 0 0 0,5 2 1 0 0,9 3 101 0 0,1-2 1 0 0,-1 0 0 0 0,29 2 0 0 0,-37-5-117 0 0,0-1-1 0 0,0-1 1 0 0,0 1-1 0 0,0-1 1 0 0,0-1 0 0 0,0 0-1 0 0,0 0 1 0 0,12-6 0 0 0,-21 8-47 0 0,-1 0 1 0 0,1 0 0 0 0,0 0 0 0 0,-1-1 0 0 0,1 1 0 0 0,0 0 0 0 0,-1-1-1 0 0,1 1 1 0 0,-1 0 0 0 0,1-1 0 0 0,0 1 0 0 0,-1 0 0 0 0,1-1 0 0 0,-1 1-1 0 0,1-1 1 0 0,-1 1 0 0 0,1-1 0 0 0,-1 0 0 0 0,0 1 0 0 0,1-1 0 0 0,-1 1-1 0 0,0-1 1 0 0,1 0 0 0 0,-1 1 0 0 0,0-1 0 0 0,0 0 0 0 0,0 1-1 0 0,1-1 1 0 0,-1 0 0 0 0,0 1 0 0 0,0-1 0 0 0,0 0 0 0 0,0 1 0 0 0,0-1-1 0 0,0-1 1 0 0,-1 1-72 0 0,0 0-1 0 0,0 0 0 0 0,1 0 1 0 0,-1 0-1 0 0,0 0 0 0 0,0 0 1 0 0,0 0-1 0 0,0 0 0 0 0,0 0 1 0 0,0 0-1 0 0,0 1 0 0 0,0-1 1 0 0,-1 0-1 0 0,1 1 0 0 0,0-1 1 0 0,0 1-1 0 0,-1-1 0 0 0,-1 0 1 0 0,-16-5-1208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86 8434 0 0,'-11'-4'554'0'0,"3"0"-14"0"0,0 1-1 0 0,-1 0 1 0 0,1 1-1 0 0,-11-2 1 0 0,16 3-515 0 0,1 1 0 0 0,0 0 0 0 0,-1 0 0 0 0,1 0 0 0 0,-1 0 0 0 0,1 0 1 0 0,0 1-1 0 0,-1-1 0 0 0,1 1 0 0 0,0 0 0 0 0,-1 0 0 0 0,1-1 0 0 0,0 1 0 0 0,0 1 0 0 0,0-1 1 0 0,0 0-1 0 0,0 0 0 0 0,0 1 0 0 0,-3 3 0 0 0,-13 16-144 0 0,17-20 129 0 0,0 0-1 0 0,1 0 1 0 0,-1 0 0 0 0,0 0-1 0 0,1 0 1 0 0,-1 0-1 0 0,1 1 1 0 0,-1-1-1 0 0,1 0 1 0 0,-1 0-1 0 0,1 1 1 0 0,0-1-1 0 0,0 0 1 0 0,0 0-1 0 0,0 1 1 0 0,0-1 0 0 0,0 0-1 0 0,0 2 1 0 0,1-2 4 0 0,0 0 0 0 0,-1-1 0 0 0,1 1 0 0 0,0 0 0 0 0,0-1 0 0 0,0 1 0 0 0,0-1 0 0 0,0 1 0 0 0,0-1 0 0 0,0 1 0 0 0,0-1 0 0 0,0 0 0 0 0,0 1 0 0 0,0-1 0 0 0,0 0 0 0 0,1 0 0 0 0,-1 0 0 0 0,0 0 0 0 0,0 0 0 0 0,1 0 0 0 0,26-1 133 0 0,-22 0-133 0 0,0-1-1 0 0,0 1 1 0 0,1-1 0 0 0,-1 0 0 0 0,0-1-1 0 0,-1 1 1 0 0,1-1 0 0 0,0 0-1 0 0,8-7 1 0 0,-10 8 4 0 0,-1 0-1 0 0,0-1 1 0 0,-1 1-1 0 0,1-1 1 0 0,0 0 0 0 0,-1 0-1 0 0,1 0 1 0 0,-1 0-1 0 0,0 0 1 0 0,0 0-1 0 0,0-1 1 0 0,-1 1 0 0 0,1-1-1 0 0,-1 1 1 0 0,0-1-1 0 0,0 0 1 0 0,1-4-1 0 0,-2 7-6 0 0,-1-1 0 0 0,1 1 0 0 0,-1-1-1 0 0,1 1 1 0 0,-1-1 0 0 0,0 1 0 0 0,1-1-1 0 0,-1 1 1 0 0,0 0 0 0 0,0 0 0 0 0,0-1-1 0 0,0 1 1 0 0,0 0 0 0 0,0 0-1 0 0,0 0 1 0 0,-1 0 0 0 0,1 0 0 0 0,0 0-1 0 0,-1 1 1 0 0,1-1 0 0 0,0 0 0 0 0,-1 0-1 0 0,1 1 1 0 0,-1-1 0 0 0,-2 0-1 0 0,-5-2 49 0 0,0 1 0 0 0,0-1 0 0 0,-11 0 0 0 0,0 0 57 0 0,1 2-1 0 0,-37 1 1 0 0,51 0-138 0 0,0 0 1 0 0,0 1 0 0 0,0 0 0 0 0,0 0 0 0 0,0 0 0 0 0,1 0 0 0 0,-1 1 0 0 0,0 0 0 0 0,1 0 0 0 0,-1 0 0 0 0,1 0 0 0 0,0 1 0 0 0,-1 0-1 0 0,1 0 1 0 0,0 0 0 0 0,-6 7 0 0 0,9-8-74 0 0,-1 0 0 0 0,1 0 1 0 0,0 1-1 0 0,0-1 0 0 0,0 0 0 0 0,0 1 0 0 0,1-1 0 0 0,-1 1 0 0 0,1-1 0 0 0,-1 1 0 0 0,1-1 0 0 0,0 1 0 0 0,0-1 1 0 0,0 1-1 0 0,0 0 0 0 0,0-1 0 0 0,2 5 0 0 0,5 12-1347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3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337 147 12771 0 0,'-1'-9'228'0'0,"2"9"-226"0"0,-1-1-1 0 0,0 0 1 0 0,0 0-1 0 0,0 0 1 0 0,0 0-1 0 0,0 0 1 0 0,0 0 0 0 0,0 1-1 0 0,0-1 1 0 0,0 0-1 0 0,0 0 1 0 0,-1 0-1 0 0,1 0 1 0 0,0 0 0 0 0,-1 1-1 0 0,1-1 1 0 0,0 0-1 0 0,-1 0 1 0 0,1 0-1 0 0,-1 1 1 0 0,1-1 0 0 0,-1 0-1 0 0,0 1 1 0 0,1-1-1 0 0,-1 1 1 0 0,0-1-1 0 0,1 0 1 0 0,-1 1 0 0 0,0-1-1 0 0,1 1 1 0 0,-1 0-1 0 0,0-1 1 0 0,0 1-1 0 0,0 0 1 0 0,0-1 0 0 0,1 1-1 0 0,-1 0 1 0 0,0 0-1 0 0,0 0 1 0 0,0 0-1 0 0,0 0 1 0 0,0 0 0 0 0,0 0-1 0 0,-195 13 723 0 0,185-13-750 0 0,10 0 42 0 0,-1 0 0 0 0,1 1 1 0 0,-1-1-1 0 0,0 0 0 0 0,1-1 0 0 0,-1 1 0 0 0,1 0 0 0 0,-1 0 0 0 0,0-1 0 0 0,-2 0 0 0 0,3 0-7 0 0,1 0-1 0 0,-1 1 0 0 0,0-1 0 0 0,1 0 1 0 0,-1 0-1 0 0,1 0 0 0 0,0 1 1 0 0,-1-1-1 0 0,1 0 0 0 0,0 0 0 0 0,-1 0 1 0 0,1 0-1 0 0,0 0 0 0 0,0 0 0 0 0,0 0 1 0 0,0 0-1 0 0,0 0 0 0 0,0 0 0 0 0,0 0 1 0 0,0 0-1 0 0,0 1 0 0 0,0-1 0 0 0,1-2 1 0 0,1-12-10 0 0,-1 7 10 0 0,1 0 1 0 0,-1 0-1 0 0,-1 0 0 0 0,-1-16 0 0 0,1 22-29 0 0,0 1 0 0 0,0 0 0 0 0,0-1 0 0 0,-1 1 0 0 0,1 0 0 0 0,0 0 0 0 0,-1-1 0 0 0,1 1 0 0 0,-1 0 0 0 0,0 0 0 0 0,1 0 0 0 0,-1 0 0 0 0,0 0 0 0 0,0 0 0 0 0,1 0 0 0 0,-1 0 0 0 0,0 0 0 0 0,0 0 0 0 0,0 0 0 0 0,0 0 0 0 0,0 1 0 0 0,-1-1 0 0 0,1 0 0 0 0,0 1 0 0 0,0-1 0 0 0,0 1 0 0 0,-1-1 0 0 0,1 1 0 0 0,0-1 0 0 0,0 1 0 0 0,-1 0 0 0 0,1 0 0 0 0,0 0 0 0 0,-1 0 0 0 0,1 0 0 0 0,0 0 0 0 0,-2 0 0 0 0,0 0-200 0 0,0 1 0 0 0,1-1 0 0 0,-1 1 0 0 0,1-1 0 0 0,-1 1 0 0 0,1 0 1 0 0,0 0-1 0 0,-1 0 0 0 0,1 0 0 0 0,0 1 0 0 0,0-1 0 0 0,-1 1 0 0 0,1-1 0 0 0,0 1 0 0 0,1 0 0 0 0,-1-1 0 0 0,0 1 1 0 0,-3 4-1 0 0,-2 7-4220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4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518 194 12923 0 0,'-2'-3'178'0'0,"1"0"0"0"0,-2 0 0 0 0,1 0 1 0 0,0 1-1 0 0,0-1 0 0 0,-1 0 0 0 0,1 1 0 0 0,-4-3 0 0 0,4 5-331 0 0,0-1 0 0 0,0 0-1 0 0,0 1 1 0 0,0-1-1 0 0,-1 1 1 0 0,1-1 0 0 0,0 1-1 0 0,0 0 1 0 0,0 0-1 0 0,0 0 1 0 0,-1 0 0 0 0,1 0-1 0 0,0 1 1 0 0,-3 0-1 0 0,-2 0-17 0 0,1-1-1 0 0,0 0 0 0 0,-1 0 1 0 0,1 0-1 0 0,-1-1 0 0 0,1 0 0 0 0,0 0 1 0 0,-8-3-1 0 0,-52-20 528 0 0,21 6 129 0 0,23 10-357 0 0,-1-2 0 0 0,1 0 0 0 0,1-1 0 0 0,0-1 0 0 0,-33-26 0 0 0,49 35-18 0 0,0-1 1 0 0,0 1-1 0 0,0 0 0 0 0,0 0 0 0 0,0 1 0 0 0,-1 0 0 0 0,1-1 0 0 0,-10-1 0 0 0,12 4-73 0 0,0-1 0 0 0,1 1-1 0 0,-1 0 1 0 0,0 0-1 0 0,0 0 1 0 0,1 1 0 0 0,-1-1-1 0 0,0 1 1 0 0,1-1-1 0 0,-1 1 1 0 0,1 0 0 0 0,-1 0-1 0 0,1 0 1 0 0,-1 0-1 0 0,1 0 1 0 0,0 1 0 0 0,-1-1-1 0 0,1 1 1 0 0,0-1-1 0 0,0 1 1 0 0,-2 2 0 0 0,3-3-30 0 0,0 0 1 0 0,1 0 0 0 0,-1 0 0 0 0,0 0-1 0 0,1 0 1 0 0,-1 0 0 0 0,1 0 0 0 0,-1 1-1 0 0,1-1 1 0 0,0 0 0 0 0,-1 0 0 0 0,1 0-1 0 0,0 1 1 0 0,0-1 0 0 0,0 0 0 0 0,0 0-1 0 0,0 1 1 0 0,0-1 0 0 0,0 0 0 0 0,0 0-1 0 0,1 0 1 0 0,-1 1 0 0 0,0-1 0 0 0,1 0-1 0 0,-1 0 1 0 0,1 0 0 0 0,-1 0 0 0 0,1 0-1 0 0,0 0 1 0 0,-1 0 0 0 0,1 0 0 0 0,1 2-1 0 0,1 1 0 0 0,0 0-1 0 0,1-1 0 0 0,-1 1 1 0 0,1-1-1 0 0,0 0 0 0 0,7 5 1 0 0,-2-3-19 0 0,0-1 0 0 0,0 0 0 0 0,0-1 0 0 0,1 0 0 0 0,0 0 0 0 0,-1-1 0 0 0,1 0 0 0 0,13 0 0 0 0,-17-1 7 0 0,1-1 0 0 0,0 0 0 0 0,-1 0 0 0 0,1 0 0 0 0,0-1 0 0 0,-1 0 0 0 0,1-1 0 0 0,-1 1 0 0 0,0-1 0 0 0,1 0 0 0 0,-1-1 0 0 0,0 0 0 0 0,8-4 0 0 0,-13 6-10 0 0,-1 1 0 0 0,1 0 0 0 0,-1 0 0 0 0,0-1 0 0 0,1 1 0 0 0,-1 0 0 0 0,1-1 0 0 0,-1 1 0 0 0,1 0 0 0 0,-1-1 0 0 0,0 1 0 0 0,1-1 0 0 0,-1 1 0 0 0,0 0 0 0 0,1-1 0 0 0,-1 1 0 0 0,0-1 0 0 0,0 1 0 0 0,1-1 0 0 0,-1 1 0 0 0,0-1 0 0 0,0 1 0 0 0,0-1 0 0 0,0 1 0 0 0,0-1 0 0 0,0 1 0 0 0,0-1 0 0 0,0 0 0 0 0,0 1 0 0 0,0-1 0 0 0,0 1 0 0 0,0-1 0 0 0,0 1 0 0 0,0-1 0 0 0,0 1 0 0 0,-1-1 0 0 0,1 1 0 0 0,0-1 0 0 0,0 1 0 0 0,-1-1 0 0 0,1 1 0 0 0,0-1 0 0 0,0 1 0 0 0,-1 0 0 0 0,1-1 0 0 0,-1 1 0 0 0,1-1 0 0 0,0 1 0 0 0,-1 0 0 0 0,1-1 0 0 0,-1 1 0 0 0,1 0 0 0 0,-1 0 0 0 0,1-1 0 0 0,-1 1 0 0 0,1 0 0 0 0,-1 0 0 0 0,-17-11-784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4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660 264 9834 0 0,'-18'-17'589'0'0,"-1"1"-1"0"0,0 0 0 0 0,-25-14 1 0 0,-25-20-374 0 0,39 25-153 0 0,5 3-83 0 0,-45-30-1 0 0,62 47 42 0 0,0 1-1 0 0,0-1 1 0 0,0 1-1 0 0,0 1 1 0 0,-1 0 0 0 0,0 0-1 0 0,0 0 1 0 0,0 1-1 0 0,0 1 1 0 0,-16-2-1 0 0,18 3 8 0 0,0 1-1 0 0,0 0 0 0 0,0 0 1 0 0,1 0-1 0 0,-1 1 1 0 0,0-1-1 0 0,0 2 0 0 0,1-1 1 0 0,-1 1-1 0 0,1 0 0 0 0,-11 7 1 0 0,9-4-8 0 0,0 1 1 0 0,0 0-1 0 0,0 0 1 0 0,1 1-1 0 0,0-1 1 0 0,0 2-1 0 0,-5 9 0 0 0,-1 3-10 0 0,2 1-1 0 0,1 0 1 0 0,0 1-1 0 0,2 0 1 0 0,-11 47-1 0 0,8-11-77 0 0,2 0 0 0 0,3 0 0 0 0,3 102 0 0 0,8-77-73 0 0,4-1 0 0 0,20 88-1 0 0,-21-137 100 0 0,1-1 0 0 0,2 1 0 0 0,1-1 0 0 0,2-1 0 0 0,1-1 0 0 0,1 0 0 0 0,2 0 0 0 0,1-2 0 0 0,43 51 0 0 0,-46-63 15 0 0,0 0-1 0 0,2-1 0 0 0,0 0 1 0 0,0-2-1 0 0,2 0 0 0 0,0-1 1 0 0,0-1-1 0 0,1-1 1 0 0,1-1-1 0 0,-1-1 0 0 0,2-1 1 0 0,-1-1-1 0 0,1 0 0 0 0,0-2 1 0 0,35 3-1 0 0,-32-7 46 0 0,-1-1 0 0 0,0-1 0 0 0,0-2 0 0 0,0 0 0 0 0,0-2 0 0 0,-1 0 0 0 0,0-2 0 0 0,0-1 0 0 0,0-1 0 0 0,42-22 0 0 0,-30 11 24 0 0,-2-1 1 0 0,-1-2-1 0 0,-1-1 0 0 0,-1-2 1 0 0,-1-1-1 0 0,30-34 0 0 0,-42 38 71 0 0,-1-1 1 0 0,-2 0-1 0 0,0-2 0 0 0,-2 1 0 0 0,0-2 0 0 0,9-29 1 0 0,-18 46-69 0 0,1-5 61 0 0,0 1-1 0 0,0-2 1 0 0,-2 1 0 0 0,0 0 0 0 0,0-1 0 0 0,-2 0-1 0 0,0 1 1 0 0,-1-1 0 0 0,0 0 0 0 0,-1 1 0 0 0,-5-24-1 0 0,-6-19 253 0 0,-3 0-1 0 0,-2 1 0 0 0,-3 0 0 0 0,-44-88 0 0 0,51 122-269 0 0,-1 0 1 0 0,-1 1-1 0 0,-1 1 0 0 0,-1 0 1 0 0,-26-24-1 0 0,28 32-128 0 0,-1 0 0 0 0,0 1-1 0 0,-1 0 1 0 0,0 2 0 0 0,-1 0 0 0 0,0 1 0 0 0,-37-13-1 0 0,36 16-360 0 0,1 2-1 0 0,-1 0 0 0 0,-28-1 0 0 0,-6 2-2114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45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829 374 12987 0 0,'-35'-102'2329'0'0,"-15"-36"-2084"0"0,46 130-264 0 0,0 0 0 0 0,0-1-1 0 0,-1 2 1 0 0,0-1 0 0 0,0 1 0 0 0,-1-1 0 0 0,0 2 0 0 0,0-1 0 0 0,0 0 0 0 0,-1 1 0 0 0,0 1 0 0 0,0-1 0 0 0,-1 1 0 0 0,0 0 0 0 0,0 1 0 0 0,0 0 0 0 0,0 0 0 0 0,0 0 0 0 0,-14-2-1 0 0,9 3-8 0 0,-1 0 0 0 0,1 1 0 0 0,-1 1 0 0 0,0 0 0 0 0,1 1 0 0 0,-1 1 0 0 0,0 0-1 0 0,1 1 1 0 0,-1 0 0 0 0,1 1 0 0 0,0 1 0 0 0,-18 6 0 0 0,12-2 4 0 0,1 1-1 0 0,0 0 1 0 0,0 1 0 0 0,1 1 0 0 0,1 0 0 0 0,0 2-1 0 0,-28 27 1 0 0,25-19 2 0 0,1 1 0 0 0,0 1-1 0 0,2 0 1 0 0,1 1 0 0 0,-13 27 0 0 0,5 2-40 0 0,2 1-1 0 0,2 1 1 0 0,2 1 0 0 0,-17 113 0 0 0,27-118-41 0 0,2 0 0 0 0,3 0-1 0 0,1 1 1 0 0,8 60-1 0 0,-2-77-2 0 0,1 0 0 0 0,1 0 0 0 0,3-1 0 0 0,0 0 0 0 0,2 0 0 0 0,32 61 0 0 0,-30-72 36 0 0,1-2 0 0 0,1 0 0 0 0,1 0 0 0 0,0-2 0 0 0,2 0 0 0 0,0-1 0 0 0,1-1 0 0 0,1 0-1 0 0,0-2 1 0 0,34 18 0 0 0,-10-9-280 0 0,1-2 0 0 0,1-3 0 0 0,0-1 0 0 0,75 17 0 0 0,-69-25 209 0 0,-1-1 0 0 0,2-3 1 0 0,-1-2-1 0 0,65-4 0 0 0,-38-5 224 0 0,0-4-1 0 0,87-21 0 0 0,-125 20 170 0 0,0-2-1 0 0,0-1 0 0 0,-2-3 1 0 0,0-1-1 0 0,0-2 0 0 0,-2-1 1 0 0,-1-3-1 0 0,58-43 0 0 0,-80 52-7 0 0,-1 0 0 0 0,0 0 0 0 0,-1-1-1 0 0,0-1 1 0 0,-2 0 0 0 0,1-1 0 0 0,-2 0 0 0 0,14-32-1 0 0,-15 26-59 0 0,-1 1 0 0 0,0-1-1 0 0,-2 0 1 0 0,-1 0 0 0 0,-1 0-1 0 0,-1-1 1 0 0,0-24 0 0 0,-3 33-150 0 0,-1 0-1 0 0,0 0 1 0 0,-2 1 0 0 0,1-1 0 0 0,-2 0 0 0 0,0 1-1 0 0,0-1 1 0 0,-2 1 0 0 0,0 1 0 0 0,0-1 0 0 0,-1 1-1 0 0,-1 0 1 0 0,0 0 0 0 0,-19-21 0 0 0,11 17-258 0 0,0 1 0 0 0,-1 1 0 0 0,0 1 0 0 0,-1 0-1 0 0,-1 1 1 0 0,0 1 0 0 0,-1 1 0 0 0,-1 0 0 0 0,-24-8 0 0 0,-31-8-2449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4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75 7786 0 0,'-1'-1'102'0'0,"1"1"-1"0"0,-1 0 1 0 0,1-1 0 0 0,0 1 0 0 0,-1 0 0 0 0,1-1 0 0 0,-1 1-1 0 0,1-1 1 0 0,0 1 0 0 0,-1 0 0 0 0,1-1 0 0 0,0 1 0 0 0,0-1 0 0 0,-1 1-1 0 0,1-1 1 0 0,0 1 0 0 0,0-1 0 0 0,0 1 0 0 0,0-1 0 0 0,-1 1-1 0 0,1-1 1 0 0,0 0 0 0 0,0 1 0 0 0,0-1 0 0 0,0 1 0 0 0,0-1 0 0 0,1 1-1 0 0,-1-1 1 0 0,0 1 0 0 0,0-1 0 0 0,0 0 0 0 0,1 0 3 0 0,0 0 0 0 0,0 1 0 0 0,0-1 0 0 0,0 0 0 0 0,0 1-1 0 0,0-1 1 0 0,0 1 0 0 0,0-1 0 0 0,0 1 0 0 0,0-1 0 0 0,1 1 0 0 0,-1 0 0 0 0,0 0 0 0 0,1-1 0 0 0,56-1 900 0 0,-44 2-493 0 0,355-1 1487 0 0,-163 3-1694 0 0,710-2-275 0 0,-911 0-34 0 0,49-1-58 0 0,-20-2-5 0 0,16-6-70 0 0,21-1-102 0 0,-24 6 60 0 0,-4 3-530 0 0,0-2 1 0 0,46-8-1 0 0,-48 4-784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49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10114 0 0,'0'-1'29'0'0,"1"1"0"0"0,0-1 1 0 0,-1 1-1 0 0,1-1 0 0 0,0 1 0 0 0,0 0 0 0 0,-1-1 0 0 0,1 1 1 0 0,0 0-1 0 0,0 0 0 0 0,0-1 0 0 0,-1 1 0 0 0,1 0 1 0 0,0 0-1 0 0,0 0 0 0 0,0 0 0 0 0,0 0 0 0 0,-1 0 0 0 0,1 0 1 0 0,0 0-1 0 0,0 1 0 0 0,0-1 0 0 0,0 0 0 0 0,1 1 0 0 0,26 8 387 0 0,-23-7-238 0 0,29 11-129 0 0,0 2 1 0 0,42 26-1 0 0,-22-11-70 0 0,-38-21-7 0 0,78 44 1 0 0,-85-47 24 0 0,0 1 0 0 0,0 0 0 0 0,0 0 0 0 0,-1 1-1 0 0,0 0 1 0 0,-1 1 0 0 0,9 11 0 0 0,-13-16 1 0 0,-1 0-1 0 0,0 0 1 0 0,-1-1 0 0 0,1 1 0 0 0,-1 0 0 0 0,1 0-1 0 0,-1 1 1 0 0,0-1 0 0 0,-1 0 0 0 0,1 0-1 0 0,-1 0 1 0 0,0 1 0 0 0,0-1 0 0 0,-1 7 0 0 0,0-5 10 0 0,0 1 0 0 0,-1-1 1 0 0,0 0-1 0 0,-1 0 1 0 0,1 0-1 0 0,-1 0 0 0 0,0 0 1 0 0,-7 9-1 0 0,-1-1-85 0 0,-1-1 1 0 0,0 0-1 0 0,-1-1 0 0 0,0-1 0 0 0,0 0 1 0 0,-19 11-1 0 0,-8 3-1494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0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13851 0 0,'0'-2'59'0'0,"0"0"1"0"0,0 0-1 0 0,1 0 0 0 0,-1-1 0 0 0,0 1 1 0 0,1 0-1 0 0,-1 0 0 0 0,1 0 0 0 0,0 0 1 0 0,0 0-1 0 0,-1 1 0 0 0,1-1 1 0 0,1 0-1 0 0,-1 0 0 0 0,0 0 0 0 0,0 1 1 0 0,1-1-1 0 0,-1 1 0 0 0,1-1 0 0 0,-1 1 1 0 0,1-1-1 0 0,-1 1 0 0 0,1 0 1 0 0,2-1-1 0 0,15-14 606 0 0,-9 7-526 0 0,0 0 0 0 0,0 1 0 0 0,1 0 0 0 0,1 1 0 0 0,-1 0 0 0 0,16-6 0 0 0,76-25-230 0 0,-87 33 131 0 0,3 0-66 0 0,0 1 1 0 0,0 1-1 0 0,0 0 1 0 0,0 1-1 0 0,1 2 1 0 0,-1 0-1 0 0,0 1 1 0 0,30 5-1 0 0,-45-5 8 0 0,1-1 1 0 0,0 2-1 0 0,-1-1 0 0 0,1 1 0 0 0,0-1 0 0 0,-1 1 1 0 0,0 0-1 0 0,1 1 0 0 0,-1-1 0 0 0,0 1 0 0 0,4 3 1 0 0,-6-3 3 0 0,0-1 0 0 0,0 0 0 0 0,0 1 0 0 0,-1-1 0 0 0,1 1 0 0 0,-1 0 0 0 0,1 0 0 0 0,-1-1 0 0 0,0 1 0 0 0,0 0 0 0 0,0 0 0 0 0,-1 0 0 0 0,1 0 0 0 0,-1 0 0 0 0,0 0 0 0 0,1 0 0 0 0,-1 0 0 0 0,-1 6 0 0 0,-1 2-12 0 0,0 0-1 0 0,0 0 0 0 0,-1 0 0 0 0,-1-1 0 0 0,0 1 0 0 0,0-1 0 0 0,-1 0 0 0 0,0 0 0 0 0,-1 0 0 0 0,-8 10 0 0 0,-5 5-16 0 0,-1 0 1 0 0,-31 27-1 0 0,-37 45-27 0 0,10-11 188 0 0,77-85 358 0 0,5-3-301 0 0,80-68 293 0 0,-12 18-434 0 0,104-79-30 0 0,-137 99-12 0 0,-1-2 0 0 0,44-52 0 0 0,-62 61-15 0 0,-14 15 15 0 0,1 2 1 0 0,0-1-1 0 0,0 1 1 0 0,1 0-1 0 0,11-9 1 0 0,-18 16-45 0 0,-9 19-24 0 0,-31 50 164 0 0,25-45-81 0 0,0 0 0 0 0,2 1 0 0 0,1 0-1 0 0,-12 38 1 0 0,19-47-33 0 0,1-1-1 0 0,0 1 0 0 0,1 0 1 0 0,1 0-1 0 0,0 0 0 0 0,2 27 1 0 0,0-36 12 0 0,0-1 1 0 0,0 1-1 0 0,0-1 0 0 0,1 1 1 0 0,-1-1-1 0 0,1 0 1 0 0,0 0-1 0 0,1 0 0 0 0,0 0 1 0 0,-1 0-1 0 0,1-1 1 0 0,1 1-1 0 0,-1-1 1 0 0,1 0-1 0 0,-1 0 0 0 0,1 0 1 0 0,1 0-1 0 0,-1-1 1 0 0,0 0-1 0 0,1 1 0 0 0,9 3 1 0 0,-1-2-254 0 0,1 0-1 0 0,1-2 1 0 0,-1 0 0 0 0,0 0-1 0 0,1-1 1 0 0,-1-1 0 0 0,1-1-1 0 0,-1 0 1 0 0,1 0 0 0 0,14-4-1 0 0,25-4-4262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6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772 1094 15971 0 0,'0'-10'182'0'0,"0"1"0"0"0,0-1 0 0 0,1 1 0 0 0,3-15-1 0 0,2-24 160 0 0,-6 45-280 0 0,0 0 0 0 0,0 0 0 0 0,0 1 0 0 0,-1-1-1 0 0,1 0 1 0 0,-1 0 0 0 0,0 0 0 0 0,0 0 0 0 0,0 1 0 0 0,0-1 0 0 0,0 0-1 0 0,-1 1 1 0 0,1-1 0 0 0,-1 1 0 0 0,0-1 0 0 0,-3-3 0 0 0,1 3-25 0 0,1 0 1 0 0,-1 1-1 0 0,0-1 1 0 0,1 1 0 0 0,-1 0-1 0 0,0 0 1 0 0,-1 0-1 0 0,1 0 1 0 0,-9-2-1 0 0,0 2-52 0 0,0 0-1 0 0,0 0 1 0 0,0 1-1 0 0,0 1 0 0 0,0 0 1 0 0,-21 4-1 0 0,-9 4-9 0 0,0 3-1 0 0,1 1 0 0 0,0 2 1 0 0,2 2-1 0 0,-1 1 0 0 0,-73 46 1 0 0,88-47 3 0 0,1 1 0 0 0,0 1 0 0 0,1 1 1 0 0,-37 40-1 0 0,53-50-11 0 0,0 0 0 0 0,1 1 0 0 0,0 0 0 0 0,0 0 0 0 0,1 0 0 0 0,0 1 0 0 0,1 0 0 0 0,1 0 0 0 0,-1 1 0 0 0,2 0 0 0 0,0-1 0 0 0,0 1 0 0 0,1 0-1 0 0,-1 21 1 0 0,2-31 28 0 0,1 0 0 0 0,0 0 0 0 0,0 0 0 0 0,0 0-1 0 0,1 0 1 0 0,-1 0 0 0 0,0 0 0 0 0,1 0-1 0 0,-1 0 1 0 0,1 0 0 0 0,0 0 0 0 0,-1-1-1 0 0,1 1 1 0 0,0 0 0 0 0,0 0 0 0 0,0-1-1 0 0,1 1 1 0 0,-1-1 0 0 0,0 1 0 0 0,1-1-1 0 0,-1 1 1 0 0,0-1 0 0 0,1 0 0 0 0,0 0 0 0 0,-1 0-1 0 0,1 0 1 0 0,0 0 0 0 0,-1 0 0 0 0,1 0-1 0 0,4 1 1 0 0,-2-1-3 0 0,-1-1 0 0 0,1 0 0 0 0,0 0 0 0 0,0 0 0 0 0,0 0 0 0 0,0 0-1 0 0,0-1 1 0 0,-1 0 0 0 0,1 1 0 0 0,0-2 0 0 0,0 1 0 0 0,-1 0 0 0 0,1-1 0 0 0,-1 1 0 0 0,4-3 0 0 0,24-17 27 0 0,-1-1 0 0 0,-2-1 0 0 0,28-28 0 0 0,-12 10 0 0 0,25-19-19 0 0,133-123-23 0 0,-142 123-3 0 0,65-83-1 0 0,103-183 85 0 0,-82 111 88 0 0,-93 139 95 0 0,44-85 0 0 0,-88 146-47 0 0,-9 15-192 0 0,1 0 0 0 0,-1 0 0 0 0,0 0 0 0 0,0 0 1 0 0,0 0-1 0 0,0 0 0 0 0,0 0 0 0 0,0 0 0 0 0,0 0 0 0 0,1 0 0 0 0,-1 0 0 0 0,0 0 0 0 0,0 0 1 0 0,0 0-1 0 0,0 1 0 0 0,0-1 0 0 0,0 0 0 0 0,0 0 0 0 0,0 0 0 0 0,1 0 0 0 0,-1 0 0 0 0,0 0 0 0 0,0 0 1 0 0,0 0-1 0 0,0 0 0 0 0,0 0 0 0 0,0 1 0 0 0,0-1 0 0 0,0 0 0 0 0,0 0 0 0 0,0 0 0 0 0,0 0 1 0 0,0 0-1 0 0,0 0 0 0 0,0 0 0 0 0,0 1 0 0 0,0-1 0 0 0,0 0 0 0 0,0 0 0 0 0,0 0 0 0 0,0 0 0 0 0,0 0 1 0 0,0 0-1 0 0,0 0 0 0 0,0 1 0 0 0,0-1 0 0 0,0 0 0 0 0,0 0 0 0 0,0 0 0 0 0,0 0 0 0 0,0 0 1 0 0,0 0-1 0 0,0 0 0 0 0,-1 0 0 0 0,1 0 0 0 0,0 1 0 0 0,0-1 0 0 0,-10 32-13 0 0,-120 194 3 0 0,90-164-5 0 0,3 1 0 0 0,-46 107 1 0 0,-14 124-2080 0 0,81-239 386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0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13 102 7578 0 0,'-4'-15'828'0'0,"-4"-30"236"0"0,7 42-982 0 0,1 0 0 0 0,0 0 0 0 0,0 1 0 0 0,0-1 0 0 0,1 0 0 0 0,-1 0 0 0 0,1 1 0 0 0,-1-1 0 0 0,1 0 0 0 0,0 1 0 0 0,0-1 0 0 0,0 0 0 0 0,2-2 0 0 0,-3 4 617 0 0,12 39 499 0 0,17 389 589 0 0,-19-243-1691 0 0,-6-119-125 0 0,7 173-239 0 0,-11-181-272 0 0,-3 0-1 0 0,-10 63 1 0 0,12-117 464 0 0,0 8-364 0 0,-1 0-1 0 0,-1 0 1 0 0,1 0-1 0 0,-2 0 1 0 0,1-1-1 0 0,-9 17 1 0 0,4-17-903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305 291 12091 0 0,'-1'-2'0'0'0,"0"1"-1"0"0,0-1 1 0 0,0 0 0 0 0,-1 1 0 0 0,1 0 0 0 0,0-1 0 0 0,0 1 0 0 0,-1 0 0 0 0,1-1 0 0 0,-1 1 0 0 0,1 0 0 0 0,-1 0 0 0 0,-1-1 0 0 0,2 3-18 0 0,0-1 0 0 0,0 0 0 0 0,0 0 1 0 0,0 1-1 0 0,0-1 0 0 0,0 1 0 0 0,0-1 1 0 0,1 1-1 0 0,-1-1 0 0 0,0 1 0 0 0,0 0 0 0 0,1-1 1 0 0,-1 1-1 0 0,0 0 0 0 0,1 0 0 0 0,-1-1 1 0 0,1 1-1 0 0,-1 0 0 0 0,1 0 0 0 0,-1 0 1 0 0,1 0-1 0 0,0 0 0 0 0,-1 0 0 0 0,1-1 1 0 0,0 3-1 0 0,-27 45 64 0 0,-1-1 1 0 0,-35 45-1 0 0,29-45-45 0 0,26-35 7 0 0,-85 116 104 0 0,82-119 402 0 0,8-15 237 0 0,7-18-117 0 0,20-26-577 0 0,55-86 1 0 0,6-11-422 0 0,-74 124 323 0 0,55-107-185 0 0,-54 112 242 0 0,0-1 1 0 0,1 1-1 0 0,1 1 1 0 0,24-24 0 0 0,-33 36 20 0 0,0 1 0 0 0,1 0 0 0 0,0 0 0 0 0,0 0 0 0 0,0 1 0 0 0,0 0 0 0 0,0 0 1 0 0,1 0-1 0 0,-1 1 0 0 0,15-3 0 0 0,-11 3 16 0 0,1 1-1 0 0,0 0 1 0 0,0 1 0 0 0,0 0 0 0 0,0 1-1 0 0,14 3 1 0 0,3 2 2 0 0,-1 2 0 0 0,0 1 0 0 0,0 1 0 0 0,38 21 0 0 0,-19-6-245 0 0,0 2 0 0 0,-2 2 0 0 0,-1 1 0 0 0,74 70 0 0 0,-59-40-1095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2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393 179 12123 0 0,'-7'-32'524'0'0,"5"25"-422"0"0,0 0 0 0 0,0 0 1 0 0,0-13-1 0 0,1 10 180 0 0,-1 20 42 0 0,-4 14-142 0 0,0-5-32 0 0,1 0-1 0 0,-6 38 1 0 0,-3 14-16 0 0,-2-13-79 0 0,-50 151 78 0 0,39-140-118 0 0,-24 53 208 0 0,51-121-197 0 0,0 0 1 0 0,-1 0 0 0 0,1 0 0 0 0,0-1 0 0 0,-1 1 0 0 0,1 0 0 0 0,-1 0-1 0 0,1-1 1 0 0,-1 1 0 0 0,1 0 0 0 0,-1 0 0 0 0,0-1 0 0 0,1 1 0 0 0,-1-1-1 0 0,0 1 1 0 0,0-1 0 0 0,1 1 0 0 0,-2 0 0 0 0,1-1-9 0 0,1-1 0 0 0,0 1 1 0 0,-1 0-1 0 0,1 0 0 0 0,0 0 1 0 0,-1-1-1 0 0,1 1 0 0 0,0 0 0 0 0,-1 0 1 0 0,1-1-1 0 0,0 1 0 0 0,-1 0 1 0 0,1-1-1 0 0,0 1 0 0 0,0 0 0 0 0,0-1 1 0 0,-1 1-1 0 0,1-1 0 0 0,0 1 1 0 0,0 0-1 0 0,0-1 0 0 0,0 1 0 0 0,0-1 1 0 0,0 1-1 0 0,-1-1 0 0 0,-2-37 188 0 0,3 36-277 0 0,1-41-203 0 0,2 0-1 0 0,3 1 1 0 0,20-83 0 0 0,-2 11-170 0 0,-12 55 355 0 0,1 1 0 0 0,4 0 0 0 0,26-63 0 0 0,-38 105 142 0 0,4-10 135 0 0,-8 25-171 0 0,-1 0 0 0 0,0 0-1 0 0,1 0 1 0 0,-1 1 0 0 0,1-1-1 0 0,-1 0 1 0 0,1 1 0 0 0,0-1-1 0 0,-1 0 1 0 0,1 1 0 0 0,0-1 0 0 0,-1 0-1 0 0,1 1 1 0 0,0-1 0 0 0,0 1-1 0 0,-1 0 1 0 0,1-1 0 0 0,0 1-1 0 0,0-1 1 0 0,0 1 0 0 0,0 0-1 0 0,-1 0 1 0 0,3-1 0 0 0,-1 2-13 0 0,-1-1-1 0 0,1 1 1 0 0,-1-1 0 0 0,0 1 0 0 0,1-1-1 0 0,-1 1 1 0 0,1 0 0 0 0,-1 0 0 0 0,0 0-1 0 0,0 0 1 0 0,1 0 0 0 0,-1 0 0 0 0,1 1-1 0 0,2 2 15 0 0,6 5 8 0 0,0 0-1 0 0,-2 1 0 0 0,1 0 0 0 0,-1 0 0 0 0,0 1 0 0 0,-1 0 0 0 0,0 0 0 0 0,9 25 0 0 0,-1-6-16 0 0,29 43 7 0 0,71 91 0 0 0,35 58-955 0 0,-148-218 920 0 0,15 33-199 0 0,-17-37 222 0 0,1 1 0 0 0,-1 0-1 0 0,0 0 1 0 0,1-1 0 0 0,-1 1-1 0 0,0 0 1 0 0,0 0 0 0 0,0 0-1 0 0,0-1 1 0 0,0 1 0 0 0,0 0-1 0 0,0 0 1 0 0,0-1 0 0 0,0 1-1 0 0,0 0 1 0 0,0 0 0 0 0,0 0-1 0 0,-1-1 1 0 0,1 1 0 0 0,0 0-1 0 0,-1-1 1 0 0,1 1 0 0 0,0 0-1 0 0,-1 0 1 0 0,1-1-1 0 0,-1 1 1 0 0,1-1 0 0 0,-1 1-1 0 0,1 0 1 0 0,-1-1 0 0 0,1 1-1 0 0,-1-1 1 0 0,0 1 0 0 0,1-1-1 0 0,-1 0 1 0 0,0 1 0 0 0,1-1-1 0 0,-1 0 1 0 0,0 1 0 0 0,0-1-1 0 0,1 0 1 0 0,-1 0 0 0 0,-1 1-1 0 0,-32 1 194 0 0,0-2-1 0 0,1-1 0 0 0,-36-5 1 0 0,17 1-24 0 0,-35 0-65 0 0,-1 4 0 0 0,-173 20 0 0 0,248-18-403 0 0,0 2 0 0 0,0 0-1 0 0,0 0 1 0 0,-23 10 0 0 0,17-4-1533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21 174 10810 0 0,'-7'-15'2191'0'0,"5"10"-1747"0"0,-1-1-1 0 0,1 0 1 0 0,0 0-1 0 0,-2-8 1 0 0,4 13-421 0 0,0-1 1 0 0,0 1 0 0 0,-1 0-1 0 0,1-1 1 0 0,0 1-1 0 0,1-1 1 0 0,-1 1 0 0 0,0 0-1 0 0,0-1 1 0 0,0 1-1 0 0,1 0 1 0 0,-1 0 0 0 0,1-1-1 0 0,-1 1 1 0 0,1 0 0 0 0,0 0-1 0 0,-1-1 1 0 0,1 1-1 0 0,0 0 1 0 0,0 0 0 0 0,0 0-1 0 0,-1 0 1 0 0,1 0-1 0 0,0 0 1 0 0,2-1 0 0 0,6-3-8 0 0,-1 0 1 0 0,1 0-1 0 0,0 1 1 0 0,1 0-1 0 0,-1 1 1 0 0,1 0-1 0 0,-1 0 1 0 0,1 1-1 0 0,0 1 1 0 0,20-2-1 0 0,-27 3-24 0 0,0 0 0 0 0,0 0 1 0 0,0 0-1 0 0,0 0 0 0 0,0 1 0 0 0,0-1 0 0 0,-1 1 0 0 0,1 0 0 0 0,0 0 1 0 0,0 0-1 0 0,0 0 0 0 0,0 0 0 0 0,-1 1 0 0 0,1-1 0 0 0,-1 1 1 0 0,1 0-1 0 0,-1 0 0 0 0,0 0 0 0 0,1 0 0 0 0,-1 0 0 0 0,0 0 1 0 0,0 1-1 0 0,-1-1 0 0 0,1 0 0 0 0,0 1 0 0 0,-1 0 0 0 0,1-1 1 0 0,-1 1-1 0 0,0 0 0 0 0,0 0 0 0 0,0 0 0 0 0,0 0 0 0 0,-1 0 1 0 0,1 0-1 0 0,-1-1 0 0 0,0 2 0 0 0,0-1 0 0 0,0 0 0 0 0,0 0 1 0 0,-1 3-1 0 0,0 8-2 0 0,-1-1 1 0 0,-1 1-1 0 0,0-1 1 0 0,-1 1-1 0 0,0-1 1 0 0,-1-1-1 0 0,-1 1 1 0 0,0-1-1 0 0,-12 20 1 0 0,-3-2 32 0 0,-1 0 1 0 0,-35 36 0 0 0,56-64 0 0 0,0-1 0 0 0,-1 1 0 0 0,1-1 0 0 0,-1 0 0 0 0,1 0 0 0 0,-1 1 0 0 0,1-1 0 0 0,-1 0 0 0 0,0 0 0 0 0,1-1 0 0 0,-1 1 0 0 0,0 0 0 0 0,0-1 0 0 0,0 1 0 0 0,0-1 0 0 0,-2 1 0 0 0,19-29 621 0 0,1 3-589 0 0,2 0 1 0 0,24-27-1 0 0,-20 27-9 0 0,31-49 0 0 0,-30 36 17 0 0,-1-2 0 0 0,29-76 0 0 0,-50 114 360 0 0,-4 36-256 0 0,2-28-160 0 0,0-1-1 0 0,1 1 1 0 0,-1-1-1 0 0,1 1 0 0 0,0-1 1 0 0,1 1-1 0 0,-1-1 0 0 0,4 11 1 0 0,-2-8-28 0 0,1-1 0 0 0,0 1 0 0 0,1-1 0 0 0,-1 0 0 0 0,1 0 0 0 0,1 0 0 0 0,0 0 0 0 0,0-1 0 0 0,0 0-1 0 0,0 0 1 0 0,1 0 0 0 0,11 8 0 0 0,-9-9-163 0 0,0 0-1 0 0,1 0 0 0 0,-1-1 1 0 0,1 0-1 0 0,0-1 1 0 0,1 1-1 0 0,-1-2 0 0 0,0 1 1 0 0,1-2-1 0 0,12 2 0 0 0,33 0-2640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7242 0 0,'-2'1'-23'0'0,"1"0"0"0"0,-1 0 1 0 0,0 0-1 0 0,0 0 0 0 0,1 0 1 0 0,-1 1-1 0 0,1-1 0 0 0,-1 0 1 0 0,1 1-1 0 0,-1-1 0 0 0,1 1 1 0 0,0 0-1 0 0,0-1 0 0 0,0 1 1 0 0,0 0-1 0 0,0 0 0 0 0,-1 2 1 0 0,-12 36 116 0 0,12-33-18 0 0,-5 16 167 0 0,1 0 1 0 0,2 1-1 0 0,-4 43 0 0 0,8-56-209 0 0,0 0-1 0 0,0 1 1 0 0,1-1-1 0 0,0 0 1 0 0,1 0-1 0 0,0 0 1 0 0,1 0-1 0 0,0 0 1 0 0,1 0-1 0 0,6 13 1 0 0,-8-21-17 0 0,-1 0 0 0 0,1 0-1 0 0,0-1 1 0 0,0 1 0 0 0,1 0 0 0 0,-1-1 0 0 0,0 1 0 0 0,1-1 0 0 0,0 0-1 0 0,-1 0 1 0 0,1 0 0 0 0,0 0 0 0 0,0 0 0 0 0,0-1 0 0 0,0 1 0 0 0,6 1 0 0 0,-5-2 7 0 0,1 0 0 0 0,0-1 0 0 0,0 1 1 0 0,-1-1-1 0 0,1 0 0 0 0,0 0 1 0 0,0-1-1 0 0,-1 1 0 0 0,1-1 1 0 0,8-3-1 0 0,4-2-127 0 0,0-2 0 0 0,0 0 0 0 0,-1 0 0 0 0,0-2 0 0 0,15-11 0 0 0,8-8-1372 0 0,1-2-443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4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745 23 2232 0 0,'3'-3'386'0'0,"0"1"-1"0"0,1 0 1 0 0,-1-1 0 0 0,1 1-1 0 0,-1 1 1 0 0,1-1-1 0 0,0 0 1 0 0,0 1-1 0 0,0 0 1 0 0,0 0-1 0 0,0 0 1 0 0,0 0-1 0 0,5 1 1 0 0,-7 0-254 0 0,1 0 0 0 0,-1 0 0 0 0,0 1 0 0 0,0-1 0 0 0,0 1 0 0 0,1 0 0 0 0,-1-1 1 0 0,0 1-1 0 0,0 0 0 0 0,0 0 0 0 0,0 0 0 0 0,0 1 0 0 0,-1-1 0 0 0,1 0 1 0 0,0 1-1 0 0,-1-1 0 0 0,1 1 0 0 0,0-1 0 0 0,-1 1 0 0 0,0 0 0 0 0,1 0 0 0 0,-1 0 1 0 0,0 0-1 0 0,0 0 0 0 0,1 4 0 0 0,3 5 87 0 0,-2 1-1 0 0,1 0 1 0 0,-1 0 0 0 0,-1 1-1 0 0,1 15 1 0 0,-1 68 156 0 0,-2-37-264 0 0,1-19-82 0 0,4 222 70 0 0,-8-191-166 0 0,-18 119-1 0 0,19-182 65 0 0,0 1-1 0 0,0-1 0 0 0,0 0 1 0 0,-1 1-1 0 0,0-1 1 0 0,-1 0-1 0 0,0-1 1 0 0,0 1-1 0 0,-8 9 0 0 0,8-12 8 0 0,-1 1 0 0 0,0-1 0 0 0,-1-1 0 0 0,1 1 0 0 0,-1-1 0 0 0,0 0-1 0 0,0 0 1 0 0,0-1 0 0 0,0 0 0 0 0,-1 0 0 0 0,-13 4 0 0 0,-29 4 31 0 0,0-1 1 0 0,0-3 0 0 0,-75 1 0 0 0,123-8-37 0 0,-346-2-723 0 0,285 0-303 0 0,11 2-2173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4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 12651 0 0,'5'-3'-32'0'0,"-4"3"-440"0"0,1 3-17 0 0,0 5-95 0 0,-2 0 256 0 0,1 2 112 0 0,-1 0 64 0 0,0 2-40 0 0,-3 1-88 0 0,-5 5-1000 0 0,-7-3-1097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255 361 15323 0 0,'0'0'-3'0'0,"1"-1"0"0"0,-1 1 0 0 0,1 0 0 0 0,-1 0 0 0 0,0-1 0 0 0,1 1 0 0 0,-1 0 0 0 0,1 0 0 0 0,-1-1 0 0 0,1 1 0 0 0,-1 0 0 0 0,1 0 0 0 0,-1 0 0 0 0,1 0 0 0 0,-1 0 0 0 0,1 0 0 0 0,-1 0 0 0 0,1 0 0 0 0,-1 0 0 0 0,1 0 0 0 0,-1 0 0 0 0,1 0-1 0 0,-1 0 1 0 0,1 0 0 0 0,-1 0 0 0 0,1 1 0 0 0,-1-1 0 0 0,1 0 0 0 0,-1 0 0 0 0,1 0 0 0 0,-1 1 0 0 0,0-1 0 0 0,1 0 0 0 0,-1 1 0 0 0,1-1 0 0 0,-1 0 0 0 0,0 1 0 0 0,1-1 0 0 0,-1 1 0 0 0,0-1 0 0 0,0 0 0 0 0,1 1 0 0 0,-1-1 0 0 0,0 2 0 0 0,15 22 13 0 0,-14-18 16 0 0,0 1 0 0 0,0 0 1 0 0,-1 0-1 0 0,1 0 0 0 0,-2 0 0 0 0,1 0 1 0 0,-1 0-1 0 0,0 0 0 0 0,0 0 1 0 0,-5 12-1 0 0,-3 22 53 0 0,7-20-61 0 0,-16 112 46 0 0,13-108-69 0 0,-2 0 0 0 0,0 0-1 0 0,-13 28 1 0 0,-4 6 14 0 0,-18 37 181 0 0,42-95-167 0 0,0 0 1 0 0,-1 0 0 0 0,1 0-1 0 0,-1 0 1 0 0,1 0 0 0 0,-1-1-1 0 0,1 1 1 0 0,-1 0 0 0 0,1 0-1 0 0,-1 0 1 0 0,0-1-1 0 0,0 1 1 0 0,1 0 0 0 0,-1-1-1 0 0,0 1 1 0 0,0 0 0 0 0,0-1-1 0 0,-1 1 1 0 0,1-1 4 0 0,1 0-1 0 0,-1 0 1 0 0,1-1-1 0 0,0 1 1 0 0,-1 0 0 0 0,1 0-1 0 0,0-1 1 0 0,-1 1-1 0 0,1 0 1 0 0,-1-1 0 0 0,1 1-1 0 0,0-1 1 0 0,0 1 0 0 0,-1 0-1 0 0,1-1 1 0 0,0 1-1 0 0,0-1 1 0 0,0 1 0 0 0,-1-1-1 0 0,1 1 1 0 0,0-1-1 0 0,0 1 1 0 0,0-1 0 0 0,0 1-1 0 0,0-1 1 0 0,-1-6 98 0 0,0 0 0 0 0,1 1 0 0 0,0-1 0 0 0,0-9 0 0 0,17-78 5 0 0,45-146-1 0 0,-17 78-185 0 0,16-79-171 0 0,-58 227 208 0 0,2-1-1 0 0,-1 0 0 0 0,2 1 0 0 0,0 0 0 0 0,1 0 1 0 0,0 1-1 0 0,1 0 0 0 0,1 0 0 0 0,0 1 1 0 0,17-19-1 0 0,-25 30 6 0 0,0 0 0 0 0,0 0 0 0 0,1 0 0 0 0,-1 0 0 0 0,0 0 1 0 0,0 0-1 0 0,0 0 0 0 0,1 1 0 0 0,-1-1 0 0 0,1 0 0 0 0,-1 1 0 0 0,0-1 0 0 0,1 1 1 0 0,-1 0-1 0 0,1-1 0 0 0,-1 1 0 0 0,1 0 0 0 0,-1 0 0 0 0,1 0 0 0 0,-1 0 1 0 0,1 0-1 0 0,-1 0 0 0 0,3 1 0 0 0,-1 0-4 0 0,0 0 0 0 0,-1 1 1 0 0,1-1-1 0 0,0 1 0 0 0,0-1 0 0 0,-1 1 1 0 0,1 0-1 0 0,-1 0 0 0 0,0 0 0 0 0,4 4 1 0 0,2 4-1 0 0,-1-1 0 0 0,0 1 1 0 0,-1 0-1 0 0,10 21 1 0 0,64 189-8 0 0,-21-52-34 0 0,-39-120 56 0 0,41 124-18 0 0,-60-169 25 0 0,0 0 0 0 0,0 0 0 0 0,-1-1 0 0 0,1 1 0 0 0,-1 0 0 0 0,0 0 0 0 0,0 0 0 0 0,0 0 0 0 0,0 0 0 0 0,-1 5 0 0 0,0-7 2 0 0,1 0 0 0 0,-1 0 0 0 0,0 0-1 0 0,0 0 1 0 0,0 0 0 0 0,0 0 0 0 0,0 0-1 0 0,0 0 1 0 0,0-1 0 0 0,0 1-1 0 0,0 0 1 0 0,-1-1 0 0 0,1 1 0 0 0,0 0-1 0 0,0-1 1 0 0,-1 0 0 0 0,1 1 0 0 0,0-1-1 0 0,-1 0 1 0 0,1 1 0 0 0,0-1-1 0 0,-1 0 1 0 0,1 0 0 0 0,0 0 0 0 0,-3-1-1 0 0,-113 5 14 0 0,-88 7-82 0 0,128-2-158 0 0,1 4 0 0 0,-76 22-1 0 0,142-32-346 0 0,1 1-1 0 0,0-1 0 0 0,0 2 1 0 0,0-1-1 0 0,-9 7 0 0 0,5-2-2331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5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66 203 12955 0 0,'-11'-10'643'0'0,"1"0"1"0"0,1-1-1 0 0,-9-12 0 0 0,16 20-626 0 0,0 1-1 0 0,0-1 1 0 0,1 0-1 0 0,-1 1 0 0 0,1-1 1 0 0,-1 0-1 0 0,1 0 1 0 0,0 0-1 0 0,0 0 0 0 0,0-1 1 0 0,1 1-1 0 0,-1 0 1 0 0,1 0-1 0 0,-1 0 0 0 0,1-1 1 0 0,0 1-1 0 0,1 0 1 0 0,-1 0-1 0 0,0-1 0 0 0,2-3 1 0 0,-1 5-14 0 0,0-1-1 0 0,1 1 1 0 0,-1-1 0 0 0,1 1 0 0 0,-1 0 0 0 0,1-1 0 0 0,0 1 0 0 0,0 0-1 0 0,0 0 1 0 0,0 0 0 0 0,0 1 0 0 0,0-1 0 0 0,1 0 0 0 0,-1 1 0 0 0,0-1-1 0 0,1 1 1 0 0,3-1 0 0 0,-1 0-18 0 0,0 1 0 0 0,1-1 0 0 0,-1 1 0 0 0,1 1 0 0 0,-1-1 0 0 0,1 1 0 0 0,-1 0 0 0 0,8 1 0 0 0,2 1-59 0 0,1 1-1 0 0,-1 0 0 0 0,0 1 0 0 0,-1 1 0 0 0,20 9 1 0 0,-29-12 64 0 0,1 1 1 0 0,-1-1-1 0 0,0 1 1 0 0,0 0 0 0 0,-1 1-1 0 0,1-1 1 0 0,-1 1-1 0 0,1 0 1 0 0,-1 0 0 0 0,0 0-1 0 0,0 1 1 0 0,-1-1-1 0 0,0 1 1 0 0,1 0-1 0 0,-2 0 1 0 0,1 0 0 0 0,0 1-1 0 0,-1-1 1 0 0,0 0-1 0 0,0 1 1 0 0,-1 0 0 0 0,0-1-1 0 0,0 1 1 0 0,0 0-1 0 0,0-1 1 0 0,-1 1 0 0 0,0 0-1 0 0,0 0 1 0 0,-1 0-1 0 0,0 0 1 0 0,0-1-1 0 0,0 1 1 0 0,0 0 0 0 0,-1-1-1 0 0,-2 6 1 0 0,-2 3 30 0 0,0 0 0 0 0,-1-1-1 0 0,0 0 1 0 0,-1 0 0 0 0,-1-1 0 0 0,0 0 0 0 0,0-1-1 0 0,-1 0 1 0 0,-1 0 0 0 0,0-1 0 0 0,0 0 0 0 0,-15 9 0 0 0,25-19 139 0 0,3-2-110 0 0,-1-1-1 0 0,1 1 1 0 0,-1 0 0 0 0,1 0 0 0 0,0-1 0 0 0,0 1 0 0 0,4-3 0 0 0,1-2-37 0 0,17-17-42 0 0,39-31 1 0 0,3-3-87 0 0,110-128-47 0 0,-156 165 109 0 0,13-16 0 0 0,-32 36 115 0 0,-1 1-48 0 0,1 1 0 0 0,-1-1-1 0 0,1 1 1 0 0,-1-1-1 0 0,0 1 1 0 0,1-1 0 0 0,-1 1-1 0 0,0 0 1 0 0,0-1 0 0 0,1 1-1 0 0,-1-1 1 0 0,0 1 0 0 0,0 0-1 0 0,0-1 1 0 0,0 1-1 0 0,0 0 1 0 0,0-1 0 0 0,0 1-1 0 0,0 0 1 0 0,0-1 0 0 0,0 1-1 0 0,0 0 1 0 0,0-1 0 0 0,0 1-1 0 0,-1 1 1 0 0,-5 20 217 0 0,4-16-147 0 0,-5 14 21 0 0,2 1 0 0 0,0-1 1 0 0,2 1-1 0 0,0 0 0 0 0,2 0 0 0 0,1 38 1 0 0,0-52-95 0 0,1 0 0 0 0,1 0 0 0 0,-1 0 0 0 0,1 0 0 0 0,1 0 0 0 0,-1-1 0 0 0,1 1 0 0 0,0 0 0 0 0,0-1 0 0 0,6 7 0 0 0,-6-8-5 0 0,1-1 0 0 0,0 0 0 0 0,0 0 1 0 0,0-1-1 0 0,0 1 0 0 0,1-1 1 0 0,-1 0-1 0 0,1 0 0 0 0,0 0 0 0 0,0-1 1 0 0,0 0-1 0 0,0 0 0 0 0,1 0 1 0 0,9 2-1 0 0,3-1-286 0 0,0-1 0 0 0,1-1 0 0 0,-1-1 0 0 0,0 0 0 0 0,19-3 0 0 0,13-4-1910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5:57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404 272 14355 0 0,'-1'-11'215'0'0,"-1"-32"240"0"0,3 40-465 0 0,-1 1 0 0 0,0-1 0 0 0,1 1 0 0 0,-1 0 0 0 0,1-1 0 0 0,0 1-1 0 0,-1-1 1 0 0,1 1 0 0 0,1 0 0 0 0,-1 0 0 0 0,0-1 0 0 0,0 1 0 0 0,1 0 0 0 0,1-2 0 0 0,-2 3-11 0 0,-1 1 10 0 0,0-3-22 0 0,-2-1-4 0 0,0 3 10 0 0,-2 1 1 0 0,-3 5-9 0 0,3 1-2 0 0,-52 138-88 0 0,53-132 146 0 0,0 0 0 0 0,0 0 1 0 0,1 0-1 0 0,1 0 0 0 0,0 21 1 0 0,1-32-19 0 0,0 0 0 0 0,0 1 0 0 0,0-1 0 0 0,0 0 0 0 0,0 0 0 0 0,1 1 0 0 0,-1-1 0 0 0,0 0 0 0 0,1 0 0 0 0,-1 1 0 0 0,1-1 0 0 0,-1 0 0 0 0,1 0 0 0 0,0 0 1 0 0,-1 0-1 0 0,1 0 0 0 0,0 0 0 0 0,0 0 0 0 0,0 0 0 0 0,0 0 0 0 0,0 0 0 0 0,0 0 0 0 0,0-1 0 0 0,1 2 0 0 0,0-1 13 0 0,0-1 0 0 0,0 1 0 0 0,0-1 0 0 0,0 0 0 0 0,0 0 1 0 0,0 1-1 0 0,0-1 0 0 0,0-1 0 0 0,0 1 0 0 0,0 0 0 0 0,0 0 0 0 0,0-1 0 0 0,3 0 0 0 0,5-3 29 0 0,0 0 0 0 0,-1 0 0 0 0,0-1-1 0 0,15-10 1 0 0,13-12-72 0 0,-1-2 0 0 0,-1-1 0 0 0,30-35 0 0 0,80-114-59 0 0,-135 165 133 0 0,1 0 1 0 0,1 0 0 0 0,0 1 0 0 0,17-13-1 0 0,-29 26-49 0 0,1-1 0 0 0,-1 1-1 0 0,1-1 1 0 0,-1 1-1 0 0,1 0 1 0 0,-1-1 0 0 0,1 1-1 0 0,-1 0 1 0 0,1 0 0 0 0,-1-1-1 0 0,1 1 1 0 0,-1 0 0 0 0,1 0-1 0 0,0 0 1 0 0,-1 0-1 0 0,1-1 1 0 0,0 1 0 0 0,-1 0-1 0 0,1 0 1 0 0,-1 0 0 0 0,1 1-1 0 0,0-1 1 0 0,-1 0 0 0 0,1 0-1 0 0,-1 0 1 0 0,1 0-1 0 0,0 0 1 0 0,-1 1 0 0 0,1-1-1 0 0,-1 0 1 0 0,1 1 0 0 0,0-1-1 0 0,0 2 8 0 0,1-1 0 0 0,-1 1 1 0 0,0 0-1 0 0,0-1 0 0 0,0 1 0 0 0,0 0 0 0 0,0 0 0 0 0,0-1 0 0 0,0 1 0 0 0,0 3 0 0 0,1 4 47 0 0,0 0 1 0 0,0 0-1 0 0,0 14 0 0 0,-3 17 66 0 0,-2 1 1 0 0,-16 76 0 0 0,5-39-84 0 0,-9 58-60 0 0,-15 113-44 0 0,-41 178-765 0 0,76-413 757 0 0,-1 0 0 0 0,0 0 1 0 0,-1 0-1 0 0,-12 25 1 0 0,15-36 59 0 0,0 0 0 0 0,-1 0 1 0 0,1 0-1 0 0,-1 0 0 0 0,1 0 0 0 0,-1 0 1 0 0,0 0-1 0 0,0-1 0 0 0,0 1 0 0 0,0-1 1 0 0,0 0-1 0 0,-1 0 0 0 0,1 0 1 0 0,-1-1-1 0 0,1 1 0 0 0,-1-1 0 0 0,0 0 1 0 0,1 0-1 0 0,-1 0 0 0 0,0 0 1 0 0,0-1-1 0 0,0 1 0 0 0,-4-1 0 0 0,-9-1-153 0 0,1 0-1 0 0,-1-2 0 0 0,1 0 1 0 0,-23-6-1 0 0,-64-27-492 0 0,55 18 515 0 0,-105-45 134 0 0,135 55 163 0 0,1-2-1 0 0,0-1 1 0 0,0 0 0 0 0,1-1-1 0 0,1 0 1 0 0,-19-20 0 0 0,30 28-60 0 0,1 0 1 0 0,0 0-1 0 0,0 0 1 0 0,0 0-1 0 0,0-1 1 0 0,1 1-1 0 0,-1-1 1 0 0,1 0-1 0 0,1 1 1 0 0,-1-1-1 0 0,1 0 1 0 0,-2-7-1 0 0,3 8-57 0 0,0 1 0 0 0,0 0 0 0 0,0-1 0 0 0,0 1 0 0 0,1 0 1 0 0,-1 0-1 0 0,1-1 0 0 0,0 1 0 0 0,0 0 0 0 0,0 0 0 0 0,1 0 0 0 0,-1 0 0 0 0,1 0 0 0 0,0 0 0 0 0,-1 0 0 0 0,1 0 0 0 0,0 1 0 0 0,1-1 0 0 0,-1 1 0 0 0,4-4 0 0 0,7-4 32 0 0,1-1-1 0 0,0 2 1 0 0,0 0-1 0 0,1 1 1 0 0,28-12 0 0 0,86-24 150 0 0,20 3-151 0 0,295-40 1 0 0,163 39-1330 0 0,-487 40-695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63 12683 0 0,'-6'-25'3058'0'0,"0"-13"-1933"0"0,8 47-1075 0 0,-2-8-46 0 0,1 0 1 0 0,-1 0-1 0 0,0 0 0 0 0,0 0 0 0 0,0 0 1 0 0,1 0-1 0 0,-1 0 0 0 0,0-1 0 0 0,0 1 0 0 0,0 0 1 0 0,-1 0-1 0 0,1 0 0 0 0,0 0 0 0 0,-1 1 1 0 0,-16 63 127 0 0,2 1 1 0 0,-11 105-1 0 0,22-127-138 0 0,0-16-7 0 0,1 0-1 0 0,1 1 1 0 0,2-1-1 0 0,1 1 1 0 0,6 38-1 0 0,-7-64 13 0 0,1 1-1 0 0,0-1 0 0 0,0 0 1 0 0,0 1-1 0 0,1-1 0 0 0,-1 0 1 0 0,1 0-1 0 0,-1 0 0 0 0,1 0 1 0 0,0 0-1 0 0,0-1 0 0 0,1 1 1 0 0,-1 0-1 0 0,0-1 0 0 0,5 4 1 0 0,-5-5-1 0 0,0 0 1 0 0,0 0 0 0 0,0 0 0 0 0,1 0-1 0 0,-1-1 1 0 0,0 1 0 0 0,1-1-1 0 0,-1 1 1 0 0,0-1 0 0 0,1 0 0 0 0,-1 0-1 0 0,0 0 1 0 0,1 0 0 0 0,-1 0 0 0 0,1 0-1 0 0,-1-1 1 0 0,0 1 0 0 0,1-1-1 0 0,-1 1 1 0 0,0-1 0 0 0,0 0 0 0 0,4-2-1 0 0,18-10-4 0 0,-2 0 0 0 0,1-1 0 0 0,23-22 0 0 0,59-57-153 0 0,-82 72 97 0 0,7-6 38 0 0,-2-2 0 0 0,-1 0 0 0 0,-1-2 0 0 0,-2-1 0 0 0,-1-1 0 0 0,-1-1 0 0 0,23-49 0 0 0,-39 69 30 0 0,20-37 36 0 0,-25 50-50 0 0,-1 1 9 0 0,0 0 0 0 0,1 1-1 0 0,-1-1 1 0 0,0 0 0 0 0,1 0 0 0 0,-1 1 0 0 0,0-1-1 0 0,1 0 1 0 0,-1 0 0 0 0,0 1 0 0 0,0-1 0 0 0,1 0-1 0 0,-1 1 1 0 0,0-1 0 0 0,0 0 0 0 0,0 1 0 0 0,0-1-1 0 0,1 1 1 0 0,-1-1 0 0 0,0 0 0 0 0,0 1 0 0 0,0-1 0 0 0,0 1-1 0 0,0-1 1 0 0,0 0 0 0 0,0 1 0 0 0,0-1 0 0 0,0 1-1 0 0,0-1 1 0 0,-1 1 0 0 0,0 14-14 0 0,-7 19 23 0 0,2 0-1 0 0,1 0 1 0 0,2 1-1 0 0,1-1 1 0 0,2 1 0 0 0,4 34-1 0 0,-2-57-7 0 0,0 0 1 0 0,0 0-1 0 0,1-1 0 0 0,1 1 0 0 0,-1-1 0 0 0,2 1 1 0 0,0-1-1 0 0,0 0 0 0 0,1-1 0 0 0,1 0 0 0 0,-1 1 1 0 0,2-2-1 0 0,-1 1 0 0 0,1-1 0 0 0,1-1 0 0 0,0 1 1 0 0,0-1-1 0 0,0-1 0 0 0,1 0 0 0 0,18 10 0 0 0,-19-12-226 0 0,1-1 1 0 0,1 0-1 0 0,-1 0 0 0 0,0-1 0 0 0,1-1 0 0 0,0 0 0 0 0,16 2 0 0 0,8-4-4137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18 264 2393 0 0,'-5'-9'968'0'0,"0"-7"858"0"0,-2-19 1076 0 0,6 29-3413 0 0,3-12 943 0 0,-2 17-414 0 0,1 0 0 0 0,0 0-1 0 0,-1 0 1 0 0,1 1 0 0 0,-1-1-1 0 0,1 0 1 0 0,0 0 0 0 0,0 0-1 0 0,0 1 1 0 0,-1-1 0 0 0,1 0-1 0 0,0 1 1 0 0,0-1 0 0 0,0 0-1 0 0,0 1 1 0 0,0-1 0 0 0,2 0-1 0 0,2 0 6 0 0,0 0 0 0 0,0 0 0 0 0,0 1 0 0 0,0 0-1 0 0,9 0 1 0 0,0 0 82 0 0,29-4-5 0 0,9-1-46 0 0,78-15 0 0 0,-29 0 56 0 0,196-13 0 0 0,-152 25-70 0 0,219-19 124 0 0,-13 1-135 0 0,-102 10-82 0 0,-215 14-159 0 0,-5 0-544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5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2280 0 0,'0'0'-9'0'0,"2"3"-15"0"0,4 7 84 0 0,-1-1-1 0 0,0 1 1 0 0,-1 0 0 0 0,0 0 0 0 0,0 1-1 0 0,-1-1 1 0 0,-1 1 0 0 0,0-1-1 0 0,0 1 1 0 0,0 16 0 0 0,-1 19 787 0 0,-4 52 1 0 0,2-77-658 0 0,-85 689 925 0 0,28-307-1063 0 0,29-109-2008 0 0,26-237-76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5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21 251 7666 0 0,'-6'-9'339'0'0,"4"7"-262"0"0,1 1 0 0 0,0-1 0 0 0,-1 0-1 0 0,1 1 1 0 0,0-1 0 0 0,0 0-1 0 0,0 0 1 0 0,0 0 0 0 0,0 1-1 0 0,1-1 1 0 0,-1 0 0 0 0,1 0 0 0 0,-1 0-1 0 0,1 0 1 0 0,-1 0 0 0 0,1 0-1 0 0,0-3 1 0 0,2 4-65 0 0,-1 0 0 0 0,1 0 0 0 0,-1 1 0 0 0,1-1 0 0 0,0 0 0 0 0,-1 1 0 0 0,1 0 0 0 0,0-1-1 0 0,0 1 1 0 0,-1 0 0 0 0,1 0 0 0 0,0 0 0 0 0,2 0 0 0 0,4 0 96 0 0,221-22 1093 0 0,-51 7-990 0 0,284-28-28 0 0,-89 10-139 0 0,204-14 7 0 0,-127 14 94 0 0,-428 30-88 0 0,-12 2 62 0 0,1 0-1 0 0,0 0 1 0 0,16 1 0 0 0,-28 8-67 0 0,-24 87-137 0 0,-6 88-16 0 0,-28 204 103 0 0,45-244 40 0 0,10 277 0 0 0,10-333-63 0 0,5 0 0 0 0,3-1 0 0 0,4-1 0 0 0,42 123 0 0 0,-48-177-320 0 0,1-1 1 0 0,17 30 0 0 0,-9-27-752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6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5785 0 0,'-3'90'1307'0'0,"-12"90"-506"0"0,2-47-671 0 0,11-117-104 0 0,0-1 0 0 0,-5 16 0 0 0,4-20 147 0 0,1-1-1 0 0,0 0 0 0 0,0 1 1 0 0,1 0-1 0 0,1-1 0 0 0,0 14 0 0 0,0-23-102 0 0,1 0-1 0 0,-1 0 1 0 0,0-1 0 0 0,1 1-1 0 0,-1-1 1 0 0,1 1-1 0 0,-1 0 1 0 0,1-1 0 0 0,-1 1-1 0 0,1-1 1 0 0,-1 1-1 0 0,1-1 1 0 0,0 1-1 0 0,-1-1 1 0 0,1 0 0 0 0,0 1-1 0 0,-1-1 1 0 0,1 0-1 0 0,0 1 1 0 0,-1-1 0 0 0,1 0-1 0 0,0 0 1 0 0,0 0-1 0 0,-1 0 1 0 0,1 1-1 0 0,0-1 1 0 0,0 0 0 0 0,-1 0-1 0 0,1-1 1 0 0,0 1-1 0 0,0 0 1 0 0,-1 0-1 0 0,1 0 1 0 0,1-1 0 0 0,0 1-293 0 0,29-3 340 0 0,33-7-1 0 0,8-1-110 0 0,257-20-1313 0 0,-313 29-183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58 6465 0 0,'0'-4'172'0'0,"-1"1"-12"0"0,1 0 0 0 0,-1 0 0 0 0,1 0 0 0 0,-1 0 0 0 0,1 0 0 0 0,0 0-1 0 0,1 0 1 0 0,-1 0 0 0 0,0 0 0 0 0,1 0 0 0 0,0 0 0 0 0,-1 0 0 0 0,1 1 0 0 0,0-1 0 0 0,1 0-1 0 0,1-3 888 0 0,3 9-723 0 0,-3 1-311 0 0,-1 0-1 0 0,0 0 0 0 0,1 0 0 0 0,-1 0 1 0 0,-1 0-1 0 0,1 1 0 0 0,-1-1 0 0 0,0 1 1 0 0,0-1-1 0 0,0 1 0 0 0,0-1 0 0 0,-1 10 1 0 0,1 12-2 0 0,-4 28-1 0 0,2-37 28 0 0,-6 55 48 0 0,3-40-45 0 0,1 0 0 0 0,3 45 0 0 0,0-73 6 0 0,0 0-1 0 0,0-1 0 0 0,1 1 1 0 0,0-1-1 0 0,-1 1 1 0 0,1-1-1 0 0,1 0 0 0 0,-1 1 1 0 0,0-1-1 0 0,1 0 0 0 0,0 0 1 0 0,-1 0-1 0 0,1 0 0 0 0,0 0 1 0 0,1 0-1 0 0,-1 0 1 0 0,1-1-1 0 0,-1 1 0 0 0,1-1 1 0 0,0 0-1 0 0,4 3 0 0 0,-2-2 55 0 0,1-1 0 0 0,-1 0 0 0 0,1 0 0 0 0,0-1 0 0 0,-1 0 0 0 0,1 0-1 0 0,0 0 1 0 0,0-1 0 0 0,0 0 0 0 0,-1 0 0 0 0,1 0 0 0 0,8-2 0 0 0,151-26 325 0 0,-96 14-678 0 0,0 4 1 0 0,88-3-1 0 0,-144 13-814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39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1738 2256 0 0,'-4'-3'405'0'0,"0"-1"0"0"0,1 1 0 0 0,-1-1 0 0 0,1 0 0 0 0,0 0 0 0 0,0 0 0 0 0,1 0 0 0 0,-1-1-1 0 0,1 1 1 0 0,0-1 0 0 0,0 1 0 0 0,0-1 0 0 0,1 0 0 0 0,-2-8 0 0 0,-15-56 2372 0 0,7 21-1727 0 0,0 0-463 0 0,7 32-490 0 0,-1-9 55 0 0,0-2 2 0 0,-1-15 73 0 0,-3-16 43 0 0,-2-29-9 0 0,7 52-228 0 0,-17-146 79 0 0,6-358 1 0 0,21 428-161 0 0,12-203-88 0 0,-17 311 52 0 0,3-32 44 0 0,-4 33-102 0 0,0 0 0 0 0,1 1 0 0 0,-1-1 0 0 0,1 0 0 0 0,-1 0 0 0 0,1 0 0 0 0,0 1 0 0 0,0-1 0 0 0,0 0 0 0 0,0 1 0 0 0,0-1 0 0 0,0 0 0 0 0,0 1 0 0 0,3-3 0 0 0,0 3-995 0 0,0 1-481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4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59 1968 0 0,'0'0'60'0'0,"0"-1"-1"0"0,-1 0 0 0 0,1 1 1 0 0,0-1-1 0 0,0 0 1 0 0,0 0-1 0 0,0 0 0 0 0,-1 1 1 0 0,1-1-1 0 0,0 0 0 0 0,0 0 1 0 0,0 1-1 0 0,1-1 0 0 0,-1 0 1 0 0,0 0-1 0 0,0 0 1 0 0,0 1-1 0 0,1-1 0 0 0,-1 0 1 0 0,0 0-1 0 0,0 1 0 0 0,1-1 1 0 0,-1 0-1 0 0,1 1 0 0 0,-1-1 1 0 0,1 0-1 0 0,-1 1 0 0 0,1-1 1 0 0,-1 1-1 0 0,1-1 1 0 0,0 1-1 0 0,-1-1 0 0 0,1 1 1 0 0,0-1-1 0 0,-1 1 0 0 0,1 0 1 0 0,0-1-1 0 0,-1 1 0 0 0,1 0 1 0 0,0 0-1 0 0,0 0 0 0 0,-1-1 1 0 0,1 1-1 0 0,1 0 1 0 0,0-1-111 0 0,3 0 96 0 0,0 0-1 0 0,-1 1 1 0 0,1-1 0 0 0,0 1 0 0 0,0 0-1 0 0,0 0 1 0 0,0 0 0 0 0,0 1-1 0 0,0 0 1 0 0,0 0 0 0 0,6 2 0 0 0,13 1 305 0 0,332 3 1110 0 0,-145-8-1318 0 0,187-3-150 0 0,33 1-730 0 0,-367 5 732 0 0,0-3 1 0 0,1-3-1 0 0,74-14 0 0 0,-27 1 899 0 0,-112 17-896 0 0,1 0 0 0 0,0 1 0 0 0,0-1 0 0 0,0 0 0 0 0,0 0 0 0 0,0 1 0 0 0,0-1 0 0 0,-1 1 0 0 0,1-1 0 0 0,0 0 1 0 0,0 1-1 0 0,-1 0 0 0 0,1-1 0 0 0,0 1 0 0 0,-1-1 0 0 0,1 1 0 0 0,0 0 0 0 0,-1 0 0 0 0,1-1 0 0 0,-1 1 0 0 0,1 0 1 0 0,-1 0-1 0 0,0-1 0 0 0,1 1 0 0 0,-1 0 0 0 0,1 2 0 0 0,9 29-27 0 0,-8-24 23 0 0,9 32-17 0 0,-3 0 0 0 0,-2 0 0 0 0,3 44 0 0 0,-6 126-96 0 0,-3-150 122 0 0,-6 256-70 0 0,7 250 236 0 0,11-432-22 0 0,38 177-1 0 0,-50-309-142 0 0,18 102 138 0 0,-18-103-100 0 0,0-1 1 0 0,0 1-1 0 0,0 0 1 0 0,0-1 0 0 0,0 1-1 0 0,0 0 1 0 0,0-1-1 0 0,-1 1 1 0 0,1 0-1 0 0,0-1 1 0 0,0 1-1 0 0,-1-1 1 0 0,1 1-1 0 0,0 0 1 0 0,-1-1-1 0 0,1 1 1 0 0,-1-1-1 0 0,1 1 1 0 0,-1-1-1 0 0,1 1 1 0 0,-1-1-1 0 0,1 1 1 0 0,-1-1-1 0 0,1 0 1 0 0,-1 1-1 0 0,1-1 1 0 0,-1 0-1 0 0,0 1 1 0 0,1-1-1 0 0,-1 0 1 0 0,0 0-1 0 0,1 0 1 0 0,-1 1 0 0 0,0-1-1 0 0,1 0 1 0 0,-1 0-1 0 0,0 0 1 0 0,1 0-1 0 0,-1 0 1 0 0,-1-1-1 0 0,-33-3 972 0 0,28 2-1046 0 0,-687-107 1792 0 0,-60 63-1305 0 0,751 46-453 0 0,-429 7-73 0 0,335-3-658 0 0,78-4-406 0 0,7 0-1683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40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1232 0 0,'8'12'1273'0'0,"2"1"95"0"0,4-3 96 0 0,5-4-120 0 0,2-1-391 0 0,7-5-329 0 0,6 0-80 0 0,4-5-72 0 0,3-3-240 0 0,3 0-184 0 0,6-4 80 0 0,6 1-120 0 0,1 1 8 0 0,5 0-344 0 0,-1 0-608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41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2345 0 0,'0'-13'738'0'0,"3"-47"2352"0"0,-3 56-2949 0 0,1 1 0 0 0,0-1 0 0 0,0 0 1 0 0,0 0-1 0 0,0 1 0 0 0,0-1 0 0 0,1 0 0 0 0,0 1 1 0 0,0 0-1 0 0,0-1 0 0 0,0 1 0 0 0,4-4 0 0 0,-6 6-145 0 0,1 1-1 0 0,-1 0 0 0 0,1 0 0 0 0,-1-1 0 0 0,1 1 0 0 0,-1 0 1 0 0,1 0-1 0 0,-1 0 0 0 0,1 0 0 0 0,0 0 0 0 0,-1 0 0 0 0,1 0 1 0 0,-1 0-1 0 0,1 0 0 0 0,-1 0 0 0 0,1 0 0 0 0,-1 0 0 0 0,1 0 1 0 0,-1 0-1 0 0,1 1 0 0 0,-1-1 0 0 0,1 0 0 0 0,-1 0 0 0 0,1 1 1 0 0,-1-1-1 0 0,1 0 0 0 0,-1 1 0 0 0,1-1 0 0 0,-1 0 0 0 0,0 1 1 0 0,1-1-1 0 0,-1 1 0 0 0,0-1 0 0 0,1 0 0 0 0,-1 1 0 0 0,0-1 1 0 0,1 1-1 0 0,-1-1 0 0 0,0 1 0 0 0,0-1 0 0 0,0 1 0 0 0,1 0 1 0 0,10 23-150 0 0,-6-7 127 0 0,-1 0 0 0 0,-1 1 0 0 0,0 0 0 0 0,-1 0 0 0 0,-1 33 0 0 0,-2-34 32 0 0,2 0 0 0 0,0-1-1 0 0,0 1 1 0 0,2 0-1 0 0,0 0 1 0 0,9 26 0 0 0,-10-39 60 0 0,0 0-1 0 0,0 0 1 0 0,1 0 0 0 0,0-1 0 0 0,0 1 0 0 0,0-1 0 0 0,0 1 0 0 0,0-1 0 0 0,0 0 0 0 0,1 0 0 0 0,0 0-1 0 0,-1-1 1 0 0,1 1 0 0 0,0-1 0 0 0,0 0 0 0 0,1 0 0 0 0,-1 0 0 0 0,0-1 0 0 0,1 0 0 0 0,-1 1 0 0 0,1-1-1 0 0,-1-1 1 0 0,7 1 0 0 0,12 0 170 0 0,-1 0 0 0 0,0-2 0 0 0,37-6 0 0 0,-34 4-341 0 0,99-12 84 0 0,-53 8-663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2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3153 583 6177 0 0,'-5'-7'378'0'0,"-1"-1"0"0"0,1 0 0 0 0,1 0 0 0 0,-5-11 0 0 0,5 9-16 0 0,-1 1 0 0 0,0 0 0 0 0,-10-13 0 0 0,4 7-314 0 0,1-3-25 0 0,-5-5-41 0 0,-3 5 7 0 0,1 4-13 0 0,-1 0 0 0 0,0 1 1 0 0,-34-17-1 0 0,11 8 66 0 0,16 8-48 0 0,-31-13 1 0 0,13 11 33 0 0,0 2 0 0 0,-1 2 0 0 0,0 2 0 0 0,-1 2 0 0 0,0 2 1 0 0,0 1-1 0 0,-1 3 0 0 0,-73 6 0 0 0,53 4-41 0 0,1 2 1 0 0,0 4-1 0 0,1 2 0 0 0,1 3 1 0 0,-113 50-1 0 0,15 16 10 0 0,26-13-63 0 0,24-17 79 0 0,2 5 1 0 0,-110 80 0 0 0,126-73-25 0 0,-92 69-10 0 0,131-92-18 0 0,-64 67 1 0 0,-108 147-59 0 0,175-191 91 0 0,3 2 0 0 0,-42 81 0 0 0,64-102-21 0 0,-88 178-29 0 0,94-180 34 0 0,3 1-1 0 0,1 0 1 0 0,-10 56 0 0 0,17-48 6 0 0,-4 103 0 0 0,16 58-50 0 0,-2-154 72 0 0,2 1-16 0 0,3 0 0 0 0,2 0 0 0 0,3 0 0 0 0,2-1 0 0 0,4 0-1 0 0,2-2 1 0 0,2 0 0 0 0,41 77 0 0 0,82 119 38 0 0,-104-195-68 0 0,2-1 0 0 0,51 53 0 0 0,-68-86 36 0 0,119 126-30 0 0,-113-124 33 0 0,2-1 1 0 0,68 45-1 0 0,339 159 95 0 0,-360-199-94 0 0,121 34 0 0 0,90 4-103 0 0,-180-45 99 0 0,30 3-30 0 0,194 15-1 0 0,149-24 56 0 0,-338-23-34 0 0,220-33 0 0 0,139-62 96 0 0,131-96-1264 0 0,-551 159 851 0 0,-2-3-1 0 0,-2-4 1 0 0,97-66 0 0 0,-86 42 689 0 0,-3-2-1 0 0,101-104 0 0 0,-128 108 65 0 0,-3-4 1 0 0,-4-2-1 0 0,54-88 0 0 0,114-244 243 0 0,-188 332-554 0 0,-3-2 0 0 0,-3-2 1 0 0,-3 0-1 0 0,26-127 0 0 0,-41 127 42 0 0,-2-1 0 0 0,-4 0 0 0 0,-3 0 0 0 0,-3 0 0 0 0,-4 0 0 0 0,-3 1 0 0 0,-3 0 0 0 0,-3 0 0 0 0,-4 1 0 0 0,-2 1 0 0 0,-4 1 0 0 0,-3 1 0 0 0,-36-66 0 0 0,37 85-93 0 0,-167-295 167 0 0,161 297-248 0 0,-3 1-1 0 0,-1 1 1 0 0,-2 2-1 0 0,-76-67 1 0 0,42 54 8 0 0,-98-59 1 0 0,-90-38-3 0 0,195 118 16 0 0,-20-9 3 0 0,-2 4 0 0 0,-104-35-1 0 0,-194-35 129 0 0,265 87-141 0 0,-2 6 0 0 0,0 5 0 0 0,-156 2 0 0 0,171 14-28 0 0,-1 5 0 0 0,0 5 1 0 0,2 4-1 0 0,0 5 0 0 0,-163 55 1 0 0,153-34 16 0 0,1 5 0 0 0,3 6 0 0 0,2 4 0 0 0,-164 114 1 0 0,249-154 14 0 0,-261 196-49 0 0,228-166-21 0 0,3 3-1 0 0,-86 103 1 0 0,-263 431-576 0 0,332-464 607 0 0,6 3 0 0 0,5 3 0 0 0,-73 216 0 0 0,107-245 23 0 0,3 1 0 0 0,5 1 1 0 0,4 0-1 0 0,5 1 0 0 0,4 1 0 0 0,4 0 0 0 0,20 175 0 0 0,-9-220-61 0 0,3-2 0 0 0,2 0 0 0 0,3 0 0 0 0,1-1 0 0 0,4-2 0 0 0,1 0 0 0 0,2-1-1 0 0,3-1 1 0 0,2-2 0 0 0,2-1 0 0 0,41 46 0 0 0,1-7-711 0 0,4-4 1 0 0,4-3-1 0 0,123 92 1 0 0,-128-118 14 0 0,137 69 1 0 0,94 21-520 0 0,-208-101 1180 0 0,3-4 0 0 0,1-5-1 0 0,184 32 1 0 0,-150-45 411 0 0,2-5-1 0 0,202-8 1 0 0,-203-12 179 0 0,-1-6 0 0 0,0-6 0 0 0,-2-6 0 0 0,0-6 1 0 0,-2-6-1 0 0,-2-5 0 0 0,177-82 0 0 0,35-61 306 0 0,-257 128-498 0 0,144-122 0 0 0,72-114 279 0 0,-239 220-285 0 0,-3-3 0 0 0,71-113-1 0 0,5-53 717 0 0,107-267-1 0 0,-200 404-876 0 0,-4-3 0 0 0,-5-1 0 0 0,-5-1-1 0 0,-5-2 1 0 0,-5 0 0 0 0,-4-2-1 0 0,-6 0 1 0 0,-7-224 0 0 0,-9 266-37 0 0,-3 0 0 0 0,-3 0-1 0 0,-3 1 1 0 0,-25-72 0 0 0,20 86-62 0 0,-3 1-1 0 0,-2 1 1 0 0,-2 1-1 0 0,-3 2 1 0 0,-46-62-1 0 0,17 36-43 0 0,-4 3 0 0 0,-141-127-1 0 0,162 168 4 0 0,-1 2 1 0 0,-1 2-1 0 0,-2 2 0 0 0,-1 1 0 0 0,-1 3 1 0 0,-59-20-1 0 0,-3 8-90 0 0,-204-39 0 0 0,106 43 66 0 0,-1 8-1 0 0,-1 10 1 0 0,0 8-1 0 0,-266 29 0 0 0,312-5 9 0 0,1 7 0 0 0,2 7 0 0 0,1 7 0 0 0,-242 94 0 0 0,280-83 5 0 0,2 6 0 0 0,3 5 1 0 0,3 5-1 0 0,3 5 1 0 0,3 4-1 0 0,-113 105 1 0 0,154-116-37 0 0,3 3 1 0 0,-83 113 0 0 0,-83 170-844 0 0,142-194 215 0 0,6 4 0 0 0,-64 183 0 0 0,104-221 461 0 0,6 1 0 0 0,5 2 1 0 0,5 1-1 0 0,-14 198 0 0 0,35-239 220 0 0,4-1 1 0 0,4 0-1 0 0,23 148 0 0 0,-12-162 30 0 0,3 0 1 0 0,3-2 0 0 0,3 0-1 0 0,57 114 1 0 0,-52-130 37 0 0,2-2 0 0 0,3-1 0 0 0,1-2 1 0 0,3-1-1 0 0,1-2 0 0 0,3-1 0 0 0,91 74 0 0 0,-51-55-30 0 0,164 96-1 0 0,-180-125-15 0 0,2-2 0 0 0,1-3 0 0 0,94 27-1 0 0,-33-25-263 0 0,1-5-1 0 0,0-5 0 0 0,263 5 0 0 0,-217-25-564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7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0 218 14659 0 0,'463'-46'370'0'0,"-343"31"-317"0"0,1628-133 1040 0 0,-1290 139-1054 0 0,-4 32-1809 0 0,-353-9-73 0 0,-19 6-1636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06:5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1260 3763 2537 0 0,'335'-239'2852'0'0,"-239"162"-1624"0"0,118-120-1 0 0,-73 46-207 0 0,126-173-1 0 0,-226 264-819 0 0,-3-1-1 0 0,-3-1 0 0 0,-2-3 1 0 0,-3 0-1 0 0,-4-2 0 0 0,-2-1 1 0 0,-3-1-1 0 0,24-141 0 0 0,-35 136-62 0 0,-4 0 0 0 0,-2-1-1 0 0,-4 1 1 0 0,-3 0 0 0 0,-4 0 0 0 0,-2 0 0 0 0,-4 1-1 0 0,-36-117 1 0 0,33 144-142 0 0,-3 0 1 0 0,-1 1-1 0 0,-2 2 0 0 0,-3 0 1 0 0,-1 1-1 0 0,-1 2 0 0 0,-3 1 1 0 0,-1 1-1 0 0,-46-43 0 0 0,-3 10-38 0 0,-3 3 0 0 0,-3 4-1 0 0,-3 4 1 0 0,-2 4 0 0 0,-193-87-1 0 0,117 75-38 0 0,-2 8-1 0 0,-313-67 0 0 0,8 59-988 0 0,227 51-321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24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6 13051 0 0,'-1'0'22'0'0,"0"-1"0"0"0,0 0 0 0 0,0 1 0 0 0,0-1 0 0 0,1 1 0 0 0,-1-1 0 0 0,0 1 0 0 0,0 0 0 0 0,0-1 0 0 0,0 1 0 0 0,0 0 0 0 0,0 0 0 0 0,0-1 0 0 0,0 1 0 0 0,0 0 0 0 0,0 0 0 0 0,0 0 0 0 0,0 0 0 0 0,0 1 0 0 0,0-1 0 0 0,-1 0 0 0 0,1 1-27 0 0,0 0 1 0 0,1 0-1 0 0,-1 0 1 0 0,1 0-1 0 0,-1 0 1 0 0,1 0 0 0 0,-1 0-1 0 0,1 0 1 0 0,0 1-1 0 0,0-1 1 0 0,-1 0-1 0 0,1 0 1 0 0,0 0-1 0 0,0 0 1 0 0,0 0-1 0 0,0 1 1 0 0,0-1-1 0 0,0 0 1 0 0,1 2 0 0 0,2 23-51 0 0,1 15 19 0 0,-6-16 12 0 0,0-12 19 0 0,-1 3-2 0 0,-2 5 0 0 0,2 13-2 0 0,-11 204 12 0 0,-2 35-51 0 0,22 492 64 0 0,0-199-28 0 0,-6-435-9 0 0,-4 445 88 0 0,3-377-39 0 0,3-89 2 0 0,-20 178-1 0 0,16-268-172 0 0,-1-1 0 0 0,-1 0 1 0 0,0 0-1 0 0,-2-1 0 0 0,0 0 1 0 0,-15 31-1 0 0,-2-16-2219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24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78 10242 0 0,'-2'-1'132'0'0,"1"-1"0"0"0,0-1 0 0 0,-1 1 0 0 0,1 0 0 0 0,0 0 0 0 0,0 0 0 0 0,0-1 0 0 0,1 1 0 0 0,-1 0 0 0 0,1-1 0 0 0,-1 1 0 0 0,1-1 0 0 0,0 1 0 0 0,0-3 0 0 0,0 3-132 0 0,1 1 0 0 0,-1 0 0 0 0,1 0 0 0 0,0-1 0 0 0,-1 1 0 0 0,1 0 0 0 0,0 0 0 0 0,0 0 0 0 0,0 0 0 0 0,0 0 0 0 0,0 0 0 0 0,0 0 0 0 0,0 0 0 0 0,0 0 0 0 0,1 0 0 0 0,-1 1 0 0 0,0-1 0 0 0,0 0 1 0 0,1 1-1 0 0,-1-1 0 0 0,0 1 0 0 0,1 0 0 0 0,-1-1 0 0 0,0 1 0 0 0,1 0 0 0 0,2 0 0 0 0,45-9-28 0 0,94-2 0 0 0,55 12 20 0 0,-126 1-46 0 0,450 11-66 0 0,88 2-56 0 0,-77-12 154 0 0,849 22 54 0 0,-1113-5 225 0 0,-208-12-122 0 0,0 3 0 0 0,79 25 0 0 0,-137-35-129 0 0,4 1 24 0 0,0 1-1 0 0,0-1 0 0 0,0 2 1 0 0,12 6-1 0 0,-17-9-24 0 0,-1 0 1 0 0,0 0-1 0 0,1 0 1 0 0,-1 0-1 0 0,0 0 1 0 0,0 0-1 0 0,0 0 1 0 0,0 1-1 0 0,0-1 0 0 0,0 0 1 0 0,0 1-1 0 0,-1-1 1 0 0,1 0-1 0 0,0 1 1 0 0,-1-1-1 0 0,1 1 1 0 0,-1-1-1 0 0,1 1 0 0 0,-1 0 1 0 0,0-1-1 0 0,0 1 1 0 0,0-1-1 0 0,0 1 1 0 0,0-1-1 0 0,0 1 1 0 0,0 0-1 0 0,0-1 0 0 0,0 1 1 0 0,-1-1-1 0 0,0 3 1 0 0,-6 12 72 0 0,0-1 0 0 0,-13 20 1 0 0,-5 10-4 0 0,-75 176-47 0 0,75-156-17 0 0,-26 102 0 0 0,-57 412 9 0 0,82-420-47 0 0,17-108 18 0 0,-80 640 7 0 0,85-588 45 0 0,14 141 1 0 0,-2-171 6 0 0,3-1 1 0 0,37 125-1 0 0,93 231 15 0 0,-135-412-57 0 0,-1 1-1 0 0,-1-1 1 0 0,-1 1-1 0 0,0 0 1 0 0,-1 0-1 0 0,-1 0 0 0 0,-1 0 1 0 0,0 1-1 0 0,-4 26 1 0 0,3-41 14 0 0,0 1 0 0 0,-1-1 0 0 0,1 0 1 0 0,-1 1-1 0 0,0-1 0 0 0,0 0 0 0 0,0 0 0 0 0,0 0 0 0 0,0 0 1 0 0,-1-1-1 0 0,1 1 0 0 0,-1 0 0 0 0,0-1 0 0 0,0 0 1 0 0,0 0-1 0 0,0 0 0 0 0,0 0 0 0 0,0 0 0 0 0,0-1 0 0 0,-1 1 1 0 0,1-1-1 0 0,-1 0 0 0 0,1 0 0 0 0,-1 0 0 0 0,-4 0 0 0 0,-11 2 34 0 0,-1-1 0 0 0,1 0-1 0 0,-30-3 1 0 0,35 1-46 0 0,-672-21 101 0 0,-1001 8 728 0 0,1238 19 1036 0 0,-260 1-559 0 0,683-7-1364 0 0,-109-4-1061 0 0,101 0-332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28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569 377 4505 0 0,'-1'-6'324'0'0,"0"0"1"0"0,0-1-1 0 0,1 1 0 0 0,0 0 1 0 0,0 0-1 0 0,0-1 0 0 0,1 1 1 0 0,0 0-1 0 0,0 0 0 0 0,1 0 1 0 0,0 0-1 0 0,0 0 0 0 0,0 0 1 0 0,5-8-1 0 0,-2 4-120 0 0,-1-5 13 0 0,-2-17 24 0 0,-3 18-183 0 0,3-4-5 0 0,5-10 178 0 0,-5 23-138 0 0,0-1 0 0 0,-1 1 0 0 0,0-1 0 0 0,0 0 0 0 0,0 1 0 0 0,-1-9 0 0 0,0 12-74 0 0,-1 0 0 0 0,1 0 0 0 0,-1 0 1 0 0,1 0-1 0 0,-1 0 0 0 0,0 0 1 0 0,0 1-1 0 0,0-1 0 0 0,0 0 0 0 0,0 1 1 0 0,0-1-1 0 0,0 0 0 0 0,0 1 0 0 0,-1-1 1 0 0,1 1-1 0 0,-1 0 0 0 0,1-1 0 0 0,-1 1 1 0 0,0 0-1 0 0,1 0 0 0 0,-1 0 1 0 0,-3-1-1 0 0,1 1-23 0 0,1 0 0 0 0,-1 0-1 0 0,0 0 1 0 0,1 1 0 0 0,-1-1 0 0 0,0 1 0 0 0,0 0 0 0 0,1 0 0 0 0,-1 0 0 0 0,0 1 0 0 0,0 0-1 0 0,1-1 1 0 0,-1 1 0 0 0,0 0 0 0 0,1 1 0 0 0,-6 1 0 0 0,-20 6-29 0 0,-4-1-2 0 0,1 2-1 0 0,-1 1 1 0 0,2 2 0 0 0,-52 28-1 0 0,14-7 69 0 0,56-28-34 0 0,-1 1-1 0 0,1 1 1 0 0,0 1-1 0 0,1-1 1 0 0,0 2 0 0 0,0 0-1 0 0,1 0 1 0 0,0 1-1 0 0,1 1 1 0 0,1-1 0 0 0,-1 2-1 0 0,2-1 1 0 0,0 1-1 0 0,0 1 1 0 0,1-1 0 0 0,1 1-1 0 0,-7 23 1 0 0,10-28-15 0 0,0 1-1 0 0,0 0 1 0 0,1 0 0 0 0,1-1 0 0 0,0 1 0 0 0,0 19-1 0 0,1-26 19 0 0,1 0-1 0 0,-1 1 0 0 0,1-1 1 0 0,0 0-1 0 0,0 0 0 0 0,0 0 0 0 0,0-1 1 0 0,1 1-1 0 0,-1 0 0 0 0,1 0 0 0 0,-1-1 1 0 0,1 1-1 0 0,0-1 0 0 0,0 1 1 0 0,0-1-1 0 0,1 0 0 0 0,-1 0 0 0 0,0 0 1 0 0,1 0-1 0 0,-1 0 0 0 0,1 0 1 0 0,0-1-1 0 0,0 1 0 0 0,-1-1 0 0 0,1 0 1 0 0,3 1-1 0 0,5 1 2 0 0,-1 0 0 0 0,0-1-1 0 0,1-1 1 0 0,0 0 0 0 0,-1 0-1 0 0,1-1 1 0 0,0 0 0 0 0,10-2 0 0 0,10-2 15 0 0,44-13 0 0 0,-33 5-20 0 0,0-1-1 0 0,-2-3 1 0 0,0-1-1 0 0,41-24 0 0 0,-55 26-5 0 0,-1-2 0 0 0,-1 0 0 0 0,0-1 0 0 0,-1-2 0 0 0,-1 0 0 0 0,36-44 0 0 0,-53 57 19 0 0,0 0 0 0 0,0-1-1 0 0,0 0 1 0 0,-1 0 0 0 0,0 0 0 0 0,0-1 0 0 0,3-14-1 0 0,-6 18 4 0 0,0 0-1 0 0,0 0 1 0 0,0 0-1 0 0,-1 0 0 0 0,0-1 1 0 0,0 1-1 0 0,-1 0 0 0 0,1 0 1 0 0,-1 0-1 0 0,0 0 0 0 0,0 0 1 0 0,-1 0-1 0 0,0 0 0 0 0,0 0 1 0 0,-2-5-1 0 0,-2 0 10 0 0,-1 1 0 0 0,0 0-1 0 0,0 0 1 0 0,0 1 0 0 0,-1 0-1 0 0,-1 0 1 0 0,1 1 0 0 0,-1 0 0 0 0,0 0-1 0 0,-1 1 1 0 0,1 1 0 0 0,-1-1-1 0 0,-1 1 1 0 0,1 1 0 0 0,-1 0 0 0 0,1 1-1 0 0,-12-3 1 0 0,13 4-79 0 0,0 0 0 0 0,-1 1 0 0 0,1-1 0 0 0,0 2 0 0 0,0 0 0 0 0,-1 0 0 0 0,1 0 0 0 0,0 1 0 0 0,0 1 0 0 0,0-1 0 0 0,0 2 0 0 0,0-1 0 0 0,0 1 0 0 0,0 0 0 0 0,1 1 0 0 0,0 0 0 0 0,-1 0 0 0 0,1 1 0 0 0,1 0 0 0 0,-1 1 0 0 0,-8 7 0 0 0,-6 12-1752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28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268 369 6065 0 0,'-1'-7'352'0'0,"0"0"0"0"0,-1 0-1 0 0,0 0 1 0 0,0 0 0 0 0,-1 0-1 0 0,0 1 1 0 0,0-1 0 0 0,0 1-1 0 0,-1 0 1 0 0,-8-11 0 0 0,10 14-340 0 0,-1 1 0 0 0,1 0 0 0 0,-1 0-1 0 0,0 0 1 0 0,1 0 0 0 0,-1 0 0 0 0,0 1 0 0 0,0-1 0 0 0,0 1 0 0 0,0 0 0 0 0,0 0 0 0 0,0 0 0 0 0,0 0 0 0 0,-1 1 0 0 0,1-1 0 0 0,0 1 0 0 0,0 0 0 0 0,-1-1 0 0 0,1 2 0 0 0,0-1 0 0 0,-1 0 0 0 0,1 1 0 0 0,0-1 0 0 0,0 1 0 0 0,-6 2 0 0 0,0 1-26 0 0,0-1-1 0 0,1 2 1 0 0,0-1-1 0 0,0 1 1 0 0,0 1 0 0 0,0-1-1 0 0,1 1 1 0 0,0 1 0 0 0,0-1-1 0 0,0 1 1 0 0,1 0 0 0 0,0 1-1 0 0,0 0 1 0 0,1 0 0 0 0,0 0-1 0 0,1 0 1 0 0,0 1 0 0 0,0-1-1 0 0,0 1 1 0 0,1 0 0 0 0,-2 11-1 0 0,2-8 6 0 0,1-1-1 0 0,0 0 0 0 0,1 1 0 0 0,0 0 0 0 0,0-1 1 0 0,1 1-1 0 0,1 0 0 0 0,0-1 0 0 0,0 1 1 0 0,1 0-1 0 0,1-1 0 0 0,0 0 0 0 0,1 0 1 0 0,0 0-1 0 0,0 0 0 0 0,12 19 0 0 0,-11-23 19 0 0,0 0-1 0 0,0-1 1 0 0,1 1-1 0 0,0-1 1 0 0,1 0-1 0 0,-1-1 0 0 0,1 0 1 0 0,0 0-1 0 0,0 0 1 0 0,1-1-1 0 0,11 6 1 0 0,-8-6-10 0 0,1 0 0 0 0,-1-1 0 0 0,1 0-1 0 0,0-1 1 0 0,0 0 0 0 0,0-1 0 0 0,17 0 0 0 0,0-3 11 0 0,0-2 0 0 0,0 0 1 0 0,0-2-1 0 0,-1-1 0 0 0,55-21 0 0 0,-14 0 27 0 0,111-61 1 0 0,-148 70-16 0 0,-1-1-1 0 0,-2-1 1 0 0,0-2 0 0 0,-1-1-1 0 0,36-40 1 0 0,-51 49 14 0 0,-1-1 0 0 0,-1-1 0 0 0,0 1 0 0 0,-1-2 0 0 0,11-27 0 0 0,-16 34 48 0 0,-1 0-1 0 0,-1 0 1 0 0,0 0 0 0 0,-1 0-1 0 0,0-1 1 0 0,0 1 0 0 0,-1-1-1 0 0,-1 1 1 0 0,0-1 0 0 0,-3-19-1 0 0,2 25-65 0 0,0 1-1 0 0,0 0 0 0 0,-1-1 0 0 0,0 1 1 0 0,0 0-1 0 0,0 0 0 0 0,-1 0 0 0 0,0 0 0 0 0,0 0 1 0 0,0 1-1 0 0,0-1 0 0 0,-1 1 0 0 0,0 0 1 0 0,-8-7-1 0 0,5 6-15 0 0,0 1 0 0 0,0-1 0 0 0,0 1 0 0 0,-1 1-1 0 0,1-1 1 0 0,-1 2 0 0 0,0-1 0 0 0,0 1 0 0 0,-9-2 0 0 0,-8 1-18 0 0,1 1 0 0 0,0 1-1 0 0,-1 2 1 0 0,1 0 0 0 0,-45 8-1 0 0,3 5-589 0 0,-72 26 0 0 0,28-2-1562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29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479 167 9754 0 0,'-23'-11'188'0'0,"4"3"-86"0"0,0-1 1 0 0,-25-6-1 0 0,37 13-108 0 0,0 1-1 0 0,0 0 1 0 0,0 0-1 0 0,0 1 1 0 0,-1-1-1 0 0,1 2 1 0 0,0-1 0 0 0,0 1-1 0 0,-1 0 1 0 0,-8 2-1 0 0,-4 3-3 0 0,0 1 0 0 0,0 1-1 0 0,1 0 1 0 0,0 1 0 0 0,1 1-1 0 0,-28 20 1 0 0,35-22-1 0 0,2 0 0 0 0,-1 1 0 0 0,1 0 0 0 0,1 1 0 0 0,0-1 0 0 0,0 2 0 0 0,1-1-1 0 0,0 1 1 0 0,0 0 0 0 0,2 0 0 0 0,-1 1 0 0 0,-4 13 0 0 0,5-7 9 0 0,1 0-1 0 0,1 0 0 0 0,0 0 1 0 0,1 0-1 0 0,1 0 0 0 0,1 1 1 0 0,0-1-1 0 0,2 0 1 0 0,0 0-1 0 0,1 0 0 0 0,1 0 1 0 0,0 0-1 0 0,1-1 1 0 0,1 1-1 0 0,11 20 0 0 0,-10-24 6 0 0,0 0 0 0 0,1-1 0 0 0,1 0 0 0 0,0-1 1 0 0,1 0-1 0 0,0 0 0 0 0,0-1 0 0 0,2 0 0 0 0,-1-1 0 0 0,1 0 0 0 0,1-1 0 0 0,0-1 0 0 0,0 0 0 0 0,0 0 0 0 0,1-1 0 0 0,0-1 0 0 0,1 0 0 0 0,20 4 0 0 0,-12-5 17 0 0,1-2 0 0 0,-1-1-1 0 0,1-1 1 0 0,0-1 0 0 0,-1-1-1 0 0,1-1 1 0 0,-1-1 0 0 0,1-1 0 0 0,-1-1-1 0 0,0-1 1 0 0,27-11 0 0 0,-3-2 24 0 0,-2-2 0 0 0,0-1-1 0 0,-1-3 1 0 0,50-38 0 0 0,-64 41-27 0 0,-1-1-1 0 0,-2-1 1 0 0,0-2-1 0 0,28-35 0 0 0,-41 44 47 0 0,-2-1 1 0 0,0 0-1 0 0,0 0 0 0 0,-2-1 0 0 0,-1-1 0 0 0,0 0 0 0 0,-1 0 0 0 0,7-33 0 0 0,-13 43 24 0 0,-1 0 0 0 0,-1 0 0 0 0,0 0 0 0 0,0-1 1 0 0,-1 1-1 0 0,0 0 0 0 0,-1 1 0 0 0,0-1 0 0 0,-1 0 0 0 0,0 0 1 0 0,0 1-1 0 0,-1-1 0 0 0,0 1 0 0 0,-1 0 0 0 0,0 1 0 0 0,0-1 1 0 0,-1 1-1 0 0,-9-11 0 0 0,6 8-10 0 0,-1 0 0 0 0,-1 1 0 0 0,0 0 0 0 0,0 0 0 0 0,0 1 0 0 0,-1 0 0 0 0,-1 1 0 0 0,0 1-1 0 0,0 0 1 0 0,0 1 0 0 0,0 0 0 0 0,-17-4 0 0 0,23 8-88 0 0,-1 1 0 0 0,1-1 0 0 0,-1 1-1 0 0,1 1 1 0 0,-1-1 0 0 0,0 1 0 0 0,0 1 0 0 0,1 0-1 0 0,-1 0 1 0 0,1 0 0 0 0,-10 3 0 0 0,13-2-20 0 0,0-1-1 0 0,1 1 1 0 0,-1 0 0 0 0,0 0 0 0 0,1 0 0 0 0,-1 0-1 0 0,1 1 1 0 0,0 0 0 0 0,0-1 0 0 0,0 1 0 0 0,0 0-1 0 0,1 0 1 0 0,-1 1 0 0 0,1-1 0 0 0,-1 0 0 0 0,1 1-1 0 0,0 0 1 0 0,1-1 0 0 0,-1 1 0 0 0,1 0 0 0 0,-1 0-1 0 0,0 5 1 0 0,1-3-274 0 0,0 0 0 0 0,0 0 1 0 0,0 0-1 0 0,1 0 0 0 0,0 0 0 0 0,0 0 0 0 0,1 0 1 0 0,2 12-1 0 0,10 16-5111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30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300 370 3585 0 0,'9'-6'966'0'0,"0"-1"0"0"0,-1 0 1 0 0,0 0-1 0 0,-1-1 0 0 0,10-13 1 0 0,-16 20-864 0 0,1 0 1 0 0,-1-1-1 0 0,-1 1 0 0 0,1-1 1 0 0,0 1-1 0 0,0-1 0 0 0,-1 0 1 0 0,1 1-1 0 0,0-1 0 0 0,-1 0 1 0 0,0 1-1 0 0,1-1 0 0 0,-1 0 1 0 0,0 1-1 0 0,0-1 0 0 0,0 0 1 0 0,0 0-1 0 0,0 1 1 0 0,-1-1-1 0 0,1 0 0 0 0,0 0 1 0 0,-1 1-1 0 0,1-1 0 0 0,-1 0 1 0 0,0 1-1 0 0,1-1 0 0 0,-1 1 1 0 0,0-1-1 0 0,0 1 0 0 0,0-1 1 0 0,0 1-1 0 0,0 0 0 0 0,-1-1 1 0 0,1 1-1 0 0,0 0 0 0 0,0 0 1 0 0,-1 0-1 0 0,1 0 1 0 0,-1 0-1 0 0,1 0 0 0 0,-1 0 1 0 0,-1 0-1 0 0,-3-2-85 0 0,0 1 0 0 0,0 0 0 0 0,1 0 0 0 0,-1 0-1 0 0,0 1 1 0 0,0 0 0 0 0,0 0 0 0 0,-1 1 0 0 0,1 0 0 0 0,0 0 0 0 0,0 0 0 0 0,0 0 0 0 0,0 1 0 0 0,-12 3-1 0 0,1 1-59 0 0,0 1 0 0 0,0 0-1 0 0,-30 16 1 0 0,37-16 30 0 0,0 1 0 0 0,0 0 0 0 0,1 0 1 0 0,0 1-1 0 0,0 0 0 0 0,1 1 0 0 0,0 0 0 0 0,0 1 1 0 0,1-1-1 0 0,0 1 0 0 0,1 1 0 0 0,0-1 0 0 0,1 1 1 0 0,0 0-1 0 0,1 0 0 0 0,0 1 0 0 0,0-1 1 0 0,1 1-1 0 0,-1 17 0 0 0,1-13 9 0 0,2-1 1 0 0,0 1-1 0 0,1 0 1 0 0,0 0-1 0 0,1 0 1 0 0,1-1-1 0 0,1 1 1 0 0,0-1-1 0 0,1 1 1 0 0,1-1-1 0 0,0 0 1 0 0,1-1-1 0 0,0 1 1 0 0,14 20-1 0 0,-14-26-2 0 0,2 0-1 0 0,-1-1 0 0 0,1 0 1 0 0,0 0-1 0 0,1-1 1 0 0,0 0-1 0 0,0-1 0 0 0,0 0 1 0 0,1 0-1 0 0,0-1 0 0 0,0 0 1 0 0,0-1-1 0 0,0 0 1 0 0,1 0-1 0 0,0-1 0 0 0,0-1 1 0 0,0 0-1 0 0,16 1 1 0 0,-2-1-23 0 0,-1-2 1 0 0,1 0 0 0 0,0-2 0 0 0,0 0 0 0 0,-1-2 0 0 0,1-1-1 0 0,30-10 1 0 0,-4-3-79 0 0,-1-2 0 0 0,62-36 0 0 0,86-65-295 0 0,-162 97 325 0 0,-2 0-1 0 0,0-3 0 0 0,-2 0 0 0 0,42-48 0 0 0,-64 63 99 0 0,0 0 1 0 0,-1-1-1 0 0,-1-1 0 0 0,0 0 0 0 0,-1 0 1 0 0,9-23-1 0 0,-13 27 41 0 0,0 0 0 0 0,-1 0 0 0 0,0 0 0 0 0,-1 0 0 0 0,0-1-1 0 0,-1 1 1 0 0,0 0 0 0 0,0 0 0 0 0,-1-1 0 0 0,0 1 0 0 0,-4-12 0 0 0,3 14-17 0 0,0 1 1 0 0,-1-1-1 0 0,0 0 0 0 0,-1 1 0 0 0,1-1 0 0 0,-1 1 1 0 0,-1 0-1 0 0,1 0 0 0 0,-1 1 0 0 0,-1-1 1 0 0,1 1-1 0 0,-10-8 0 0 0,6 7-29 0 0,-1 0-1 0 0,0 0 1 0 0,-1 1-1 0 0,1 0 1 0 0,-1 1 0 0 0,0 1-1 0 0,-20-7 1 0 0,-8 3-54 0 0,-1 1 1 0 0,1 2-1 0 0,-1 2 1 0 0,-42 2-1 0 0,-4 1-401 0 0,2 4-360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39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42 399 13027 0 0,'-5'-7'89'0'0,"-1"-1"-16"0"0,1 0 0 0 0,-1 0 0 0 0,2 0 0 0 0,-7-14 0 0 0,10 19-68 0 0,0 1-1 0 0,0-1 1 0 0,1 1-1 0 0,-1-1 1 0 0,1 0-1 0 0,0 1 1 0 0,-1-1-1 0 0,1 1 1 0 0,0-1-1 0 0,1 0 1 0 0,-1 1-1 0 0,0-1 1 0 0,1 0-1 0 0,0 1 1 0 0,-1-1-1 0 0,1 1 1 0 0,0-1-1 0 0,0 1 1 0 0,0 0-1 0 0,1-1 1 0 0,2-3-1 0 0,4-3-16 0 0,0 0-1 0 0,1 0 1 0 0,0 1 0 0 0,0 1-1 0 0,1 0 1 0 0,13-9-1 0 0,4 1-23 0 0,40-17-1 0 0,-6 9 4 0 0,2 2 1 0 0,117-23-1 0 0,137 3 18 0 0,-316 41 15 0 0,58-5-15 0 0,-19-1 5 0 0,-34 5 9 0 0,27-6-3 0 0,16-1 3 0 0,0 2 3 0 0,25 2 4 0 0,246 18 21 0 0,155 38-30 0 0,-273-14-1285 0 0,-152-24-66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39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 11482 0 0,'-3'-6'825'0'0,"0"1"-361"0"0,13 12-464 0 0,-1 7 64 0 0,5 3-16 0 0,-1 6 16 0 0,2 1-64 0 0,-2 6 32 0 0,-3 3-32 0 0,-4 6 32 0 0,-6 4-120 0 0,-6 8-696 0 0,-9 1-185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0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660 861 12843 0 0,'-1'-5'153'0'0,"-3"-28"131"0"0,4 33-289 0 0,0-1 1 0 0,0 1-1 0 0,0-1 0 0 0,0 0 1 0 0,0 1-1 0 0,0-1 1 0 0,0 1-1 0 0,0-1 0 0 0,0 1 1 0 0,0-1-1 0 0,0 1 1 0 0,0-1-1 0 0,1 0 1 0 0,-1 1-1 0 0,0-1 0 0 0,0 1 1 0 0,1-1-1 0 0,-1 1 1 0 0,0-1-1 0 0,1 1 0 0 0,-1 0 1 0 0,0-1-1 0 0,1 1 1 0 0,-1-1-1 0 0,1 1 0 0 0,-1 0 1 0 0,1-1-1 0 0,-1 1 1 0 0,0 0-1 0 0,1-1 1 0 0,-1 1-1 0 0,1 0 0 0 0,0 0 1 0 0,-1 0-1 0 0,1-1 1 0 0,-1 1-1 0 0,1 0 0 0 0,-1 0 1 0 0,1 0-1 0 0,-1 0 1 0 0,1 0-1 0 0,0 0 0 0 0,-1 0 1 0 0,1 0-1 0 0,-1 0 1 0 0,2 1-1 0 0,-1-1 0 0 0,0 1 1 0 0,-1-1-1 0 0,1 1 1 0 0,0-1-1 0 0,0 1 0 0 0,-1-1 1 0 0,1 1-1 0 0,0 0 0 0 0,-1-1 1 0 0,1 1-1 0 0,0 0 1 0 0,-1 0-1 0 0,1-1 0 0 0,-1 1 1 0 0,1 0-1 0 0,-1 0 0 0 0,0 0 1 0 0,1 0-1 0 0,-1-1 0 0 0,0 1 1 0 0,0 0-1 0 0,1 0 1 0 0,-1 0-1 0 0,0 0 0 0 0,0 0 1 0 0,0 0-1 0 0,0 0 0 0 0,0 0 1 0 0,0 0-1 0 0,-1 0 0 0 0,1 0 1 0 0,0 0-1 0 0,0 0 1 0 0,-1 1-1 0 0,-12 35-101 0 0,13-36 103 0 0,-32 75 21 0 0,-44 156-1 0 0,73-220-23 0 0,0 0 1 0 0,1 1-1 0 0,1 0 1 0 0,0-1-1 0 0,0 1 0 0 0,2 0 1 0 0,2 24-1 0 0,-2-33 6 0 0,0 1 0 0 0,1-1 1 0 0,-1 0-1 0 0,1 1 0 0 0,0-1 0 0 0,0 0 0 0 0,0 0 1 0 0,1 0-1 0 0,-1 0 0 0 0,1-1 0 0 0,0 1 0 0 0,0-1 1 0 0,0 0-1 0 0,1 1 0 0 0,-1-1 0 0 0,1-1 0 0 0,0 1 1 0 0,0-1-1 0 0,0 1 0 0 0,0-1 0 0 0,0 0 0 0 0,0 0 0 0 0,0-1 1 0 0,1 1-1 0 0,4 0 0 0 0,2 0 28 0 0,0 0 0 0 0,1-1 0 0 0,-1-1 0 0 0,0 1 0 0 0,0-2 0 0 0,0 0 0 0 0,1 0 0 0 0,-1-1 0 0 0,21-6 0 0 0,6-4 49 0 0,50-25 1 0 0,-81 34-78 0 0,9-3 18 0 0,-1-1 1 0 0,-1 0 0 0 0,1-1 0 0 0,-2-1-1 0 0,1 0 1 0 0,-1-1 0 0 0,0 0-1 0 0,-1-1 1 0 0,0-1 0 0 0,15-18-1 0 0,-25 27-15 0 0,0-1 0 0 0,1 1-1 0 0,-1-1 1 0 0,-1 0-1 0 0,1 0 1 0 0,0 1 0 0 0,-1-1-1 0 0,0 0 1 0 0,0 0 0 0 0,0 0-1 0 0,0 0 1 0 0,-1-1 0 0 0,0 1-1 0 0,1 0 1 0 0,-2 0 0 0 0,1 0-1 0 0,0 0 1 0 0,-1 0 0 0 0,0 0-1 0 0,0 0 1 0 0,0 0 0 0 0,0 0-1 0 0,-1 0 1 0 0,1 0 0 0 0,-1 0-1 0 0,0 1 1 0 0,0-1 0 0 0,0 1-1 0 0,-1-1 1 0 0,1 1-1 0 0,-7-6 1 0 0,0 0-8 0 0,-1 1 1 0 0,0 0-1 0 0,0 0 0 0 0,-1 1 0 0 0,0 0 1 0 0,0 1-1 0 0,0 0 0 0 0,-1 1 0 0 0,-13-4 1 0 0,-17-3-191 0 0,0 2 0 0 0,-1 2 0 0 0,-1 1 0 0 0,1 3 0 0 0,-56 1 1 0 0,-219 26-6203 0 0,291-19 5780 0 0,-35 4-381 0 0,-1-2 0 0 0,-69-3 1 0 0,113-8 2481 0 0,17 0 28 0 0,11-1-549 0 0,29-10 1035 0 0,46-11-1 0 0,109-18-113 0 0,-141 35-1432 0 0,1347-199 1583 0 0,129 85-1964 0 0,-779 67-57 0 0,-476 36 15 0 0,1223-119-760 0 0,-299-86 640 0 0,-1118 204-1308 0 0,143-61 0 0 0,-189 68-660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8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992 857 12643 0 0,'-4'-7'15'0'0,"0"1"1"0"0,-1 0-1 0 0,1 0 0 0 0,-1 0 1 0 0,-1 0-1 0 0,1 1 1 0 0,-1 0-1 0 0,0 0 0 0 0,0 0 1 0 0,-1 1-1 0 0,1 0 1 0 0,-1 0-1 0 0,0 1 0 0 0,0 0 1 0 0,0 0-1 0 0,-12-3 1 0 0,7 4 30 0 0,1 0-1 0 0,-1 1 1 0 0,1 0 0 0 0,-1 0 0 0 0,0 2 0 0 0,1-1 0 0 0,-1 1 0 0 0,1 1 0 0 0,-1 0 0 0 0,-17 6 0 0 0,-21 8-33 0 0,0 2 1 0 0,1 3 0 0 0,1 2 0 0 0,0 1-1 0 0,2 3 1 0 0,2 2 0 0 0,0 2 0 0 0,-71 65 0 0 0,71-52-44 0 0,-58 72 1 0 0,90-99 11 0 0,0 0 0 0 0,1 1-1 0 0,0 0 1 0 0,2 1 0 0 0,0 0 0 0 0,1 1-1 0 0,1 0 1 0 0,-5 25 0 0 0,10-40 6 0 0,1 1-1 0 0,1 0 1 0 0,-1 0 0 0 0,1 0-1 0 0,0 0 1 0 0,0-1 0 0 0,1 1 0 0 0,1 8-1 0 0,-1-12 9 0 0,-1 0-1 0 0,1 0 0 0 0,0 0 1 0 0,0 0-1 0 0,0 0 0 0 0,0 0 1 0 0,0 0-1 0 0,0-1 0 0 0,0 1 1 0 0,1 0-1 0 0,-1-1 1 0 0,1 1-1 0 0,-1-1 0 0 0,1 1 1 0 0,0-1-1 0 0,-1 0 0 0 0,1 0 1 0 0,0 0-1 0 0,0 0 0 0 0,0 0 1 0 0,0 0-1 0 0,0 0 0 0 0,0-1 1 0 0,0 1-1 0 0,0-1 0 0 0,3 1 1 0 0,3 0 15 0 0,-1-1 0 0 0,0 0 0 0 0,0-1 0 0 0,0 0 1 0 0,0 0-1 0 0,0 0 0 0 0,0-1 0 0 0,0 0 0 0 0,-1-1 0 0 0,1 1 1 0 0,-1-1-1 0 0,8-4 0 0 0,11-8 78 0 0,36-28 0 0 0,-52 37-79 0 0,92-73 126 0 0,62-43-96 0 0,-134 101-39 0 0,214-149 77 0 0,-14-22 19 0 0,152-195 309 0 0,-326 328 132 0 0,-3-2 0 0 0,-2-2 0 0 0,63-108 0 0 0,-106 160-231 0 0,-1 0-1 0 0,0-1 1 0 0,-1 0-1 0 0,0 0 1 0 0,-1-1-1 0 0,3-13 1 0 0,-7 26-288 0 0,0 0 0 0 0,1 0 0 0 0,-1-1-1 0 0,0 1 1 0 0,0 0 0 0 0,0 0 0 0 0,0 0 0 0 0,0-1 0 0 0,0 1 0 0 0,0 0-1 0 0,0 0 1 0 0,0 0 0 0 0,0-1 0 0 0,0 1 0 0 0,0 0 0 0 0,0 0 0 0 0,0-1-1 0 0,0 1 1 0 0,0 0 0 0 0,0 0 0 0 0,0 0 0 0 0,-1-1 0 0 0,1 1 0 0 0,0 0 0 0 0,0 0-1 0 0,0 0 1 0 0,0 0 0 0 0,0-1 0 0 0,0 1 0 0 0,-1 0 0 0 0,1 0 0 0 0,0 0-1 0 0,0 0 1 0 0,0 0 0 0 0,-1-1 0 0 0,-7 5 273 0 0,-9 12-223 0 0,-29 42-119 0 0,3 3 0 0 0,-37 69 0 0 0,59-95 44 0 0,-129 245-52 0 0,131-238 44 0 0,2 1 0 0 0,3 1-1 0 0,1 1 1 0 0,-13 83 0 0 0,25-115-40 0 0,0-1 0 0 0,0 0 0 0 0,1 1 1 0 0,1-1-1 0 0,0 1 0 0 0,0-1 0 0 0,6 20 0 0 0,-5-27-108 0 0,0 1-1 0 0,0-1 1 0 0,0 0-1 0 0,1 0 1 0 0,0 0-1 0 0,0-1 1 0 0,0 1-1 0 0,0-1 1 0 0,1 1-1 0 0,0-1 1 0 0,0 0-1 0 0,0 0 1 0 0,0-1-1 0 0,0 1 1 0 0,1-1-1 0 0,0 0 1 0 0,0 0-1 0 0,9 4 1 0 0,21 4-2680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0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83 10162 0 0,'-42'-53'2223'0'0,"41"52"-2229"0"0,0 3-236 0 0,0-1 230 0 0,0 0 1 0 0,1 0 0 0 0,-1 1 0 0 0,0-1-1 0 0,-1 0 1 0 0,1 0 0 0 0,0 0-1 0 0,0 0 1 0 0,-3 1 0 0 0,2 0-12 0 0,-34 29-226 0 0,24-21 169 0 0,0 0 1 0 0,-17 19 0 0 0,26-24 68 0 0,-1 0 0 0 0,1 0 1 0 0,-1 0-1 0 0,1 0 0 0 0,1 1 0 0 0,-1-1 1 0 0,1 1-1 0 0,0 0 0 0 0,0 0 1 0 0,-1 7-1 0 0,3-9 12 0 0,-1 1 0 0 0,1-1 0 0 0,-1 0 0 0 0,1 0 0 0 0,0 1 0 0 0,1-1 1 0 0,-1 0-1 0 0,1 1 0 0 0,0-1 0 0 0,0 0 0 0 0,0 0 0 0 0,0 0 0 0 0,1 0 0 0 0,0 0 0 0 0,4 7 1 0 0,-3-7 4 0 0,0 0-1 0 0,0-1 1 0 0,1 1 0 0 0,0 0 0 0 0,0-1 0 0 0,0 0 0 0 0,0 0 0 0 0,0 0 0 0 0,0-1 0 0 0,1 1 0 0 0,0-1 0 0 0,-1 0 0 0 0,8 2 0 0 0,12 2 44 0 0,0 0 0 0 0,1-1-1 0 0,-1-2 1 0 0,49 1 0 0 0,101-13 1 0 0,-149 7-48 0 0,263-29-20 0 0,-231 21 70 0 0,0-2 1 0 0,107-39-1 0 0,-149 46 25 0 0,0-2 1 0 0,25-15 0 0 0,-36 19-33 0 0,0 1 0 0 0,0-1 1 0 0,-1 0-1 0 0,1 0 0 0 0,-1 0 1 0 0,0-1-1 0 0,0 1 0 0 0,0-1 1 0 0,-1 0-1 0 0,1 0 0 0 0,-1 1 0 0 0,0-2 1 0 0,0 1-1 0 0,2-5 0 0 0,-4 7-33 0 0,1 0 0 0 0,-1 0 0 0 0,0 0-1 0 0,0 0 1 0 0,0 0 0 0 0,0 0 0 0 0,0 0-1 0 0,-1 0 1 0 0,1 0 0 0 0,0 0 0 0 0,-1 0-1 0 0,0 0 1 0 0,1 0 0 0 0,-1 0 0 0 0,0 0-1 0 0,0 0 1 0 0,0 1 0 0 0,0-1 0 0 0,0 0-1 0 0,-1 1 1 0 0,1-1 0 0 0,-1 1 0 0 0,1-1-1 0 0,-1 1 1 0 0,1 0 0 0 0,-1-1 0 0 0,-2 0-1 0 0,-4-4-10 0 0,0 2-1 0 0,-1-1 0 0 0,1 1 0 0 0,-1 0 0 0 0,-9-2 0 0 0,-22-5-10 0 0,-1 1-1 0 0,0 2 0 0 0,-51-3 0 0 0,-129 3-457 0 0,93 9-654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1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869 140 13555 0 0,'-7'-25'548'0'0,"-4"-29"696"0"0,10 50-1228 0 0,1 0 0 0 0,-1 0 0 0 0,1 0 0 0 0,0 0 0 0 0,1 1 0 0 0,-1-1 0 0 0,1 0-1 0 0,-1 0 1 0 0,1 0 0 0 0,0 1 0 0 0,2-5 0 0 0,6-2-81 0 0,-2 11-112 0 0,-6 0 159 0 0,-1 0 0 0 0,1 0 0 0 0,0 0 1 0 0,-1 0-1 0 0,1 0 0 0 0,0 0 0 0 0,-1 0 0 0 0,0 1 1 0 0,1-1-1 0 0,-1 0 0 0 0,0 0 0 0 0,1 0 1 0 0,-1 1-1 0 0,0-1 0 0 0,0 2 0 0 0,-2 24-24 0 0,-1 0 0 0 0,-1 0-1 0 0,-14 47 1 0 0,6-29 42 0 0,-345 1270-222 0 0,327-1212 206 0 0,-31 103 13 0 0,-95 363 60 0 0,143-507-55 0 0,-78 363 33 0 0,27 3 9 0 0,46-227-8 0 0,-23 195-729 0 0,32-336-330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77 132 11763 0 0,'-26'-96'3608'0'0,"26"95"-3584"0"0,0 0-1 0 0,-1 0 0 0 0,1-1 0 0 0,0 1 1 0 0,0 0-1 0 0,0 0 0 0 0,1 0 0 0 0,-1 0 1 0 0,0-1-1 0 0,0 1 0 0 0,1 0 0 0 0,-1 0 1 0 0,0 0-1 0 0,1 0 0 0 0,-1 0 0 0 0,1 0 1 0 0,-1 0-1 0 0,1 0 0 0 0,0 0 0 0 0,1-1 1 0 0,3-9 185 0 0,-4 11-31 0 0,-4 3-276 0 0,-4 10 76 0 0,-1 1 1 0 0,2 0-1 0 0,0 0 1 0 0,0 1-1 0 0,1-1 1 0 0,-4 27-1 0 0,3-10 31 0 0,2 0-1 0 0,1 46 0 0 0,3-65-10 0 0,0-1 0 0 0,2 1 1 0 0,-1-1-1 0 0,1 0 0 0 0,1 1 0 0 0,0-1 0 0 0,1 0 0 0 0,0-1 0 0 0,1 1 0 0 0,0-1 0 0 0,0 1 0 0 0,13 16 0 0 0,-12-19 1 0 0,0-1 1 0 0,1 0-1 0 0,0 0 1 0 0,0-1-1 0 0,0 0 1 0 0,1 0-1 0 0,0 0 1 0 0,0-1 0 0 0,1-1-1 0 0,-1 1 1 0 0,1-1-1 0 0,0-1 1 0 0,0 0-1 0 0,0 0 1 0 0,17 3-1 0 0,0-4 17 0 0,0 0 0 0 0,0-2 0 0 0,0-1 0 0 0,0-1 0 0 0,0-1 0 0 0,0-1 0 0 0,0-1 0 0 0,-1-2 0 0 0,0 0 0 0 0,0-2 0 0 0,-1-1 0 0 0,0-1 0 0 0,-1 0 0 0 0,33-23 0 0 0,-50 30 8 0 0,0-1 0 0 0,1 0-1 0 0,-2-1 1 0 0,1 1 0 0 0,0-1 0 0 0,-1 0-1 0 0,0-1 1 0 0,-1 1 0 0 0,0-1-1 0 0,0 0 1 0 0,0 0 0 0 0,0 0 0 0 0,-1-1-1 0 0,2-8 1 0 0,-4 10-16 0 0,1 0 0 0 0,-2 0-1 0 0,1-1 1 0 0,-1 1 0 0 0,0-1 0 0 0,0 1 0 0 0,-1 0-1 0 0,1-1 1 0 0,-2 1 0 0 0,1 0 0 0 0,-1-1 0 0 0,0 1-1 0 0,0 0 1 0 0,0 0 0 0 0,-1 1 0 0 0,0-1-1 0 0,-7-10 1 0 0,5 9-33 0 0,0 1 0 0 0,0-1 0 0 0,-1 1 0 0 0,0 0 0 0 0,-1 0 0 0 0,1 1 0 0 0,-1 0 0 0 0,0 0 0 0 0,0 0 0 0 0,-1 1 0 0 0,1 0 0 0 0,-9-3 0 0 0,1 2-411 0 0,0 1 1 0 0,0 0 0 0 0,-1 1-1 0 0,0 0 1 0 0,-25 0-1 0 0,0 3-2166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2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13099 0 0,'6'-2'135'0'0,"1"1"-1"0"0,-1 0 1 0 0,1 1 0 0 0,-1-1 0 0 0,1 1-1 0 0,-1 1 1 0 0,1-1 0 0 0,0 1 0 0 0,-1 0-1 0 0,8 3 1 0 0,3-1 2 0 0,75 17-13 0 0,-1 4 0 0 0,115 47 1 0 0,-74-24-94 0 0,310 124-40 0 0,471 248 152 0 0,-35-17-52 0 0,-11 19-365 0 0,-459-217-8 0 0,598 317-865 0 0,-816-415 767 0 0,611 364-200 0 0,-518-290 575 0 0,66 44 353 0 0,-19 27-1761 0 0,-301-225-751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2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306 378 1632 0 0,'0'-7'718'0'0,"-1"0"1"0"0,1 0-1 0 0,-2 0 0 0 0,1 0 0 0 0,-1 0 0 0 0,0 1 0 0 0,0-1 0 0 0,-1 0 0 0 0,0 1 0 0 0,0 0 0 0 0,-1 0 0 0 0,-4-6 0 0 0,-9-21 1442 0 0,15 30-2046 0 0,0 0 0 0 0,0 0-1 0 0,0 0 1 0 0,-1 0 0 0 0,1 1 0 0 0,0-1 0 0 0,-4-1 0 0 0,-13-15 274 0 0,18 18-388 0 0,0 0-1 0 0,0 1 1 0 0,0-1 0 0 0,0 0 0 0 0,-1 1 0 0 0,1-1 0 0 0,0 1-1 0 0,-1-1 1 0 0,1 1 0 0 0,0-1 0 0 0,-1 1 0 0 0,1 0 0 0 0,-1 0-1 0 0,1 0 1 0 0,0 0 0 0 0,-1 0 0 0 0,1 0 0 0 0,-1 0 0 0 0,1 0 0 0 0,0 1-1 0 0,-1-1 1 0 0,1 0 0 0 0,0 1 0 0 0,-1-1 0 0 0,1 1 0 0 0,0 0-1 0 0,0-1 1 0 0,-2 2 0 0 0,-5 2 8 0 0,0 1-1 0 0,0-1 1 0 0,-8 8-1 0 0,1 1 55 0 0,0 0-1 0 0,1 0 1 0 0,1 2-1 0 0,-19 25 0 0 0,26-30-56 0 0,-1 0 0 0 0,2 0 0 0 0,-1 0-1 0 0,1 1 1 0 0,1-1 0 0 0,0 1 0 0 0,0 0-1 0 0,1 1 1 0 0,-1 11 0 0 0,3-18-2 0 0,1-1 0 0 0,-1 0 1 0 0,1 1-1 0 0,0-1 0 0 0,1 0 0 0 0,-1 1 1 0 0,1-1-1 0 0,0 0 0 0 0,0 0 0 0 0,0 0 1 0 0,0 1-1 0 0,1-1 0 0 0,0-1 0 0 0,-1 1 1 0 0,2 0-1 0 0,-1 0 0 0 0,4 5 0 0 0,-2-5 2 0 0,0 0 0 0 0,1-1 1 0 0,-1 1-1 0 0,1-1 0 0 0,-1 0 0 0 0,1 0 0 0 0,0-1 0 0 0,0 1 0 0 0,1-1 0 0 0,-1 0 0 0 0,11 2 0 0 0,3 0-2 0 0,1-2-1 0 0,-1 0 0 0 0,1-1 1 0 0,0-1-1 0 0,-1-1 0 0 0,30-5 1 0 0,-17 1-24 0 0,-1-1 0 0 0,0-1 0 0 0,-1-2 0 0 0,0-1-1 0 0,37-17 1 0 0,-56 22 26 0 0,-1-1 1 0 0,0-1-1 0 0,-1 1 0 0 0,0-1 0 0 0,0-1 0 0 0,0 0 0 0 0,11-14 0 0 0,-15 15 7 0 0,0 0-1 0 0,0 0 1 0 0,-1 0-1 0 0,0-1 0 0 0,-1 0 1 0 0,1 0-1 0 0,-1 0 1 0 0,-1 0-1 0 0,0-1 1 0 0,0 1-1 0 0,1-12 1 0 0,-2 8-1 0 0,-1 0 0 0 0,0 0 0 0 0,-1 0 1 0 0,0-1-1 0 0,-1 2 0 0 0,0-1 0 0 0,-1 0 1 0 0,0 0-1 0 0,-1 1 0 0 0,-10-22 0 0 0,4 15-98 0 0,-1 0 1 0 0,0 1-1 0 0,-2 0 0 0 0,0 1 0 0 0,-24-24 0 0 0,-16-9-714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43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1309 107 7106 0 0,'2'-9'133'0'0,"1"1"0"0"0,1-1 0 0 0,-1 1 0 0 0,1 0 1 0 0,1 0-1 0 0,-1 0 0 0 0,7-7 0 0 0,-8 12-120 0 0,-1 0-1 0 0,1 0 0 0 0,-1 1 1 0 0,1-1-1 0 0,0 1 0 0 0,0 0 0 0 0,0 0 1 0 0,0 0-1 0 0,0 0 0 0 0,0 0 1 0 0,0 1-1 0 0,1 0 0 0 0,-1-1 1 0 0,1 1-1 0 0,-1 0 0 0 0,1 1 1 0 0,-1-1-1 0 0,1 1 0 0 0,0-1 0 0 0,5 2 1 0 0,-8-1-19 0 0,0 0 0 0 0,0 0 1 0 0,0 0-1 0 0,0 0 1 0 0,-1 0-1 0 0,1 1 0 0 0,0-1 1 0 0,0 0-1 0 0,0 1 0 0 0,-1-1 1 0 0,1 1-1 0 0,0-1 0 0 0,-1 1 1 0 0,1-1-1 0 0,0 1 0 0 0,-1-1 1 0 0,1 1-1 0 0,0 0 0 0 0,-1-1 1 0 0,1 1-1 0 0,-1 0 0 0 0,1 1 1 0 0,0 0-8 0 0,0 0 1 0 0,0 1-1 0 0,0-1 1 0 0,-1 1-1 0 0,1-1 1 0 0,-1 1-1 0 0,1 4 1 0 0,-1 6-19 0 0,-1 0 0 0 0,-3 18-1 0 0,2-21 34 0 0,-54 289 726 0 0,7-49 908 0 0,-72 679 537 0 0,32 4-1777 0 0,-39 338-145 0 0,116-1171-223 0 0,-52 397 165 0 0,-26-3-43 0 0,-12-60-131 0 0,-101 509-73 0 0,177-782 17 0 0,-68 391-389 0 0,81-491 379 0 0,-2 0 0 0 0,-24 59 0 0 0,26-87 69 0 0,-1-1 0 0 0,-2-1-1 0 0,-1 0 1 0 0,-2-1 0 0 0,-24 30 0 0 0,-123 154 129 0 0,152-199-147 0 0,11-12 4 0 0,0 0 0 0 0,0 0 0 0 0,1 0 0 0 0,-1 0-1 0 0,1 0 1 0 0,-1 0 0 0 0,1 0 0 0 0,0 1 0 0 0,0-1 0 0 0,1 1-1 0 0,-3 6 1 0 0,4-10-25 0 0,0 1 0 0 0,0 0 0 0 0,1-1 0 0 0,-1 1 0 0 0,0-1 0 0 0,0 1 1 0 0,0-1-1 0 0,1 1 0 0 0,-1-1 0 0 0,0 1 0 0 0,0-1 0 0 0,1 1 0 0 0,-1-1 0 0 0,1 1 0 0 0,-1-1 0 0 0,0 1 0 0 0,1-1 0 0 0,-1 0 0 0 0,1 1 0 0 0,-1-1 0 0 0,1 0 0 0 0,-1 1 0 0 0,1-1 0 0 0,-1 0 0 0 0,1 0 0 0 0,-1 1 0 0 0,1-1 1 0 0,-1 0-1 0 0,2 0 0 0 0,0 1-354 0 0,5 2-992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34 210 8122 0 0,'-3'-2'241'0'0,"1"0"0"0"0,0 1 0 0 0,-1-1 0 0 0,1 0 0 0 0,0 0 0 0 0,0 0 0 0 0,0 0 0 0 0,0 0 0 0 0,0-1 1 0 0,1 1-1 0 0,-1-1 0 0 0,1 1 0 0 0,-1-1 0 0 0,1 1 0 0 0,-1-6 0 0 0,1 5-173 0 0,0 0 0 0 0,1 0 0 0 0,0-1 1 0 0,0 1-1 0 0,0 0 0 0 0,0-1 0 0 0,0 1 0 0 0,1 0 0 0 0,-1 0 0 0 0,1-1 0 0 0,0 1 0 0 0,0 0 1 0 0,0 0-1 0 0,0 0 0 0 0,1 0 0 0 0,-1 0 0 0 0,1 0 0 0 0,0 0 0 0 0,0 1 0 0 0,3-5 1 0 0,-1 3-78 0 0,0 1 0 0 0,0 0 1 0 0,0 0-1 0 0,0 0 1 0 0,0 1-1 0 0,1-1 1 0 0,-1 1-1 0 0,1 0 1 0 0,-1 0-1 0 0,1 1 0 0 0,0 0 1 0 0,0-1-1 0 0,0 1 1 0 0,-1 1-1 0 0,7-1 1 0 0,-4 0-3 0 0,0 1 0 0 0,1 0 0 0 0,-1 1 0 0 0,0-1 0 0 0,0 1 1 0 0,1 1-1 0 0,-1-1 0 0 0,0 1 0 0 0,13 6 0 0 0,-18-6 7 0 0,0-1 1 0 0,1 1-1 0 0,-1 0 0 0 0,0 0 1 0 0,0 0-1 0 0,0 0 0 0 0,0 0 0 0 0,-1 0 1 0 0,1 0-1 0 0,-1 1 0 0 0,1-1 1 0 0,-1 1-1 0 0,0-1 0 0 0,0 1 1 0 0,0 0-1 0 0,0-1 0 0 0,0 1 0 0 0,-1 0 1 0 0,1 0-1 0 0,-1 0 0 0 0,0-1 1 0 0,1 1-1 0 0,-1 0 0 0 0,-1 0 0 0 0,1 0 1 0 0,-1 5-1 0 0,-2 6 0 0 0,0 0 1 0 0,0 0-1 0 0,-11 26 0 0 0,9-28 11 0 0,-1 0-1 0 0,0 0 0 0 0,-1-1 0 0 0,-15 19 0 0 0,-40 39 36 0 0,51-57-21 0 0,-12 6 9 0 0,6-5 21 0 0,16-12 247 0 0,2-4-232 0 0,1-1-52 0 0,1 1 0 0 0,0-1 0 0 0,0 0 0 0 0,0 1 1 0 0,0-1-1 0 0,1 1 0 0 0,-1 0 0 0 0,1 0 0 0 0,4-3 0 0 0,45-24-32 0 0,-18 11 14 0 0,-1-4-7 0 0,-2-1 0 0 0,37-34 0 0 0,53-64-128 0 0,-98 95 129 0 0,20-30 0 0 0,-27 34 73 0 0,-16 22-53 0 0,-2 4-61 0 0,1 0 47 0 0,-1 1 1 0 0,0-1-1 0 0,-1 0 1 0 0,1 0-1 0 0,0 0 1 0 0,-1 0-1 0 0,-1 3 1 0 0,-5 8-3 0 0,3 0 10 0 0,0 0 0 0 0,0 0 0 0 0,2 1 1 0 0,0-1-1 0 0,0 1 0 0 0,2 0 0 0 0,-1 27 0 0 0,2-37 2 0 0,1 1-1 0 0,0 0 0 0 0,0-1 0 0 0,0 1 1 0 0,1-1-1 0 0,-1 1 0 0 0,1-1 0 0 0,1 0 1 0 0,-1 1-1 0 0,5 5 0 0 0,-5-8 2 0 0,1 1-1 0 0,-1-1 1 0 0,1 0 0 0 0,0-1-1 0 0,0 1 1 0 0,0 0 0 0 0,1-1-1 0 0,-1 0 1 0 0,1 1-1 0 0,-1-2 1 0 0,1 1 0 0 0,0 0-1 0 0,-1-1 1 0 0,1 1 0 0 0,8 1-1 0 0,-2-2-94 0 0,0 0-1 0 0,1 0 1 0 0,-1-1 0 0 0,0-1-1 0 0,0 0 1 0 0,0 0-1 0 0,0 0 1 0 0,0-2-1 0 0,13-3 1 0 0,31-11-1430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4 7986 0 0,'-1'-1'3'0'0,"1"1"1"0"0,-1 0 0 0 0,1-1 0 0 0,-1 1-1 0 0,1 0 1 0 0,-1 0 0 0 0,1-1-1 0 0,0 1 1 0 0,-1 0 0 0 0,0 0 0 0 0,1 0-1 0 0,-1 0 1 0 0,1-1 0 0 0,-1 1-1 0 0,1 0 1 0 0,-1 0 0 0 0,1 0 0 0 0,-1 0-1 0 0,1 0 1 0 0,-1 0 0 0 0,1 1-1 0 0,-1-1 1 0 0,1 0 0 0 0,-1 0 0 0 0,1 0-1 0 0,-1 0 1 0 0,1 1 0 0 0,-1-1-1 0 0,1 0 1 0 0,-1 0 0 0 0,1 1-1 0 0,-1-1 1 0 0,1 0 0 0 0,-1 1 0 0 0,0 1-3 0 0,0 0 1 0 0,0-1-1 0 0,1 1 1 0 0,-1 0-1 0 0,0 0 1 0 0,1 0-1 0 0,-1 0 1 0 0,1-1-1 0 0,0 1 1 0 0,-1 3-1 0 0,1 9 32 0 0,0 0 0 0 0,3 16 0 0 0,-3-26 20 0 0,1 4 11 0 0,0 1 0 0 0,1-1-1 0 0,-1 0 1 0 0,2 0-1 0 0,-1 0 1 0 0,1-1-1 0 0,0 1 1 0 0,1 0 0 0 0,0-1-1 0 0,7 10 1 0 0,-9-14-42 0 0,0-1-1 0 0,0 1 1 0 0,0-1 0 0 0,1 0 0 0 0,-1 1-1 0 0,1-1 1 0 0,0-1 0 0 0,0 1 0 0 0,-1 0 0 0 0,1-1-1 0 0,0 1 1 0 0,0-1 0 0 0,1 0 0 0 0,-1 0-1 0 0,0 0 1 0 0,0 0 0 0 0,0-1 0 0 0,1 1 0 0 0,-1-1-1 0 0,0 0 1 0 0,1 0 0 0 0,-1 0 0 0 0,0 0-1 0 0,1-1 1 0 0,-1 1 0 0 0,0-1 0 0 0,0 0 0 0 0,5-1-1 0 0,1-2-6 0 0,0-1-1 0 0,-1 1 0 0 0,1-1 0 0 0,-1-1 0 0 0,0 0 0 0 0,-1 0 0 0 0,1 0 0 0 0,-1-1 1 0 0,-1 0-1 0 0,1-1 0 0 0,5-7 0 0 0,-4 4 2 0 0,0 2 1 0 0,1-1-1 0 0,0 2 1 0 0,1-1-1 0 0,14-9 0 0 0,-20 15-21 0 0,-3 3 3 0 0,0-1 1 0 0,-1 1-1 0 0,1-1 0 0 0,0 1 0 0 0,0-1 0 0 0,0 0 1 0 0,-1 0-1 0 0,1 1 0 0 0,0-1 0 0 0,-1 0 1 0 0,1 0-1 0 0,-1 0 0 0 0,1 0 0 0 0,-1 0 0 0 0,1 1 1 0 0,-1-1-1 0 0,1-2 0 0 0,-1 3-1 0 0,1 0 0 0 0,-1 0-1 0 0,0-1 1 0 0,1 1 0 0 0,-1 0-1 0 0,1 0 1 0 0,-1 0 0 0 0,0 0-1 0 0,1 0 1 0 0,-1 0 0 0 0,1 0 0 0 0,-1 0-1 0 0,1 0 1 0 0,-1 0 0 0 0,0 0-1 0 0,1 0 1 0 0,-1 0 0 0 0,1 0-1 0 0,-1 1 1 0 0,0-1 0 0 0,1 0 0 0 0,-1 0-1 0 0,1 0 1 0 0,-1 1 0 0 0,0-1-1 0 0,1 0 1 0 0,0 1 0 0 0,10 7-36 0 0,-10-4 45 0 0,0 0 0 0 0,0 0 0 0 0,0 0 0 0 0,-1 0 0 0 0,0 0 0 0 0,1 1 0 0 0,-2-1-1 0 0,1 0 1 0 0,0 0 0 0 0,-1 0 0 0 0,-1 6 0 0 0,0 7 23 0 0,1 82 21 0 0,3-71-31 0 0,-2 1 1 0 0,-7 50-1 0 0,-7-3-1 0 0,-16 109 108 0 0,-2 41-59 0 0,31-220 1 0 0,-1 1 0 0 0,1-1 0 0 0,-1 0 0 0 0,-1 0 0 0 0,1 0 0 0 0,-1-1 0 0 0,0 1 0 0 0,0-1 0 0 0,0 1 0 0 0,-1-1 0 0 0,0 0 0 0 0,0 0 0 0 0,0 0 0 0 0,-1-1 0 0 0,-5 5 0 0 0,2-4 16 0 0,0 0 1 0 0,0 0 0 0 0,0-1-1 0 0,-1 0 1 0 0,0 0-1 0 0,0-1 1 0 0,0 0 0 0 0,0-1-1 0 0,-12 2 1 0 0,-116 13 95 0 0,25-5-413 0 0,72-6-332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8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78 240 7098 0 0,'0'-4'231'0'0,"-1"0"1"0"0,1 1 0 0 0,0-1 0 0 0,0 1 0 0 0,0-1 0 0 0,1 0 0 0 0,-1 1 0 0 0,1-1 0 0 0,0 1 0 0 0,1-5 0 0 0,2-4 633 0 0,-6 4-372 0 0,-1 3-280 0 0,1-1-83 0 0,0 0-30 0 0,-5-22 292 0 0,-1 7 214 0 0,6 17-505 0 0,1 2-75 0 0,0 0 0 0 0,0-1 0 0 0,0 1 0 0 0,0 0 0 0 0,-1 0 0 0 0,1 0 0 0 0,-1 0 0 0 0,-1-2 0 0 0,2 3-31 0 0,0 1 0 0 0,1-1-1 0 0,-1 1 1 0 0,0 0 0 0 0,0 0 0 0 0,1 0 0 0 0,-1-1 0 0 0,0 1 0 0 0,0 0-1 0 0,1 0 1 0 0,-1 0 0 0 0,0 0 0 0 0,0 0 0 0 0,1 0 0 0 0,-1 0 0 0 0,0 0 0 0 0,0 1-1 0 0,1-1 1 0 0,-1 0 0 0 0,0 0 0 0 0,0 1 0 0 0,1-1 0 0 0,-1 0 0 0 0,0 1 0 0 0,1-1-1 0 0,-1 1 1 0 0,1-1 0 0 0,-1 1 0 0 0,0-1 0 0 0,1 1 0 0 0,-1 0 0 0 0,-1 0 4 0 0,0 1 0 0 0,0-1 0 0 0,1 1 0 0 0,-1-1 0 0 0,1 1 0 0 0,-1 0 0 0 0,1 0 0 0 0,-1-1 0 0 0,1 1 0 0 0,0 0 0 0 0,0 0 0 0 0,0 0 0 0 0,0 0 0 0 0,0 1 1 0 0,1-1-1 0 0,-1 0 0 0 0,1 0 0 0 0,-1 0 0 0 0,1 1 0 0 0,0-1 0 0 0,0 0 0 0 0,0 0 0 0 0,0 1 0 0 0,0-1 0 0 0,0 0 0 0 0,2 4 0 0 0,-1-3 20 0 0,0 0 0 0 0,0 0 0 0 0,1-1-1 0 0,0 1 1 0 0,-1-1 0 0 0,1 1 0 0 0,0-1 0 0 0,0 1 0 0 0,0-1-1 0 0,1 0 1 0 0,-1 0 0 0 0,1 0 0 0 0,-1 0 0 0 0,1-1-1 0 0,-1 1 1 0 0,1-1 0 0 0,0 1 0 0 0,0-1 0 0 0,5 2-1 0 0,13 2 63 0 0,0 0-1 0 0,0-2 0 0 0,0 0 1 0 0,0-1-1 0 0,37-2 0 0 0,-24-2-3 0 0,-1-2-1 0 0,63-14 0 0 0,-94 17-74 0 0,19-4 11 0 0,0-1-1 0 0,-1-1 0 0 0,22-11 1 0 0,-37 16-3 0 0,-1 0 0 0 0,0 0 1 0 0,0-1-1 0 0,0 1 0 0 0,0-1 1 0 0,-1 0-1 0 0,1 0 0 0 0,-1 0 0 0 0,0-1 1 0 0,0 1-1 0 0,0-1 0 0 0,0 0 1 0 0,0 1-1 0 0,-1-1 0 0 0,0 0 1 0 0,0-1-1 0 0,0 1 0 0 0,0 0 1 0 0,0-1-1 0 0,1-7 0 0 0,-3 10-9 0 0,0 0-1 0 0,-1-1 0 0 0,1 1 1 0 0,0 0-1 0 0,-1-1 0 0 0,1 1 1 0 0,-1 0-1 0 0,0 0 0 0 0,1-1 0 0 0,-1 1 1 0 0,0 0-1 0 0,-1 0 0 0 0,1 0 1 0 0,0 0-1 0 0,0 0 0 0 0,-1 1 1 0 0,1-1-1 0 0,-1 0 0 0 0,0 1 1 0 0,1-1-1 0 0,-1 1 0 0 0,0-1 1 0 0,0 1-1 0 0,0 0 0 0 0,0 0 0 0 0,0 0 1 0 0,-4-2-1 0 0,0 0-11 0 0,-1 1 1 0 0,1 0-1 0 0,-1 0 0 0 0,0 0 0 0 0,1 1 1 0 0,-1 0-1 0 0,0 0 0 0 0,-9 0 0 0 0,-10 2-18 0 0,-1 2 0 0 0,1 0 1 0 0,0 2-1 0 0,0 1 0 0 0,-29 11 0 0 0,38-11 25 0 0,1 1 0 0 0,0 0 0 0 0,1 2 0 0 0,0-1 1 0 0,0 2-1 0 0,1 0 0 0 0,0 1 0 0 0,-23 24 0 0 0,36-35 4 0 0,1 0 0 0 0,-1 1 0 0 0,1-1 0 0 0,-1 1 0 0 0,1 0 0 0 0,-1-1 0 0 0,1 1 0 0 0,0-1 0 0 0,-1 1 0 0 0,1 0 0 0 0,-1-1 0 0 0,1 1 0 0 0,0 0 0 0 0,0-1 0 0 0,-1 1 0 0 0,1 0 0 0 0,0-1 0 0 0,0 1-1 0 0,0 0 1 0 0,0 0 0 0 0,0-1 0 0 0,0 1 0 0 0,0 0 0 0 0,0 0 0 0 0,0-1 0 0 0,0 1 0 0 0,0 0 0 0 0,1-1 0 0 0,-1 1 0 0 0,0 0 0 0 0,0 0 0 0 0,1-1 0 0 0,-1 1 0 0 0,1-1 0 0 0,-1 1 0 0 0,0 0 0 0 0,1-1 0 0 0,-1 1 0 0 0,1-1 0 0 0,-1 1 0 0 0,1-1 0 0 0,0 1 0 0 0,-1-1-1 0 0,1 1 1 0 0,-1-1 0 0 0,1 0 0 0 0,0 1 0 0 0,-1-1 0 0 0,1 0 0 0 0,0 0 0 0 0,-1 1 0 0 0,2-1 0 0 0,6 3 24 0 0,-1-1-1 0 0,1 0 1 0 0,14 2-1 0 0,-17-3-7 0 0,26 3 8 0 0,1-2-1 0 0,0-1 1 0 0,0-1-1 0 0,0-2 1 0 0,0-1-1 0 0,-1-2 1 0 0,1-1-1 0 0,-1-1 1 0 0,57-22-1 0 0,-79 25-8 0 0,-1 0 1 0 0,1 0-1 0 0,-1-1 1 0 0,0 0-1 0 0,12-10 1 0 0,-18 13-10 0 0,0 0 0 0 0,0 0 0 0 0,0 0 1 0 0,-1 0-1 0 0,1 0 0 0 0,0 0 1 0 0,-1 0-1 0 0,0-1 0 0 0,0 1 0 0 0,0-1 1 0 0,2-2-1 0 0,-3 3-6 0 0,0 1 0 0 0,0-1 1 0 0,0 1-1 0 0,0-1 0 0 0,0 1 0 0 0,0-1 0 0 0,0 1 0 0 0,0-1 1 0 0,-1 1-1 0 0,1-1 0 0 0,0 1 0 0 0,-1-1 0 0 0,1 1 1 0 0,-1 0-1 0 0,0-1 0 0 0,1 1 0 0 0,-1 0 0 0 0,0-1 0 0 0,0 1 1 0 0,0 0-1 0 0,-1-2 0 0 0,-2 0-8 0 0,1 1 1 0 0,0-1-1 0 0,-1 1 1 0 0,0 0-1 0 0,1 0 1 0 0,-1 0-1 0 0,0 0 1 0 0,0 0-1 0 0,0 1 1 0 0,0 0-1 0 0,0 0 1 0 0,0 0-1 0 0,-1 0 0 0 0,1 1 1 0 0,0 0-1 0 0,-8 0 1 0 0,-2 0-10 0 0,1 2 1 0 0,0-1-1 0 0,-1 2 1 0 0,-13 3-1 0 0,24-5 17 0 0,-33 9-31 0 0,0 1 1 0 0,-37 18-1 0 0,63-24 28 0 0,1 0-1 0 0,-1 1 0 0 0,1 0 1 0 0,0 0-1 0 0,0 1 0 0 0,0 0 1 0 0,1 0-1 0 0,0 1 0 0 0,1 0 1 0 0,0 1-1 0 0,-12 17 0 0 0,19-25 6 0 0,-1 0 0 0 0,1-1 0 0 0,-1 1 0 0 0,1 0 0 0 0,-1 0 0 0 0,1 0 0 0 0,0 0 0 0 0,-1 0 0 0 0,1 0 0 0 0,0 0 0 0 0,0 0 0 0 0,-1 0 0 0 0,1 0 0 0 0,0 0 0 0 0,0 0 0 0 0,0 0 0 0 0,0 0 0 0 0,1 0 0 0 0,-1 0 0 0 0,0 0 0 0 0,0 0 0 0 0,0 0 0 0 0,1 0 0 0 0,-1 0 0 0 0,1 0 0 0 0,-1 0 0 0 0,1 0 0 0 0,-1 0 0 0 0,1-1 0 0 0,-1 1 0 0 0,1 0 0 0 0,0 0 0 0 0,-1-1 0 0 0,1 1 0 0 0,0 0 0 0 0,0-1 0 0 0,0 1 0 0 0,-1 0 0 0 0,1-1 0 0 0,0 1 0 0 0,0-1 0 0 0,0 0 0 0 0,0 1 0 0 0,0-1 0 0 0,0 0 0 0 0,0 0 0 0 0,0 1 0 0 0,0-1 0 0 0,1 0 0 0 0,7 2 41 0 0,-1-1-1 0 0,1 0 1 0 0,-1 0 0 0 0,14-2 0 0 0,-4 0 28 0 0,1-1 1 0 0,-1-1 0 0 0,0-1-1 0 0,21-6 1 0 0,-28 6-44 0 0,1 0 0 0 0,-1-1 0 0 0,0 0 0 0 0,-1-1-1 0 0,1 0 1 0 0,-1-1 0 0 0,13-11 0 0 0,-21 17-22 0 0,0-1-1 0 0,0 1 1 0 0,-1-1 0 0 0,1 1-1 0 0,-1-1 1 0 0,0 0-1 0 0,1 1 1 0 0,-1-1 0 0 0,0 0-1 0 0,0 0 1 0 0,0 0 0 0 0,0 0-1 0 0,0 0 1 0 0,-1 0-1 0 0,1 0 1 0 0,0-1 0 0 0,-1 1-1 0 0,0 0 1 0 0,1 0 0 0 0,-1 0-1 0 0,0-1 1 0 0,0 1-1 0 0,0 0 1 0 0,-1 0 0 0 0,1 0-1 0 0,-1-1 1 0 0,0-1 0 0 0,0 1-13 0 0,-1 1 1 0 0,1 0 0 0 0,-1 0-1 0 0,1 0 1 0 0,-1 0 0 0 0,0 0-1 0 0,0 0 1 0 0,0 0 0 0 0,0 1-1 0 0,0-1 1 0 0,0 1 0 0 0,0-1-1 0 0,-1 1 1 0 0,1 0 0 0 0,0 0-1 0 0,-1 0 1 0 0,1 0 0 0 0,-1 1-1 0 0,0-1 1 0 0,1 0 0 0 0,-1 1-1 0 0,-2 0 1 0 0,-14-1-14 0 0,0 1 1 0 0,0 0-1 0 0,0 2 0 0 0,0 0 0 0 0,1 2 0 0 0,-1 0 1 0 0,1 1-1 0 0,0 0 0 0 0,0 2 0 0 0,1 0 1 0 0,-27 15-1 0 0,40-20 21 0 0,0 1 0 0 0,0 0 0 0 0,0 0-1 0 0,0 0 1 0 0,1 1 0 0 0,0-1 0 0 0,-1 1 0 0 0,1 0 0 0 0,1 0 0 0 0,-1 0 0 0 0,0 0 0 0 0,1 0 0 0 0,0 1 0 0 0,0-1 0 0 0,-2 8-1 0 0,4-11 3 0 0,0 1-1 0 0,0-1 0 0 0,0 0 0 0 0,1 1 0 0 0,-1-1 0 0 0,0 0 0 0 0,1 0 0 0 0,-1 1 0 0 0,1-1 0 0 0,-1 0 0 0 0,1 0 1 0 0,0 0-1 0 0,-1 0 0 0 0,1 0 0 0 0,0 0 0 0 0,0 0 0 0 0,0 0 0 0 0,0 0 0 0 0,0 0 0 0 0,0 0 0 0 0,0 0 0 0 0,0-1 1 0 0,0 1-1 0 0,0 0 0 0 0,0-1 0 0 0,1 1 0 0 0,-1-1 0 0 0,2 1 0 0 0,37 11 23 0 0,-38-11-24 0 0,19 2 4 0 0,0-1 0 0 0,0 0 0 0 0,0-2 0 0 0,1 0 0 0 0,-1-2 0 0 0,0 0 0 0 0,0-1 0 0 0,0-1 0 0 0,26-9-1 0 0,-35 9 17 0 0,-1 0-1 0 0,0-1 1 0 0,0-1-1 0 0,0 0 1 0 0,-1 0-1 0 0,0-1 1 0 0,11-9-1 0 0,-18 13-10 0 0,0 0-1 0 0,0 0 0 0 0,-1 0 0 0 0,1 0 0 0 0,-1 0 0 0 0,0-1 0 0 0,0 1 0 0 0,0 0 0 0 0,0-1 0 0 0,0 0 0 0 0,1-4 0 0 0,-3 5-2 0 0,1 0 0 0 0,-1 0 0 0 0,0 1 0 0 0,0-1 0 0 0,0 0 1 0 0,0 1-1 0 0,-1-1 0 0 0,1 0 0 0 0,0 0 0 0 0,-1 1 0 0 0,0-1 1 0 0,0 1-1 0 0,0-1 0 0 0,0 1 0 0 0,0-1 0 0 0,0 1 0 0 0,-1-1 0 0 0,-1-2 1 0 0,0 2-7 0 0,0 0 0 0 0,-1 0 1 0 0,1 0-1 0 0,0 1 0 0 0,-1-1 1 0 0,1 1-1 0 0,-1-1 0 0 0,0 1 1 0 0,0 0-1 0 0,0 1 0 0 0,0-1 1 0 0,0 1-1 0 0,0 0 0 0 0,0 0 1 0 0,-1 0-1 0 0,1 0 0 0 0,-5 0 1 0 0,-10 0-4 0 0,-1 1 1 0 0,-26 2 0 0 0,44-2 2 0 0,-23 3-22 0 0,0 0 0 0 0,1 2 0 0 0,-1 0 0 0 0,1 2 0 0 0,0 1 0 0 0,1 0 0 0 0,-32 18 0 0 0,15-3-1454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1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285 139 8026 0 0,'-4'-4'120'0'0,"1"0"0"0"0,1-1 1 0 0,-1 1-1 0 0,1-1 0 0 0,-2-5 0 0 0,3 8-11 0 0,1 0 0 0 0,-1 0 0 0 0,1 0-1 0 0,0 0 1 0 0,-1 0 0 0 0,1-1-1 0 0,0 1 1 0 0,1 0 0 0 0,-1 0 0 0 0,0 0-1 0 0,0 0 1 0 0,1 0 0 0 0,0 0-1 0 0,-1 0 1 0 0,1 0 0 0 0,1-2 0 0 0,-1 2-16 0 0,0-2 116 0 0,-2-5 14 0 0,-5-18 14 0 0,-3 10 74 0 0,8 16-299 0 0,0 0 1 0 0,0 0-1 0 0,0 0 1 0 0,0 0-1 0 0,1 1 1 0 0,-1-1-1 0 0,0 0 1 0 0,0 1-1 0 0,-1-1 1 0 0,1 1-1 0 0,0-1 1 0 0,0 1-1 0 0,0 0 1 0 0,0-1-1 0 0,0 1 1 0 0,-2 0-1 0 0,-1 0-11 0 0,0 0-1 0 0,0 0 1 0 0,0 1 0 0 0,0 0-1 0 0,1-1 1 0 0,-1 1-1 0 0,-6 3 1 0 0,-12 2 8 0 0,15-5-19 0 0,0 1 1 0 0,0 0-1 0 0,0 1 1 0 0,0 0 0 0 0,1 0-1 0 0,-1 0 1 0 0,-10 7 0 0 0,-39 35 6 0 0,22-16-30 0 0,32-28 31 0 0,1 0-1 0 0,-1 1 1 0 0,0-1 0 0 0,1 1 0 0 0,-1-1 0 0 0,1 1-1 0 0,-1 0 1 0 0,1-1 0 0 0,0 1 0 0 0,0 0 0 0 0,0 0-1 0 0,0 0 1 0 0,0 0 0 0 0,0 0 0 0 0,0 0-1 0 0,1 0 1 0 0,-1 0 0 0 0,1 0 0 0 0,0 0 0 0 0,-1 1-1 0 0,1-1 1 0 0,0 3 0 0 0,1-3 3 0 0,-1 0 1 0 0,1 0-1 0 0,0 0 1 0 0,0 0-1 0 0,0 0 1 0 0,0 0-1 0 0,0-1 1 0 0,0 1-1 0 0,1 0 0 0 0,-1-1 1 0 0,1 1-1 0 0,-1-1 1 0 0,1 0-1 0 0,-1 1 1 0 0,1-1-1 0 0,0 0 1 0 0,-1 0-1 0 0,1 0 0 0 0,0 0 1 0 0,0 0-1 0 0,0 0 1 0 0,0-1-1 0 0,0 1 1 0 0,2 0-1 0 0,5 1 34 0 0,-1-1 0 0 0,1 0-1 0 0,0 0 1 0 0,-1-1 0 0 0,1 0 0 0 0,-1 0-1 0 0,1-1 1 0 0,0 0 0 0 0,-1-1 0 0 0,0 1-1 0 0,1-2 1 0 0,10-4 0 0 0,-8 3-20 0 0,-1 0 0 0 0,0-1 0 0 0,0-1 0 0 0,0 1 0 0 0,-1-2 1 0 0,0 1-1 0 0,0-1 0 0 0,-1-1 0 0 0,9-9 0 0 0,-15 16-12 0 0,-1-1-1 0 0,0 0 1 0 0,0 1 0 0 0,0-1 0 0 0,0 0-1 0 0,0 0 1 0 0,0 0 0 0 0,0 0 0 0 0,0 0-1 0 0,-1 0 1 0 0,1 0 0 0 0,-1 0-1 0 0,1 0 1 0 0,-1 0 0 0 0,0 0 0 0 0,0-1-1 0 0,0 1 1 0 0,0 0 0 0 0,0 0 0 0 0,-1 0-1 0 0,0-3 1 0 0,1 3-7 0 0,-1 1 0 0 0,0-1 0 0 0,0 1 0 0 0,1-1 0 0 0,-1 1-1 0 0,0 0 1 0 0,0-1 0 0 0,0 1 0 0 0,-1 0 0 0 0,1 0 0 0 0,0 0 0 0 0,0 0 0 0 0,-1 0 0 0 0,1 0 0 0 0,0 0-1 0 0,-1 0 1 0 0,1 0 0 0 0,-1 1 0 0 0,1-1 0 0 0,-1 0 0 0 0,1 1 0 0 0,-1-1 0 0 0,0 1 0 0 0,1 0 0 0 0,-1 0-1 0 0,0 0 1 0 0,-2 0 0 0 0,0 1-15 0 0,1 1 1 0 0,-1-1-1 0 0,1 1 0 0 0,0 0 0 0 0,0 0 0 0 0,0 0 0 0 0,0 1 1 0 0,0-1-1 0 0,1 1 0 0 0,-1 0 0 0 0,1-1 0 0 0,0 1 0 0 0,0 0 1 0 0,0 0-1 0 0,-2 4 0 0 0,4-6 15 0 0,0 0 0 0 0,0 0 0 0 0,0-1 0 0 0,0 1 0 0 0,0 0 0 0 0,0 0 0 0 0,0-1 0 0 0,1 1 0 0 0,-1 0 0 0 0,0 0 0 0 0,1-1 1 0 0,-1 1-1 0 0,0 0 0 0 0,1-1 0 0 0,-1 1 0 0 0,1-1 0 0 0,-1 1 0 0 0,1 0 0 0 0,-1-1 0 0 0,1 1 0 0 0,-1-1 0 0 0,1 1 0 0 0,0-1 0 0 0,-1 0 0 0 0,1 1 0 0 0,0-1 0 0 0,-1 1 0 0 0,1-1 0 0 0,0 0 0 0 0,0 0 1 0 0,-1 1-1 0 0,1-1 0 0 0,0 0 0 0 0,0 0 0 0 0,-1 0 0 0 0,2 0 0 0 0,30 5 18 0 0,-19-5-4 0 0,-1 0 1 0 0,20-3-1 0 0,-27 2-4 0 0,0 0 0 0 0,0 0 1 0 0,-1 0-1 0 0,1-1 0 0 0,-1 1 0 0 0,1-1 0 0 0,-1 0 0 0 0,1-1 0 0 0,6-3 0 0 0,-11 4 7 0 0,1 1 1 0 0,0 0-1 0 0,-1 0 1 0 0,1 0-1 0 0,-1 0 1 0 0,1-1-1 0 0,-1 1 0 0 0,1 0 1 0 0,-1 0-1 0 0,0-1 1 0 0,0 1-1 0 0,0 0 1 0 0,0-1-1 0 0,0 1 1 0 0,0 0-1 0 0,0-1 1 0 0,0 1-1 0 0,0 0 0 0 0,0-1 1 0 0,-1 1-1 0 0,1 0 1 0 0,-1 0-1 0 0,0-2 1 0 0,1 2-34 0 0,-5 0-284 0 0,-13-5-461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8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36 13867 0 0,'-2'0'25'0'0,"-2"-2"116"0"0,0 1-1 0 0,0-1 1 0 0,0 1 0 0 0,0-1 0 0 0,0 0 0 0 0,0 0 0 0 0,1-1 0 0 0,-1 1 0 0 0,1-1 0 0 0,0 0 0 0 0,0 0-1 0 0,-5-6 1 0 0,7 8 564 0 0,8 2-469 0 0,0-1 0 0 0,0 1 0 0 0,-1 0 0 0 0,1 1 1 0 0,-1 0-1 0 0,1 0 0 0 0,-1 0 0 0 0,0 1 0 0 0,7 3 1 0 0,9 7 170 0 0,22 18 0 0 0,-6-6-187 0 0,13 8-52 0 0,234 162 94 0 0,-211-138-934 0 0,4-3 1 0 0,166 86 0 0 0,-236-136 71 0 0,0 0 0 0 0,1 0 1 0 0,0-1-1 0 0,0 0 0 0 0,0 0 1 0 0,0-1-1 0 0,0 0 0 0 0,0-1 0 0 0,19 1 1 0 0,-10-5-2170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32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446 345 1056 0 0,'4'-3'442'0'0,"0"-1"0"0"0,0 0 0 0 0,0 0 0 0 0,-1 0 0 0 0,1-1 0 0 0,-1 1-1 0 0,0-1 1 0 0,0 1 0 0 0,0-1 0 0 0,-1 0 0 0 0,0-1 0 0 0,0 1 0 0 0,0 0 0 0 0,-1 0 0 0 0,1-1-1 0 0,-1-7 1 0 0,1 6-28 0 0,-1-1 0 0 0,-1 0 0 0 0,0 0 0 0 0,0 0 0 0 0,0 0 0 0 0,-1 1 0 0 0,0-1 0 0 0,-1 0 0 0 0,1 0 0 0 0,-7-13-1 0 0,8 19-376 0 0,-1 0-1 0 0,0 0 1 0 0,-1 0-1 0 0,1 0 1 0 0,0 1-1 0 0,-1-1 1 0 0,1 0-1 0 0,0 1 1 0 0,-1-1-1 0 0,0 1 1 0 0,1 0-1 0 0,-1-1 1 0 0,0 1-1 0 0,0 0 1 0 0,0 0-1 0 0,0 0 1 0 0,0 0-1 0 0,0 1 1 0 0,-3-2-1 0 0,0 1-22 0 0,1 1-1 0 0,-1-1 1 0 0,0 1-1 0 0,0 0 1 0 0,1 0-1 0 0,-1 1 1 0 0,0-1-1 0 0,-7 3 1 0 0,-5 2-23 0 0,1 1 0 0 0,0 1-1 0 0,-30 16 1 0 0,23-10-1 0 0,1 2-1 0 0,1 0 0 0 0,0 1 1 0 0,1 1-1 0 0,1 1 0 0 0,0 1 1 0 0,2 0-1 0 0,0 2 0 0 0,1 0 1 0 0,1 0-1 0 0,1 2 0 0 0,-11 23 1 0 0,25-45 11 0 0,-11 23-10 0 0,0 1 0 0 0,2 0-1 0 0,1 0 1 0 0,-6 36 0 0 0,13-54 2 0 0,1 1 1 0 0,-1-1-1 0 0,1 0 0 0 0,1 1 0 0 0,-1-1 1 0 0,1 0-1 0 0,1 0 0 0 0,-1 1 1 0 0,3 6-1 0 0,-2-9 8 0 0,0-1 0 0 0,1 1 0 0 0,-1 0 0 0 0,1-1 0 0 0,0 0 0 0 0,0 0 0 0 0,0 0 0 0 0,1 0 0 0 0,0 0 0 0 0,-1-1 0 0 0,1 1 0 0 0,0-1 0 0 0,1 0 1 0 0,5 3-1 0 0,1-1 4 0 0,1 0-1 0 0,0 0 1 0 0,0-1 0 0 0,0-1 0 0 0,1 0 0 0 0,-1-1 0 0 0,1 0 0 0 0,0 0 0 0 0,-1-2 0 0 0,1 0 0 0 0,0 0 0 0 0,0-1 0 0 0,20-4 0 0 0,2-3 23 0 0,1-1 0 0 0,-2-1 0 0 0,52-24 0 0 0,-29 10 8 0 0,-2-4-1 0 0,0-1 1 0 0,-2-3-1 0 0,-1-2 1 0 0,59-53-1 0 0,-99 77 1 0 0,0-1 0 0 0,-1-1 0 0 0,-1 0 0 0 0,0-1 0 0 0,0 0 0 0 0,-2 0-1 0 0,1-1 1 0 0,8-21 0 0 0,-13 26 32 0 0,-1-1-1 0 0,0 1 0 0 0,-1-1 1 0 0,0 0-1 0 0,-1 0 0 0 0,0 0 1 0 0,0 0-1 0 0,-1 0 1 0 0,0 0-1 0 0,-1 0 0 0 0,0-1 1 0 0,-1 2-1 0 0,0-1 1 0 0,-4-14-1 0 0,2 14-36 0 0,0 1-1 0 0,-1-1 1 0 0,0 1-1 0 0,0 0 1 0 0,-1 1-1 0 0,0-1 1 0 0,-1 1 0 0 0,1 0-1 0 0,-2 0 1 0 0,1 1-1 0 0,-1 0 1 0 0,0 1-1 0 0,0-1 1 0 0,-1 2 0 0 0,0-1-1 0 0,0 1 1 0 0,0 0-1 0 0,-1 1 1 0 0,0 0 0 0 0,-12-3-1 0 0,-2 1-39 0 0,0 0 0 0 0,-1 2 0 0 0,1 0 0 0 0,-1 2 1 0 0,0 1-1 0 0,1 1 0 0 0,-37 4 0 0 0,51-3-48 0 0,-1 0 1 0 0,1 1 0 0 0,0 1-1 0 0,0 0 1 0 0,0 0-1 0 0,0 1 1 0 0,0 0-1 0 0,1 0 1 0 0,-12 8 0 0 0,-7 9-866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3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79 103 11570 0 0,'-9'-14'249'0'0,"0"1"399"0"0,1-1 0 0 0,0 0 0 0 0,1-1-1 0 0,-7-18 1 0 0,17 49-385 0 0,-2 0 1 0 0,1 32-1 0 0,0 18-350 0 0,4 8 3 0 0,-2 1 1 0 0,-4-1 0 0 0,-17 125-1 0 0,5-112-632 0 0,-1 5-1440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17:16:36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11690,'13'1'369,"10"6"-257,11 4-24,16 8-48,11 4-72,12 4 72,14 3-8,14 3 16,7 1-24,14-1-56,2-2 32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3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8 10426 0 0,'-5'-2'-5'0'0,"1"1"0"0"0,0 0 0 0 0,0 0-1 0 0,-1 0 1 0 0,1 0 0 0 0,-1 1 0 0 0,1-1-1 0 0,-1 1 1 0 0,1 0 0 0 0,0 1 0 0 0,-1-1-1 0 0,1 1 1 0 0,-1 0 0 0 0,1 0 0 0 0,0 0-1 0 0,0 1 1 0 0,-1 0 0 0 0,1-1 0 0 0,0 1-1 0 0,1 1 1 0 0,-1-1 0 0 0,0 0 0 0 0,1 1-1 0 0,-1 0 1 0 0,1 0 0 0 0,0 0 0 0 0,0 0-1 0 0,-4 5 1 0 0,-22 28-4 0 0,-38 59-1 0 0,0 2-21 0 0,58-86 27 0 0,0 1 0 0 0,1 0 1 0 0,0 1-1 0 0,1-1 0 0 0,1 1 1 0 0,0 0-1 0 0,1 1 1 0 0,0 0-1 0 0,1 0 0 0 0,0 0 1 0 0,1 0-1 0 0,1 0 0 0 0,-1 26 1 0 0,2-30 1 0 0,1 0 0 0 0,1-1 0 0 0,0 1-1 0 0,0-1 1 0 0,0 1 0 0 0,1-1 0 0 0,5 12 0 0 0,-6-18 18 0 0,0 1 0 0 0,1-1 0 0 0,0 0 0 0 0,0 0 0 0 0,0-1 0 0 0,0 1 0 0 0,0 0 0 0 0,1-1 0 0 0,-1 1 0 0 0,1-1 0 0 0,-1 0 0 0 0,1 0 0 0 0,0 0 0 0 0,0 0 0 0 0,0 0 0 0 0,0-1 0 0 0,0 1 0 0 0,0-1 0 0 0,1 0 0 0 0,-1 0 0 0 0,0 0 0 0 0,1 0 0 0 0,4 0 0 0 0,0 0 64 0 0,0-1 1 0 0,0 1-1 0 0,0-1 1 0 0,0-1 0 0 0,0 0-1 0 0,0 0 1 0 0,1 0 0 0 0,-2-1-1 0 0,1 0 1 0 0,12-5 0 0 0,-9 1 6 0 0,0 1 1 0 0,0-2 0 0 0,0 1 0 0 0,-1-2 0 0 0,1 1 0 0 0,10-12 0 0 0,-4 2 49 0 0,-1-2 0 0 0,0 0-1 0 0,-2 0 1 0 0,0-2 0 0 0,-1 1 0 0 0,15-34 0 0 0,-24 45-1 0 0,-1 0 0 0 0,0 0 0 0 0,0 0 0 0 0,-1 0 0 0 0,0 0 0 0 0,-1-1 0 0 0,0 1 1 0 0,0-1-1 0 0,-1 1 0 0 0,0-1 0 0 0,-1 1 0 0 0,0-1 0 0 0,-4-15 0 0 0,4 20-112 0 0,0 0 0 0 0,-1 0 1 0 0,0 0-1 0 0,0 1 0 0 0,-1-1 0 0 0,1 1 1 0 0,-1 0-1 0 0,0-1 0 0 0,0 1 0 0 0,0 0 1 0 0,-1 1-1 0 0,1-1 0 0 0,-1 1 0 0 0,0-1 0 0 0,0 1 1 0 0,0 0-1 0 0,0 0 0 0 0,-1 1 0 0 0,1-1 1 0 0,-1 1-1 0 0,0 0 0 0 0,0 1 0 0 0,1-1 1 0 0,-1 1-1 0 0,0 0 0 0 0,-9-1 0 0 0,5 1-4 0 0,1 0-1 0 0,0 1 1 0 0,-1 0 0 0 0,-11 2-1 0 0,19-2-97 0 0,-1 0 1 0 0,0 0-1 0 0,0 1 0 0 0,1-1 0 0 0,-1 1 1 0 0,0-1-1 0 0,1 1 0 0 0,-1 0 0 0 0,0-1 1 0 0,1 1-1 0 0,-1 0 0 0 0,1 0 0 0 0,-1 0 1 0 0,1 0-1 0 0,0 1 0 0 0,-1-1 0 0 0,1 0 1 0 0,0 0-1 0 0,0 1 0 0 0,0-1 0 0 0,0 1 1 0 0,0-1-1 0 0,0 1 0 0 0,0-1 0 0 0,1 1 1 0 0,-1 0-1 0 0,0 2 0 0 0,0 10-1880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39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53 13099 0 0,'-10'-18'2312'0'0,"4"6"-1920"0"0,-3-1 96 0 0,4 5-247 0 0,5 6-337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39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65 255 13075 0 0,'-63'-42'2628'0'0,"62"42"-2681"0"0,4 2-3 0 0,157 105 403 0 0,-137-93-343 0 0,0 1 0 0 0,-2 1 1 0 0,0 1-1 0 0,35 36 0 0 0,-46-41-8 0 0,-1 0 0 0 0,0 0 0 0 0,-1 1 0 0 0,0 0 0 0 0,-1 0 0 0 0,0 1 0 0 0,-1 0 0 0 0,-1 0 0 0 0,0 1 0 0 0,3 16 0 0 0,-4-14 23 0 0,-1 2-1 0 0,-1-1 1 0 0,-1 0 0 0 0,0 0 0 0 0,-3 30-1 0 0,2-42-50 0 0,-1-1 1 0 0,0 0-1 0 0,0 0 0 0 0,0 0 0 0 0,-1 0 0 0 0,0 0 0 0 0,0 0 0 0 0,0 0 1 0 0,0 0-1 0 0,-1-1 0 0 0,0 1 0 0 0,0-1 0 0 0,0 0 0 0 0,0 0 1 0 0,-1 0-1 0 0,0 0 0 0 0,1-1 0 0 0,-1 1 0 0 0,-1-1 0 0 0,1 0 0 0 0,0 0 1 0 0,-1 0-1 0 0,-9 3 0 0 0,-17 4-1444 0 0,-4-3-391 0 0</inkml:trace>
  <inkml:trace contextRef="#ctx0" brushRef="#br0" timeOffset="1">119 196 15715 0 0,'-10'-20'576'0'0,"5"6"9"0"0,1-3-105 0 0,12 6 16 0 0,7-2-424 0 0,12-2 0 0 0,6 0 40 0 0,12-1-32 0 0,9-1-56 0 0,8 2-80 0 0,6-1-128 0 0,1 3-144 0 0,3 0-2353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7274 0 0,'-12'4'1544'0'0,"4"-3"-600"0"0,3 4-128 0 0,0-2-128 0 0,0 1-296 0 0,2 1-231 0 0,-3-2-1 0 0,1 0-96 0 0,1 2-48 0 0,1 0 40 0 0,0 2-24 0 0,1 1 8 0 0,0 0-64 0 0,-1-1-40 0 0,3 1 8 0 0,-1 2-48 0 0,-1 1-329 0 0,0 1-3839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143 147 512 0 0,'0'0'2925'0'0,"-1"-9"3885"0"0,-1-8-5334 0 0,1 16-1477 0 0,1 1 1 0 0,-1 0 0 0 0,1-1 0 0 0,-1 1 0 0 0,1 0 0 0 0,-1 0 0 0 0,1-1 0 0 0,-1 1 0 0 0,1 0 0 0 0,-1 0 0 0 0,1 0 0 0 0,-1 0 0 0 0,1 0 0 0 0,-1-1 0 0 0,1 1 0 0 0,-1 0 0 0 0,1 0 0 0 0,-1 1 0 0 0,1-1 0 0 0,-1 0 0 0 0,0 0 0 0 0,1 0 0 0 0,-1 0 0 0 0,1 0 0 0 0,-1 1 0 0 0,1-1 0 0 0,-1 0 0 0 0,1 0 0 0 0,-1 1 0 0 0,1-1 0 0 0,0 0 0 0 0,-1 1 0 0 0,1-1 0 0 0,-1 0 0 0 0,1 1 0 0 0,-1 0 0 0 0,-12 15-15 0 0,13-15 14 0 0,-1 1 2 0 0,0 0 0 0 0,0 0-1 0 0,0 0 1 0 0,0 0 0 0 0,1 0-1 0 0,-1 0 1 0 0,1 1 0 0 0,0-1-1 0 0,-1 0 1 0 0,1 0 0 0 0,0 0-1 0 0,0 1 1 0 0,0-1 0 0 0,1 0-1 0 0,0 5 1 0 0,0-3-1 0 0,0 0 1 0 0,1 1 0 0 0,-1-1-1 0 0,1 0 1 0 0,0 0 0 0 0,3 5-1 0 0,-4-7 22 0 0,1 0 0 0 0,-1 0 0 0 0,1 0 0 0 0,-1 0 0 0 0,1 0 0 0 0,0 0-1 0 0,0-1 1 0 0,0 1 0 0 0,0-1 0 0 0,0 1 0 0 0,1-1 0 0 0,-1 0 0 0 0,0 1 0 0 0,1-1 0 0 0,-1-1 0 0 0,0 1 0 0 0,1 0-1 0 0,-1 0 1 0 0,1-1 0 0 0,0 0 0 0 0,-1 1 0 0 0,1-1 0 0 0,-1 0 0 0 0,1 0 0 0 0,-1 0 0 0 0,1-1 0 0 0,-1 1-1 0 0,1-1 1 0 0,0 1 0 0 0,3-2 0 0 0,5-3 79 0 0,1 0 0 0 0,-1-1 0 0 0,0 0 0 0 0,20-15 0 0 0,-26 17-106 0 0,1-1 49 0 0,0 0 0 0 0,0 0 0 0 0,0-1 0 0 0,-1 0 0 0 0,0 0 0 0 0,0 0 1 0 0,0 0-1 0 0,-1-1 0 0 0,0 0 0 0 0,4-10 0 0 0,-6 12 1 0 0,0 0 1 0 0,0 0 0 0 0,-1 0-1 0 0,1 0 1 0 0,-1 0 0 0 0,0 0-1 0 0,-1-1 1 0 0,1 1-1 0 0,-1 0 1 0 0,0-1 0 0 0,-1 1-1 0 0,1 0 1 0 0,-1 0-1 0 0,0 0 1 0 0,0-1 0 0 0,-3-7-1 0 0,3 12-44 0 0,0-1-1 0 0,0 1 1 0 0,0 0 0 0 0,0-1-1 0 0,0 1 1 0 0,-1 0-1 0 0,1 0 1 0 0,0 0-1 0 0,0 0 1 0 0,-1 0-1 0 0,1 0 1 0 0,-1 0 0 0 0,1 1-1 0 0,-1-1 1 0 0,1 0-1 0 0,-1 1 1 0 0,1-1-1 0 0,-1 1 1 0 0,1 0-1 0 0,-1-1 1 0 0,0 1-1 0 0,1 0 1 0 0,-1 0 0 0 0,0 0-1 0 0,1 0 1 0 0,-1 0-1 0 0,1 1 1 0 0,-1-1-1 0 0,0 0 1 0 0,1 1-1 0 0,-1-1 1 0 0,1 1 0 0 0,-3 0-1 0 0,-2 2-19 0 0,-1-1 0 0 0,0 1 0 0 0,1 0 0 0 0,0 1 0 0 0,0-1 0 0 0,-8 7 0 0 0,2 0-5 0 0,2 0 1 0 0,-1 0-1 0 0,1 1 0 0 0,1 1 1 0 0,0 0-1 0 0,-9 15 1 0 0,15-22 20 0 0,1-1 0 0 0,-1 1 0 0 0,1 0 0 0 0,0 0 0 0 0,0 0 0 0 0,1 0 0 0 0,-1 0 0 0 0,1 0 0 0 0,0 1 0 0 0,1-1 0 0 0,-1 0 0 0 0,1 1 0 0 0,0-1 1 0 0,0 0-1 0 0,1 1 0 0 0,0-1 0 0 0,0 0 0 0 0,0 0 0 0 0,0 0 0 0 0,4 9 0 0 0,-4-13 7 0 0,0 1 1 0 0,0 0 0 0 0,-1-1-1 0 0,1 0 1 0 0,0 1-1 0 0,1-1 1 0 0,-1 0-1 0 0,0 1 1 0 0,0-1-1 0 0,1 0 1 0 0,-1 0-1 0 0,0 0 1 0 0,1 0-1 0 0,-1 0 1 0 0,1 0-1 0 0,-1-1 1 0 0,1 1-1 0 0,-1 0 1 0 0,1-1-1 0 0,0 1 1 0 0,2 0-1 0 0,-1-1 4 0 0,1 0 0 0 0,-1 0-1 0 0,0 0 1 0 0,0-1 0 0 0,1 1-1 0 0,-1-1 1 0 0,0 0 0 0 0,0 0-1 0 0,0 0 1 0 0,5-2 0 0 0,3-3 12 0 0,-1 0 0 0 0,1-1 0 0 0,-1 0 0 0 0,17-16 0 0 0,-21 17-11 0 0,-2 0 1 0 0,1 0-1 0 0,-1-1 1 0 0,1 0-1 0 0,-2 0 1 0 0,1 0-1 0 0,-1 0 1 0 0,0 0-1 0 0,-1-1 1 0 0,0 0-1 0 0,0 1 0 0 0,0-1 1 0 0,0-13-1 0 0,-2 17-3 0 0,0 0 1 0 0,0-1-1 0 0,0 1 0 0 0,0 0 0 0 0,-1 0 0 0 0,0 0 0 0 0,0 0 0 0 0,0-1 0 0 0,0 1 0 0 0,-1 1 0 0 0,-3-9 0 0 0,3 10-6 0 0,1 0 0 0 0,-1 0 0 0 0,0-1 0 0 0,0 1 0 0 0,0 1 0 0 0,0-1-1 0 0,0 0 1 0 0,-1 0 0 0 0,1 1 0 0 0,0 0 0 0 0,-1-1 0 0 0,1 1 0 0 0,-1 0 0 0 0,0 0-1 0 0,1 0 1 0 0,-1 0 0 0 0,0 1 0 0 0,1-1 0 0 0,-5 0 0 0 0,-1 1-14 0 0,0 0 0 0 0,1 1 0 0 0,-1-1 0 0 0,1 2 0 0 0,-1-1 0 0 0,1 1 0 0 0,0 0 0 0 0,-1 0 0 0 0,1 1 0 0 0,0 0 0 0 0,0 0 0 0 0,1 1 0 0 0,-10 6 0 0 0,-1 2-3 0 0,0 1 0 0 0,1 1 0 0 0,-23 24 0 0 0,29-26 0 0 0,-1 0 0 0 0,2 1 0 0 0,-12 18 0 0 0,19-27 17 0 0,0 0 0 0 0,0 0 0 0 0,0 0 1 0 0,0 0-1 0 0,1 0 0 0 0,-1 0 0 0 0,1 0 1 0 0,0 1-1 0 0,0-1 0 0 0,1 1 0 0 0,-1-1 0 0 0,1 0 1 0 0,0 1-1 0 0,0-1 0 0 0,1 1 0 0 0,1 6 1 0 0,-1-8-2 0 0,0-1 0 0 0,0 0 0 0 0,0 0 0 0 0,1 0 0 0 0,-1-1 0 0 0,1 1 1 0 0,0 0-1 0 0,0 0 0 0 0,-1-1 0 0 0,1 1 0 0 0,0-1 0 0 0,0 0 0 0 0,0 1 0 0 0,0-1 1 0 0,1 0-1 0 0,-1 0 0 0 0,0 0 0 0 0,0-1 0 0 0,1 1 0 0 0,-1-1 0 0 0,0 1 1 0 0,1-1-1 0 0,-1 0 0 0 0,1 1 0 0 0,-1-1 0 0 0,4-1 0 0 0,5 1 9 0 0,0-1-1 0 0,0 0 0 0 0,0 0 1 0 0,16-5-1 0 0,-2-2-22 0 0,-1 0-1 0 0,28-14 1 0 0,-41 17 20 0 0,-1 0 0 0 0,0-1 0 0 0,-1 0 0 0 0,1-1 0 0 0,-1 0 0 0 0,-1 0-1 0 0,11-12 1 0 0,-17 17-5 0 0,-1 1 0 0 0,0-1 0 0 0,0 1-1 0 0,0-1 1 0 0,0 0 0 0 0,0 1 0 0 0,0-1 0 0 0,0 0-1 0 0,0 0 1 0 0,-1 0 0 0 0,1 0 0 0 0,-1 1 0 0 0,1-1-1 0 0,-1 0 1 0 0,0 0 0 0 0,0 0 0 0 0,0 0-1 0 0,0 0 1 0 0,0 0 0 0 0,0 0 0 0 0,0 0 0 0 0,-1 0-1 0 0,1 0 1 0 0,-1 0 0 0 0,1 1 0 0 0,-1-1-1 0 0,0 0 1 0 0,0 0 0 0 0,0 0 0 0 0,0 1 0 0 0,0-1-1 0 0,0 1 1 0 0,0-1 0 0 0,-1 1 0 0 0,1-1 0 0 0,0 1-1 0 0,-1 0 1 0 0,1-1 0 0 0,-1 1 0 0 0,-2-1-1 0 0,0-1 0 0 0,-1 0 0 0 0,1 0 0 0 0,-1 0 0 0 0,0 1 0 0 0,0 0-1 0 0,0 0 1 0 0,0 0 0 0 0,0 1 0 0 0,0 0 0 0 0,0 0 0 0 0,-1 0-1 0 0,1 0 1 0 0,-10 1 0 0 0,-4 3-23 0 0,-1 1 0 0 0,1 1-1 0 0,0 1 1 0 0,1 1 0 0 0,-28 14 0 0 0,36-16 8 0 0,0 2 1 0 0,0-1-1 0 0,-13 12 1 0 0,21-15 10 0 0,-1-1 1 0 0,0 0-1 0 0,1 1 1 0 0,-1-1 0 0 0,1 1-1 0 0,0 0 1 0 0,0 0 0 0 0,0 0-1 0 0,0 0 1 0 0,1 0-1 0 0,-1 0 1 0 0,1 0 0 0 0,0 1-1 0 0,-1-1 1 0 0,0 7 0 0 0,2-9 6 0 0,0 0-1 0 0,0-1 1 0 0,1 1 0 0 0,-1 0 0 0 0,0 0 0 0 0,0 0 0 0 0,0 0 0 0 0,1 0 0 0 0,-1 0 0 0 0,0-1 0 0 0,1 1 0 0 0,-1 0 0 0 0,1 0 0 0 0,-1 0 0 0 0,1-1 0 0 0,-1 1-1 0 0,1 0 1 0 0,0-1 0 0 0,-1 1 0 0 0,1 0 0 0 0,0-1 0 0 0,1 1 0 0 0,0 1-2 0 0,0-1-1 0 0,1 0 1 0 0,-1 0-1 0 0,1-1 1 0 0,-1 1 0 0 0,1-1-1 0 0,-1 1 1 0 0,4-1-1 0 0,5 1-17 0 0,-1-1 0 0 0,21-3 0 0 0,-30 3 17 0 0,23-5 14 0 0,-1 0 0 0 0,0-1 0 0 0,0-1 0 0 0,36-18 0 0 0,-18 5 29 0 0,59-39 0 0 0,-94 54-40 0 0,-1 0 0 0 0,1-1 0 0 0,-1 0-1 0 0,0 0 1 0 0,0-1 0 0 0,-1 1 0 0 0,0-1 0 0 0,0 0-1 0 0,-1 0 1 0 0,1-1 0 0 0,2-8 0 0 0,-7 15 1 0 0,1-1-1 0 0,0 1 1 0 0,-1 0 0 0 0,1 0 0 0 0,-1 0 0 0 0,1 0 0 0 0,-1 0 0 0 0,1 0 0 0 0,-1 0 0 0 0,0 0 0 0 0,0 0 0 0 0,1 0 0 0 0,-1 0 0 0 0,0 0 0 0 0,0 0-1 0 0,0 0 1 0 0,0 1 0 0 0,0-1 0 0 0,0 0 0 0 0,0 1 0 0 0,0-1 0 0 0,0 1 0 0 0,0-1 0 0 0,-1 1 0 0 0,1 0 0 0 0,0-1 0 0 0,0 1 0 0 0,-2 0 0 0 0,-36-9-55 0 0,30 9 42 0 0,-1 1 0 0 0,1 0 0 0 0,0 0-1 0 0,-1 1 1 0 0,1 1 0 0 0,0 0 0 0 0,0 0 0 0 0,1 0 0 0 0,-13 7 0 0 0,2 1-6 0 0,1 0 0 0 0,0 1 1 0 0,-17 15-1 0 0,24-17-10 0 0,0 0 0 0 0,-13 16 0 0 0,21-24 27 0 0,1 1 0 0 0,0 0 0 0 0,0 0 0 0 0,0 0 0 0 0,0 0 0 0 0,0 1 0 0 0,1-1 0 0 0,-1 0 0 0 0,1 1 0 0 0,0-1 0 0 0,0 1 0 0 0,0-1 0 0 0,1 1 0 0 0,-1 0 1 0 0,1 3-1 0 0,0-6-1 0 0,0 0 1 0 0,1 0-1 0 0,-1 0 0 0 0,0 0 1 0 0,1 0-1 0 0,-1 0 1 0 0,1 0-1 0 0,-1 0 1 0 0,1-1-1 0 0,0 1 1 0 0,-1 0-1 0 0,1 0 1 0 0,0-1-1 0 0,-1 1 1 0 0,1 0-1 0 0,0-1 1 0 0,0 1-1 0 0,0-1 0 0 0,0 1 1 0 0,-1-1-1 0 0,1 1 1 0 0,0-1-1 0 0,0 0 1 0 0,0 1-1 0 0,0-1 1 0 0,0 0-1 0 0,0 0 1 0 0,0 0-1 0 0,0 1 1 0 0,0-1-1 0 0,0 0 1 0 0,0-1-1 0 0,2 1 1 0 0,37-5 14 0 0,-38 5-1 0 0,5-2-8 0 0,0-1 0 0 0,0 1 0 0 0,0-1 0 0 0,-1 0 0 0 0,1-1 0 0 0,-1 0 0 0 0,1 0 0 0 0,-1 0 0 0 0,0 0 0 0 0,-1-1 0 0 0,1 0 0 0 0,-1-1 0 0 0,8-10 0 0 0,-11 15-3 0 0,-1-1 0 0 0,0 0 0 0 0,0 0-1 0 0,-1 0 1 0 0,1 0 0 0 0,0 0 0 0 0,-1 0 0 0 0,1 0 0 0 0,-1 0 0 0 0,0 0 0 0 0,1 0-1 0 0,-1 0 1 0 0,0-2 0 0 0,0 3-6 0 0,-1 0 0 0 0,1 0 0 0 0,0 1 0 0 0,0-1 0 0 0,0 0 0 0 0,-1 1 0 0 0,1-1 0 0 0,0 1 0 0 0,-1-1 0 0 0,1 0 0 0 0,-1 1 0 0 0,1-1 0 0 0,-1 1 0 0 0,1-1 0 0 0,-1 1 0 0 0,1-1 0 0 0,-1 1-1 0 0,1 0 1 0 0,-1-1 0 0 0,0 1 0 0 0,1 0 0 0 0,-1-1 0 0 0,1 1 0 0 0,-1 0 0 0 0,0 0 0 0 0,1-1 0 0 0,-1 1 0 0 0,0 0 0 0 0,0 0 0 0 0,1 0 0 0 0,-1 0 0 0 0,0 0 0 0 0,1 0 0 0 0,-1 0 0 0 0,0 0 0 0 0,1 0 0 0 0,-1 1 0 0 0,0-1 0 0 0,0 0 0 0 0,-2 1-159 0 0,1 0 1 0 0,0 0-1 0 0,0 0 1 0 0,0 1 0 0 0,0-1-1 0 0,0 0 1 0 0,0 1-1 0 0,0-1 1 0 0,0 1 0 0 0,1 0-1 0 0,-1-1 1 0 0,1 1-1 0 0,-1 0 1 0 0,0 2 0 0 0,-4 3-794 0 0,-2 3-1929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5:5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3 4425 0 0,'-1'0'56'0'0,"1"-1"0"0"0,-2 1 0 0 0,1 0 0 0 0,0-1 0 0 0,0 1 0 0 0,0 0 0 0 0,0 0 0 0 0,0 0 0 0 0,0 0 0 0 0,0 0 0 0 0,0 0 0 0 0,0 0 0 0 0,0 0 0 0 0,0 0 1 0 0,0 0-1 0 0,0 1 0 0 0,0-1 0 0 0,0 0 0 0 0,0 1 0 0 0,0-1 0 0 0,0 1 0 0 0,0-1 0 0 0,0 1 0 0 0,0 0 0 0 0,0-1 0 0 0,-1 2 0 0 0,1 0-6 0 0,0 1-1 0 0,0-1 1 0 0,0 1-1 0 0,0 0 1 0 0,0-1-1 0 0,1 1 1 0 0,-1 0 0 0 0,1 4-1 0 0,-2 5-42 0 0,-8 67 583 0 0,0 140 1 0 0,24 81-936 0 0,-10-250-641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22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1096 0 0,'2'-4'248'0'0,"1"1"-1"0"0,0-1 1 0 0,0 1 0 0 0,0 0-1 0 0,0 0 1 0 0,0 0 0 0 0,1 0-1 0 0,0 0 1 0 0,-1 1 0 0 0,1 0-1 0 0,0-1 1 0 0,0 2-1 0 0,0-1 1 0 0,0 0 0 0 0,0 1-1 0 0,1 0 1 0 0,-1 0 0 0 0,6-1-1 0 0,-4 1-202 0 0,-1-3 0 0 0,0-11 3 0 0,-3 8-23 0 0,3 4 28 0 0,11 9 6 0 0,8 10-66 0 0,13 20-67 0 0,40 49 1 0 0,-8-7 118 0 0,-55-63-125 0 0,0 1 0 0 0,-1 0 0 0 0,13 23 0 0 0,-19-25-574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08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615 134 9802 0 0,'-28'-132'5769'0'0,"28"131"-4942"0"0,-17 3-235 0 0,14 0-541 0 0,0 0 0 0 0,0 1 0 0 0,0-1-1 0 0,0 1 1 0 0,0 0 0 0 0,0 0 0 0 0,1 0 0 0 0,-1 0-1 0 0,-2 4 1 0 0,-4 5 53 0 0,-218 224 400 0 0,125-138-623 0 0,-26 17-1147 0 0,56-59 4581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2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903 7 2192 0 0,'-3'-2'65'0'0,"-1"1"-1"0"0,0 0 0 0 0,0 0 0 0 0,0 0 0 0 0,0 1 0 0 0,0-1 0 0 0,0 1 0 0 0,0 0 0 0 0,0 0 0 0 0,0 1 1 0 0,0-1-1 0 0,1 1 0 0 0,-6 1 0 0 0,-3 2 172 0 0,0 1 0 0 0,-21 10 0 0 0,9-3-156 0 0,-175 87 642 0 0,-34 15-161 0 0,117-56-435 0 0,64-31-19 0 0,-88 33 0 0 0,117-52-159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4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59 321 4689 0 0,'-3'-2'24'0'0,"-2"0"-24"0"0,1 0 0 0 0,-1 0-1 0 0,0 0 1 0 0,0 1-1 0 0,1 0 1 0 0,-1 0 0 0 0,-10-1-1 0 0,15 2 19 0 0,0 0-18 0 0,-1 0 12 0 0,1-1 33 0 0,-1 0 15 0 0,0 0 2 0 0,-1-1 17 0 0,0 0 31 0 0,2-1-28 0 0,0 1 47 0 0,6-7 453 0 0,-5 8-565 0 0,2-3 69 0 0,1 0 0 0 0,0 0 0 0 0,0 0 0 0 0,0 1 0 0 0,0 0 1 0 0,1 0-1 0 0,7-5 0 0 0,-9 7 10 0 0,-1 0-1 0 0,0 0 1 0 0,0 0 0 0 0,0 0 0 0 0,0-1 0 0 0,0 1-1 0 0,0-1 1 0 0,0 1 0 0 0,0-1 0 0 0,-1 0 0 0 0,1 0-1 0 0,-1 0 1 0 0,1 0 0 0 0,-1 0 0 0 0,0 0 0 0 0,1 0-1 0 0,-1 0 1 0 0,0-1 0 0 0,0-2 0 0 0,1-2 277 0 0,-2 1 1 0 0,1-1 0 0 0,-1 0-1 0 0,0 1 1 0 0,-1-11 0 0 0,0-7-75 0 0,1 24-307 0 0,23 13 785 0 0,-21-13-611 0 0,-1 1 1 0 0,0-1-1 0 0,1 0 0 0 0,-1 0 0 0 0,0 0 0 0 0,1 0 1 0 0,-1-1-1 0 0,0 1 0 0 0,1 0 0 0 0,-1 0 1 0 0,0-1-1 0 0,1 1 0 0 0,-1-1 0 0 0,0 1 0 0 0,0-1 1 0 0,0 0-1 0 0,1 0 0 0 0,-1 1 0 0 0,0-1 1 0 0,0 0-1 0 0,1-1 0 0 0,-1-1-90 0 0,0 1 0 0 0,-1 0 0 0 0,1-1 0 0 0,0 0 0 0 0,-1 1 0 0 0,0-1 0 0 0,0 1 0 0 0,1-1 0 0 0,-2-4 0 0 0,1 4-265 0 0,0 2 183 0 0,0 0-1 0 0,0 0 1 0 0,0 0 0 0 0,0 0 0 0 0,0 1 0 0 0,1-1 0 0 0,-1 0 0 0 0,0 0-1 0 0,1 0 1 0 0,-1 0 0 0 0,0 1 0 0 0,1-1 0 0 0,-1 0 0 0 0,1 0 0 0 0,-1 1-1 0 0,1-1 1 0 0,-1 0 0 0 0,1 1 0 0 0,1-2 0 0 0,-2 2 4 0 0,0 0 0 0 0,1 0 1 0 0,-1-1-1 0 0,0 1 0 0 0,0 0 1 0 0,1 0-1 0 0,-1 0 0 0 0,0 0 0 0 0,0 0 1 0 0,1 0-1 0 0,-1 0 0 0 0,0 0 0 0 0,1 0 1 0 0,-1 0-1 0 0,0 0 0 0 0,1 0 1 0 0,-1 0-1 0 0,0 0 0 0 0,0 0 0 0 0,1 0 1 0 0,-1 0-1 0 0,0 0 0 0 0,1 0 1 0 0,-1 1-1 0 0,0-1 0 0 0,0 0 0 0 0,1 0 1 0 0,-1 0-1 0 0,0 0 0 0 0,0 1 1 0 0,0-1-1 0 0,1 0 0 0 0,-1 0 0 0 0,0 0 1 0 0,0 1-1 0 0,0-1 0 0 0,1 0 1 0 0,-1 0-1 0 0,0 1 0 0 0,0-1 0 0 0,0 0 1 0 0,0 1-1 0 0,0-1 0 0 0,0 0 1 0 0,0 0-1 0 0,0 1 0 0 0,0 0 0 0 0,111 536-244 0 0,-44 6 192 0 0,-59-470 4 0 0,16 125-121 0 0,12 125-77 0 0,-35-313 249 0 0,0-3 8 0 0,0 1 0 0 0,0-1 0 0 0,-1 1 1 0 0,0 0-1 0 0,-1-1 0 0 0,1 1 0 0 0,-1-1 1 0 0,-4 15-1 0 0,5-21-15 0 0,-1-1 0 0 0,1 0 0 0 0,0 1 0 0 0,0-1 0 0 0,0 0 0 0 0,0 1 0 0 0,-1-1-1 0 0,1 0 1 0 0,0 0 0 0 0,0 1 0 0 0,-1-1 0 0 0,1 0 0 0 0,0 1 0 0 0,0-1 0 0 0,-1 0 0 0 0,1 0 0 0 0,0 0 0 0 0,-1 1 0 0 0,1-1 0 0 0,0 0 0 0 0,-1 0 0 0 0,1 0 0 0 0,0 0 0 0 0,-1 0-1 0 0,1 0 1 0 0,0 0 0 0 0,-1 0 0 0 0,1 0 0 0 0,0 0 0 0 0,-1 0 0 0 0,1 0 0 0 0,0 0 0 0 0,-1 0 0 0 0,1 0 0 0 0,-1 0 0 0 0,1 0 0 0 0,0 0 0 0 0,-1 0 0 0 0,1 0 0 0 0,0 0 0 0 0,-1-1-1 0 0,1 1 1 0 0,0 0 0 0 0,0 0 0 0 0,-1 0 0 0 0,1-1 0 0 0,0 1 0 0 0,0 0 0 0 0,-1-1 0 0 0,1 1 0 0 0,0 0 0 0 0,0 0 0 0 0,-1-1 0 0 0,1 1 0 0 0,0 0 0 0 0,0-1 0 0 0,0 1 0 0 0,-13-25-727 0 0,11 20 513 0 0,-9-19-619 0 0,2 0 0 0 0,0-1 1 0 0,-6-33-1 0 0,-8-81-721 0 0,14 81 1460 0 0,-3-18 42 0 0,-54-435 271 0 0,38-287 2281 0 0,28 775-2184 0 0,-1 13-173 0 0,1 0 1 0 0,1 0 0 0 0,-1 0 0 0 0,1 1 0 0 0,1-1-1 0 0,0 0 1 0 0,4-13 0 0 0,-5 23-138 0 0,-1-1 0 0 0,0 1 0 0 0,0-1 0 0 0,1 1 0 0 0,-1-1 0 0 0,0 1 0 0 0,1-1 0 0 0,-1 1 0 0 0,1 0 1 0 0,-1-1-1 0 0,1 1 0 0 0,-1-1 0 0 0,0 1 0 0 0,1 0 0 0 0,-1-1 0 0 0,1 1 0 0 0,0 0 0 0 0,-1 0 0 0 0,1 0 0 0 0,-1-1 0 0 0,1 1 0 0 0,-1 0 0 0 0,1 0 0 0 0,-1 0 0 0 0,1 0 0 0 0,0 0 0 0 0,-1 0 0 0 0,1 0 0 0 0,-1 0 0 0 0,1 0 0 0 0,0 0 0 0 0,-1 0 1 0 0,1 0-1 0 0,-1 0 0 0 0,1 1 0 0 0,-1-1 0 0 0,1 0 0 0 0,-1 0 0 0 0,1 1 0 0 0,-1-1 0 0 0,1 0 0 0 0,-1 1 0 0 0,1-1 0 0 0,-1 0 0 0 0,1 1 0 0 0,-1-1 0 0 0,1 1 0 0 0,-1 0 0 0 0,24 24-196 0 0,-23-22 202 0 0,10 11-38 0 0,-2 1 0 0 0,0 0 0 0 0,-1 0 0 0 0,0 1 1 0 0,7 24-1 0 0,21 90 11 0 0,-26-91 28 0 0,8 45 1 0 0,-3 1-1 0 0,4 97 1 0 0,-9 175 10 0 0,-8-239-17 0 0,-29 451-4619 0 0,22-519 1944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6:41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45 349 3457 0 0,'-44'-346'7477'0'0,"43"344"-7378"0"0,7 21-392 0 0,11 50 248 0 0,-3 1 0 0 0,7 90 0 0 0,-19-142 48 0 0,11 151 16 0 0,-17 307 0 0 0,-4-349-375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6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278 101 4713 0 0,'-1'-2'386'0'0,"0"0"0"0"0,0 1 0 0 0,1-1 0 0 0,-1 0-1 0 0,1 0 1 0 0,-1 0 0 0 0,1 0 0 0 0,0 0 0 0 0,-1 0 0 0 0,1-1 0 0 0,0 1 0 0 0,0 0 0 0 0,1 0 0 0 0,-1 0-1 0 0,1-4 1 0 0,16-26 1520 0 0,-17 32-1900 0 0,2-5 227 0 0,-3 0-93 0 0,-2-6-62 0 0,0-1 382 0 0,2 17-270 0 0,1 7-203 0 0,-3 21 53 0 0,-1 0 0 0 0,-1-1 0 0 0,-15 49 0 0 0,16-65-36 0 0,-53 172 67 0 0,-61 204-50 0 0,114-376 13 0 0,1-6 2 0 0,0 1 0 0 0,0-1 0 0 0,-1 0 0 0 0,0 0 0 0 0,-1 0 0 0 0,0-1 0 0 0,-10 13-1 0 0,15-21-35 0 0,0-1 1 0 0,-1 0-1 0 0,1 1 0 0 0,0-1 0 0 0,-1 0 0 0 0,1 0 0 0 0,0 1 0 0 0,-1-1 0 0 0,1 0 0 0 0,-1 0 0 0 0,1 0 0 0 0,0 0 0 0 0,-1 0 0 0 0,1 1 0 0 0,-1-1 0 0 0,1 0 0 0 0,-1 0 0 0 0,1 0 0 0 0,0 0 0 0 0,-1 0 0 0 0,1 0 0 0 0,-1 0 0 0 0,1 0 0 0 0,-1-1 1 0 0,1 1-1 0 0,0 0 0 0 0,-1 0 0 0 0,1 0 0 0 0,-1 0 0 0 0,1-1 0 0 0,0 1 0 0 0,-1 0 0 0 0,1 0 0 0 0,0-1 0 0 0,-1 1 0 0 0,1 0 0 0 0,0 0 0 0 0,-1-1 0 0 0,1 1 0 0 0,0 0 0 0 0,0-1 0 0 0,-1 1 0 0 0,1-1 0 0 0,0 1 0 0 0,0 0 0 0 0,0-1 0 0 0,-1 1 1 0 0,1-1-1 0 0,0 1 0 0 0,0 0 0 0 0,0-1 0 0 0,0 1 0 0 0,0-1 0 0 0,0 0 0 0 0,-7-27-820 0 0,7 26 724 0 0,-4-19-1164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66 10802 0 0,'-2'-3'70'0'0,"1"0"0"0"0,0-1-1 0 0,0 1 1 0 0,0 0 0 0 0,0-1-1 0 0,1 1 1 0 0,-1-1 0 0 0,1 1-1 0 0,0-1 1 0 0,0 0 0 0 0,0 1-1 0 0,0-1 1 0 0,1 1 0 0 0,0-1-1 0 0,-1 1 1 0 0,4-8 1297 0 0,7 15-600 0 0,-5-1-719 0 0,0 0 0 0 0,0 1 0 0 0,-1 0 0 0 0,0 0 0 0 0,1 1 0 0 0,-1-1 0 0 0,-1 1 0 0 0,7 8 0 0 0,129 180 452 0 0,-112-149-357 0 0,-1 1 0 0 0,31 77-1 0 0,-17-20-126 0 0,115 271 107 0 0,-152-366-117 0 0,0 1 0 0 0,-1 0 0 0 0,0-1 0 0 0,0 1 0 0 0,-1 0 0 0 0,0 0 0 0 0,-1 1 0 0 0,1-1 1 0 0,-2 0-1 0 0,1 13 0 0 0,-2-19 6 0 0,1 0 1 0 0,-1-1-1 0 0,0 1 1 0 0,1-1-1 0 0,-1 0 0 0 0,0 1 1 0 0,0-1-1 0 0,0 1 1 0 0,0-1-1 0 0,0 0 1 0 0,0 0-1 0 0,-1 0 1 0 0,1 0-1 0 0,0 0 1 0 0,0 0-1 0 0,-1 0 1 0 0,1 0-1 0 0,-1 0 1 0 0,1-1-1 0 0,-1 1 0 0 0,1 0 1 0 0,-1-1-1 0 0,1 0 1 0 0,-1 1-1 0 0,0-1 1 0 0,1 0-1 0 0,-3 1 1 0 0,-7 0 44 0 0,0 0 0 0 0,-20-1 0 0 0,28 0-45 0 0,-214-18 296 0 0,89 5-259 0 0,2-1 12 0 0,64 6-70 0 0,-120-1 0 0 0,148 13-1174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78 216 7826 0 0,'-28'-8'1672'0'0,"21"7"-852"0"0,0-1 0 0 0,0 0 0 0 0,-1-1 0 0 0,-12-6 3006 0 0,20 7-3802 0 0,0-1 0 0 0,1 1 0 0 0,0 0 0 0 0,-1 0 0 0 0,1-1 0 0 0,0 1 0 0 0,0 0 0 0 0,0 0 0 0 0,1 0 0 0 0,-1 0 0 0 0,0 0 1 0 0,1 0-1 0 0,-1 0 0 0 0,1 1 0 0 0,0-1 0 0 0,-1 1 0 0 0,1-1 0 0 0,0 1 0 0 0,0-1 0 0 0,0 1 0 0 0,0 0 0 0 0,4-2 0 0 0,5-2 98 0 0,1 0 0 0 0,22-7 0 0 0,-32 12-121 0 0,8-4-8 0 0,1 2 0 0 0,0 0 0 0 0,-1 0 0 0 0,1 1 0 0 0,0 0 0 0 0,0 1 0 0 0,0 0 0 0 0,-1 0 0 0 0,1 2 0 0 0,0-1 0 0 0,11 4 0 0 0,-17-4 3 0 0,1 1 0 0 0,0 1 0 0 0,-1-1 0 0 0,1 1 1 0 0,-1-1-1 0 0,0 1 0 0 0,0 1 0 0 0,0-1 0 0 0,-1 1 0 0 0,1 0 0 0 0,-1 0 0 0 0,0 0 0 0 0,0 1 1 0 0,0-1-1 0 0,0 1 0 0 0,-1 0 0 0 0,0 0 0 0 0,0 0 0 0 0,0 1 0 0 0,-1-1 0 0 0,2 7 0 0 0,-2-6 2 0 0,-1 0 0 0 0,0 0-1 0 0,0 1 1 0 0,-1-1-1 0 0,0 0 1 0 0,0 0-1 0 0,-1 0 1 0 0,1 0 0 0 0,-1 0-1 0 0,-1 0 1 0 0,1 0-1 0 0,-1 0 1 0 0,0 0 0 0 0,0-1-1 0 0,-6 11 1 0 0,-4 5-20 0 0,-1 0 1 0 0,-23 29 0 0 0,29-41 15 0 0,3-4-1 0 0,-14 20-32 0 0,-1 0 0 0 0,-2-1 0 0 0,0-1 0 0 0,-42 34 0 0 0,62-56 45 0 0,0-1 0 0 0,0 1 1 0 0,0-1-1 0 0,1 1 0 0 0,-1 0 1 0 0,0-1-1 0 0,0 1 0 0 0,0-1 1 0 0,0 0-1 0 0,0 1 1 0 0,0-1-1 0 0,0 0 0 0 0,0 0 1 0 0,0 1-1 0 0,0-1 0 0 0,0 0 1 0 0,0 0-1 0 0,-1 0 0 0 0,0-1 1 0 0,1 1 1 0 0,1 0 0 0 0,-1-1 1 0 0,1 1-1 0 0,-1-1 0 0 0,1 1 1 0 0,-1 0-1 0 0,1-1 0 0 0,0 1 1 0 0,-1-1-1 0 0,1 0 1 0 0,0 1-1 0 0,-1-1 0 0 0,1 1 1 0 0,0-1-1 0 0,0 1 0 0 0,-1-1 1 0 0,1 0-1 0 0,0 1 0 0 0,0-1 1 0 0,0 1-1 0 0,0-1 0 0 0,0 0 1 0 0,0 0-1 0 0,0-4 14 0 0,1 0 0 0 0,-1 1-1 0 0,1-1 1 0 0,0 1 0 0 0,0-1 0 0 0,0 1-1 0 0,3-6 1 0 0,5-7-20 0 0,1 0 1 0 0,0 0-1 0 0,1 1 0 0 0,1 1 1 0 0,19-21-1 0 0,78-65 2 0 0,-65 63-69 0 0,13-13-6 0 0,16-14-84 0 0,70-80 0 0 0,-133 135 189 0 0,-10 13-10 0 0,-15 24-1 0 0,9-17-23 0 0,-1 4-10 0 0,-72 147 42 0 0,72-143-43 0 0,1 1 0 0 0,0-1 1 0 0,1 1-1 0 0,2 0 0 0 0,-1 0 1 0 0,2 1-1 0 0,0 21 0 0 0,2-36 15 0 0,0 0 0 0 0,1 0-1 0 0,0 0 1 0 0,-1-1-1 0 0,2 1 1 0 0,-1 0 0 0 0,0-1-1 0 0,1 1 1 0 0,0 0-1 0 0,0-1 1 0 0,0 0 0 0 0,1 0-1 0 0,-1 0 1 0 0,1 0-1 0 0,0 0 1 0 0,7 7-1 0 0,-6-8-25 0 0,1 1 0 0 0,0-1 0 0 0,0 0-1 0 0,-1 0 1 0 0,2-1 0 0 0,-1 0-1 0 0,0 0 1 0 0,0 0 0 0 0,1 0-1 0 0,-1-1 1 0 0,1 0 0 0 0,-1 0 0 0 0,1 0-1 0 0,8-1 1 0 0,-3 0-405 0 0,0-1 0 0 0,0 0 1 0 0,0 0-1 0 0,21-7 0 0 0,9-5-3938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15 11370 0 0,'-3'-2'11'0'0,"0"0"0"0"0,0 0 0 0 0,0 0 0 0 0,-1 1 0 0 0,1 0 0 0 0,-1 0 0 0 0,1 0 0 0 0,-1 0 0 0 0,1 0 0 0 0,-1 1 0 0 0,0-1 0 0 0,1 1 0 0 0,-1 0 0 0 0,0 0 0 0 0,-6 2 0 0 0,4-1 96 0 0,1 1 0 0 0,-1 0 1 0 0,1 0-1 0 0,0 0 0 0 0,0 1 0 0 0,0 0 0 0 0,0 0 0 0 0,1 0 0 0 0,-8 7 0 0 0,-1 2 55 0 0,1 1 0 0 0,1 0-1 0 0,0 1 1 0 0,1 0-1 0 0,1 1 1 0 0,0 0 0 0 0,1 0-1 0 0,-12 30 1 0 0,5-1-42 0 0,1 1-1 0 0,-7 48 1 0 0,15-63-102 0 0,1-1 0 0 0,2 1 0 0 0,1 0-1 0 0,2 0 1 0 0,4 50 0 0 0,-1-62-16 0 0,1 0 1 0 0,0 0-1 0 0,1 0 0 0 0,1-1 0 0 0,0 0 1 0 0,2 0-1 0 0,0-1 0 0 0,1 0 1 0 0,0 0-1 0 0,18 22 0 0 0,-19-28-68 0 0,0-1-1 0 0,1 0 1 0 0,0 0-1 0 0,1-1 1 0 0,0 0 0 0 0,1 0-1 0 0,-1-1 1 0 0,1 0-1 0 0,0-1 1 0 0,1-1-1 0 0,0 0 1 0 0,0 0 0 0 0,0-1-1 0 0,0 0 1 0 0,14 1-1 0 0,19 0-2383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8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3 213 12227 0 0,'-1'-2'31'0'0,"1"-1"1"0"0,-1 1-1 0 0,1 0 1 0 0,-1 0 0 0 0,1-1-1 0 0,0 1 1 0 0,0 0-1 0 0,0 0 1 0 0,0-1-1 0 0,1 1 1 0 0,-1 0 0 0 0,0-1-1 0 0,1 1 1 0 0,0 0-1 0 0,-1 0 1 0 0,3-4 0 0 0,-1 1 21 0 0,1 1 1 0 0,0-1 0 0 0,0 0 0 0 0,1 1 0 0 0,-1 0-1 0 0,8-7 1 0 0,3-1 260 0 0,1 1 0 0 0,0 0 0 0 0,20-10 0 0 0,-17 12-262 0 0,0-1-1 0 0,1 2 1 0 0,0 1-1 0 0,1 0 0 0 0,0 1 1 0 0,0 2-1 0 0,0 0 1 0 0,0 0-1 0 0,1 2 0 0 0,-1 1 1 0 0,1 0-1 0 0,-1 2 0 0 0,1 0 1 0 0,31 7-1 0 0,-48-7-51 0 0,1 0 0 0 0,-1 0 0 0 0,1 1 0 0 0,-1-1 0 0 0,1 1 0 0 0,-1 0-1 0 0,0 1 1 0 0,0-1 0 0 0,0 1 0 0 0,-1-1 0 0 0,1 1 0 0 0,0 0 0 0 0,-1 1 0 0 0,0-1 0 0 0,0 1 0 0 0,4 4-1 0 0,-5-3 8 0 0,1 0 0 0 0,-1 0 0 0 0,-1 0 0 0 0,1 1 0 0 0,-1-1 0 0 0,0 0 0 0 0,0 1 0 0 0,0-1-1 0 0,-1 0 1 0 0,0 1 0 0 0,0-1 0 0 0,0 1 0 0 0,-2 10 0 0 0,-1-3 3 0 0,0 0-1 0 0,-1 1 1 0 0,-1-1 0 0 0,0 0 0 0 0,0-1-1 0 0,-10 16 1 0 0,-49 70 30 0 0,56-87-27 0 0,-22 31 149 0 0,-1 0 0 0 0,-38 37 0 0 0,68-79 254 0 0,1-2-204 0 0,1-5-155 0 0,0 0-1 0 0,0 0 1 0 0,1 1 0 0 0,0-1 0 0 0,0 1-1 0 0,0-1 1 0 0,1 1 0 0 0,0 0 0 0 0,0 0-1 0 0,8-10 1 0 0,7-9-81 0 0,22-24-1 0 0,-33 42 42 0 0,59-77-60 0 0,-38 47 17 0 0,47-49 0 0 0,-56 68-26 0 0,11-10-33 0 0,-2-2-1 0 0,42-53 0 0 0,-69 81 46 0 0,1 4 9 0 0,-1 0 29 0 0,1 0 0 0 0,-1 0 0 0 0,1 0 0 0 0,-1 1 0 0 0,0-1 1 0 0,0 1-1 0 0,0-1 0 0 0,0 1 0 0 0,-1-1 0 0 0,1 1 0 0 0,-1-1 0 0 0,1 1 0 0 0,-1-1 0 0 0,0 1 0 0 0,0 0 0 0 0,0 3 0 0 0,-6 54-36 0 0,3-39 27 0 0,-2 31 28 0 0,2 1 1 0 0,4 62 0 0 0,0-98-96 0 0,0 0 0 0 0,2-1 0 0 0,0 1 0 0 0,1-1 0 0 0,1 0 0 0 0,0 0 0 0 0,1 0 0 0 0,1-1 0 0 0,0 0 0 0 0,2 0 0 0 0,9 14 0 0 0,-15-25-220 0 0,1 1 1 0 0,0-1-1 0 0,0 0 1 0 0,0 0 0 0 0,1 0-1 0 0,-1 0 1 0 0,1-1 0 0 0,0 1-1 0 0,0-1 1 0 0,0-1-1 0 0,0 1 1 0 0,12 3 0 0 0,7-1-2852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12 10418 0 0,'10'-7'2410'0'0,"-2"2"-1099"0"0,-7 5-1012 0 0,14 10 437 0 0,-12-8-689 0 0,0 1 1 0 0,0 0 0 0 0,-1 0-1 0 0,1 0 1 0 0,0 1-1 0 0,-1-1 1 0 0,0 1-1 0 0,0-1 1 0 0,0 1-1 0 0,2 6 1 0 0,10 39-26 0 0,-12-36-17 0 0,-1 0 0 0 0,-1 1-1 0 0,0-1 1 0 0,0 1 0 0 0,-1-1 0 0 0,-1 0-1 0 0,-6 24 1 0 0,3-20-25 0 0,-1 0 0 0 0,0 0 0 0 0,-1-1 0 0 0,-1 0 0 0 0,-13 22 0 0 0,11-25-365 0 0,-1 1-1 0 0,0-1 1 0 0,-1-1 0 0 0,0 0 0 0 0,-1-1 0 0 0,0 0-1 0 0,-1-1 1 0 0,0 0 0 0 0,0-1 0 0 0,-28 12 0 0 0,7-6-1461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14379 0 0,'4'-9'200'0'0,"0"1"1"0"0,0-1-1 0 0,1 1 0 0 0,0 0 1 0 0,1 0-1 0 0,0 1 0 0 0,0-1 1 0 0,13-10-1 0 0,-19 18-188 0 0,0-1-1 0 0,0 1 1 0 0,0 0-1 0 0,0 0 1 0 0,0 0-1 0 0,1-1 0 0 0,-1 1 1 0 0,0 0-1 0 0,0 0 1 0 0,0 0-1 0 0,0 0 1 0 0,0 0-1 0 0,1-1 1 0 0,-1 1-1 0 0,0 0 1 0 0,0 0-1 0 0,0 0 1 0 0,0 0-1 0 0,1 0 1 0 0,-1 0-1 0 0,0 0 1 0 0,0 0-1 0 0,0 0 1 0 0,1 0-1 0 0,-1 0 0 0 0,0 0 1 0 0,0 0-1 0 0,0 0 1 0 0,1 0-1 0 0,-1 0 1 0 0,0 0-1 0 0,0 0 1 0 0,0 0-1 0 0,1 0 1 0 0,-1 0-1 0 0,0 0 1 0 0,0 0-1 0 0,0 0 1 0 0,0 0-1 0 0,1 0 1 0 0,-1 0-1 0 0,0 0 1 0 0,0 0-1 0 0,0 1 0 0 0,0-1 1 0 0,1 0-1 0 0,-1 0 1 0 0,0 0-1 0 0,0 0 1 0 0,0 0-1 0 0,0 1 1 0 0,0-1-1 0 0,0 0 1 0 0,2 17 111 0 0,-5 20-162 0 0,-8 36 23 0 0,3 1-1 0 0,4 114 1 0 0,4-180 14 0 0,0 0 0 0 0,1-1 0 0 0,0 1 0 0 0,0 0 0 0 0,1-1 0 0 0,0 1 0 0 0,5 10 0 0 0,-7-16 4 0 0,1 0 0 0 0,0-1 0 0 0,0 1 0 0 0,0-1 1 0 0,0 0-1 0 0,0 1 0 0 0,1-1 0 0 0,-1 0 0 0 0,0 1 0 0 0,0-1 0 0 0,1 0 0 0 0,-1 0 0 0 0,1 0 0 0 0,-1 0 0 0 0,1 0 0 0 0,0-1 0 0 0,-1 1 1 0 0,1 0-1 0 0,0-1 0 0 0,-1 1 0 0 0,1-1 0 0 0,0 0 0 0 0,0 1 0 0 0,-1-1 0 0 0,1 0 0 0 0,0 0 0 0 0,0 0 0 0 0,-1 0 0 0 0,1 0 1 0 0,0-1-1 0 0,0 1 0 0 0,-1-1 0 0 0,1 1 0 0 0,0-1 0 0 0,-1 1 0 0 0,1-1 0 0 0,0 0 0 0 0,2-1 0 0 0,19-12-32 0 0,-1 0 0 0 0,-1-1 1 0 0,0-1-1 0 0,-1-1 0 0 0,29-32 0 0 0,-17 18-61 0 0,-22 22 64 0 0,41-39-13 0 0,-3-1 0 0 0,65-86 0 0 0,-106 125 66 0 0,-3 4-19 0 0,0 0 0 0 0,1 0 0 0 0,-1 0 0 0 0,10-8 0 0 0,-13 13 83 0 0,1 5-86 0 0,0 1-1 0 0,0 1 0 0 0,0-1 0 0 0,-1 1 0 0 0,0 0 0 0 0,0 0 0 0 0,0-1 0 0 0,0 1 0 0 0,-1 0 0 0 0,0 0 0 0 0,0 0 0 0 0,-2 7 0 0 0,-15 75 54 0 0,8-46-20 0 0,-81 323-69 0 0,62-274 19 0 0,-60 167-1234 0 0,69-213-401 0 0,9-9-1508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3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648 39 8370 0 0,'-57'-18'1793'0'0,"49"14"-1759"0"0,0 1 0 0 0,0 0 0 0 0,0 0 0 0 0,0 1 0 0 0,-1 0 0 0 0,1 1 0 0 0,-1 0 0 0 0,1 0-1 0 0,-1 1 1 0 0,1-1 0 0 0,-1 2 0 0 0,1 0 0 0 0,-10 1 0 0 0,-2 4-51 0 0,0 1 0 0 0,0 1-1 0 0,1 1 1 0 0,-1 1 0 0 0,2 0 0 0 0,-34 25-1 0 0,25-14 45 0 0,2 1 0 0 0,1 0 0 0 0,-37 46 0 0 0,41-41-15 0 0,1 0 1 0 0,1 2-1 0 0,1 0 0 0 0,2 1 0 0 0,-21 56 1 0 0,28-63-32 0 0,2 0 0 0 0,0 1 0 0 0,1-1 0 0 0,2 1 0 0 0,0 0 0 0 0,1 0 0 0 0,2 0 0 0 0,4 44 0 0 0,-3-61 16 0 0,0 1 1 0 0,0-1-1 0 0,1 0 1 0 0,0 0 0 0 0,1 0-1 0 0,-1 0 1 0 0,1 0 0 0 0,1 0-1 0 0,-1-1 1 0 0,1 1-1 0 0,0-1 1 0 0,1 0 0 0 0,-1 0-1 0 0,1-1 1 0 0,0 1-1 0 0,1-1 1 0 0,-1 0 0 0 0,1 0-1 0 0,0-1 1 0 0,0 0 0 0 0,1 0-1 0 0,-1 0 1 0 0,1-1-1 0 0,0 0 1 0 0,0 0 0 0 0,0-1-1 0 0,0 0 1 0 0,0 0-1 0 0,1-1 1 0 0,-1 0 0 0 0,0 0-1 0 0,15 0 1 0 0,-2-2-63 0 0,1 0 0 0 0,0-2 1 0 0,-1 0-1 0 0,1-1 0 0 0,-1-1 1 0 0,38-15-1 0 0,111-62-865 0 0,-162 78 889 0 0,146-87-519 0 0,-135 79 574 0 0,-1-1 1 0 0,0-1 0 0 0,-1-1 0 0 0,-1 0 0 0 0,-1-1 0 0 0,16-21-1 0 0,-26 31 108 0 0,0-1 0 0 0,0 0-1 0 0,-1 0 1 0 0,1 0 0 0 0,-2-1-1 0 0,1 1 1 0 0,-1-1 0 0 0,0 1-1 0 0,0-1 1 0 0,-1 0 0 0 0,0 0-1 0 0,-1 1 1 0 0,0-1-1 0 0,0 0 1 0 0,0 0 0 0 0,-1 0-1 0 0,0 0 1 0 0,-5-14 0 0 0,4 16-102 0 0,0-1 1 0 0,-1 1-1 0 0,0 0 1 0 0,-1 0-1 0 0,1 0 1 0 0,-1 0-1 0 0,0 1 1 0 0,0 0-1 0 0,-1-1 1 0 0,0 2-1 0 0,0-1 1 0 0,0 0-1 0 0,0 1 1 0 0,-1 0-1 0 0,0 0 0 0 0,0 1 1 0 0,0-1-1 0 0,0 1 1 0 0,0 1-1 0 0,0-1 1 0 0,-14-2-1 0 0,10 3-196 0 0,0 0-1 0 0,0 0 0 0 0,0 1 1 0 0,-1 1-1 0 0,-13 1 0 0 0,-18 4-1179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0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41 106 16043 0 0,'-3'-3'149'0'0,"0"1"0"0"0,-1-1 0 0 0,1 0-1 0 0,0 0 1 0 0,0 0 0 0 0,1 0 0 0 0,-1 0-1 0 0,1-1 1 0 0,-1 1 0 0 0,1-1 0 0 0,0 0-1 0 0,0 1 1 0 0,1-1 0 0 0,-3-7 0 0 0,4 10-148 0 0,0 1 1 0 0,0-1 0 0 0,0 0-1 0 0,0 0 1 0 0,0 1 0 0 0,0-1-1 0 0,0 0 1 0 0,0 0 0 0 0,0 1-1 0 0,1-1 1 0 0,-1 0 0 0 0,0 1-1 0 0,0-1 1 0 0,1 0 0 0 0,-1 1-1 0 0,0-1 1 0 0,1 0 0 0 0,-1 1-1 0 0,1-1 1 0 0,-1 1 0 0 0,1-1-1 0 0,-1 1 1 0 0,1-1 0 0 0,-1 1-1 0 0,1-1 1 0 0,0 1 0 0 0,-1-1-1 0 0,1 1 1 0 0,0 0 0 0 0,-1-1-1 0 0,2 1 1 0 0,27-8-20 0 0,-8 3 0 0 0,-11-2 18 0 0,7-2 0 0 0,1 8-1 0 0,143 19-37 0 0,46 4-711 0 0,-144-19 67 0 0,6 4-777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19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 12803 0 0,'0'-1'65'0'0,"0"1"0"0"0,0-1 1 0 0,0 1-1 0 0,0-1 0 0 0,0 1 1 0 0,0 0-1 0 0,0-1 0 0 0,1 1 1 0 0,-1-1-1 0 0,0 1 0 0 0,0-1 1 0 0,0 1-1 0 0,1-1 0 0 0,-1 1 1 0 0,0 0-1 0 0,0-1 0 0 0,1 1 1 0 0,-1-1-1 0 0,0 1 0 0 0,1 0 1 0 0,-1 0-1 0 0,1-1 0 0 0,-1 1 1 0 0,0 0-1 0 0,1-1 0 0 0,-1 1 1 0 0,1 0-1 0 0,-1 0 0 0 0,1 0 1 0 0,0-1-1 0 0,19 1 157 0 0,21 12-580 0 0,-23-5 326 0 0,-1 1 0 0 0,0 1 0 0 0,0 1 0 0 0,0 0 0 0 0,-1 1 0 0 0,-1 1-1 0 0,0 0 1 0 0,17 20 0 0 0,-14-13 25 0 0,-2 1 0 0 0,-1 1-1 0 0,0 1 1 0 0,-1 0 0 0 0,16 39 0 0 0,-12-17-135 0 0,-2 1 0 0 0,-3 1 0 0 0,-1 0 0 0 0,-3 0 0 0 0,-1 1 0 0 0,2 69 0 0 0,-10-77-102 0 0,-1 0 1 0 0,-2 1 0 0 0,-1-1-1 0 0,-2 0 1 0 0,-2 0 0 0 0,-22 64-1 0 0,12-57 189 0 0,-1 0-1 0 0,-3-1 0 0 0,-1-2 0 0 0,-58 80 1 0 0,63-100-60 0 0,-1-1 1 0 0,-1-1 0 0 0,0-1-1 0 0,-2 0 1 0 0,-1-2-1 0 0,0 0 1 0 0,-1-2 0 0 0,-41 21-1 0 0,-11 0-3438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2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13251 0 0,'0'0'235'0'0,"0"-1"-1"0"0,0 0 1 0 0,0 1 0 0 0,0-1 0 0 0,1 1-1 0 0,-1-1 1 0 0,0 1 0 0 0,0-1 0 0 0,0 1-1 0 0,1-1 1 0 0,-1 1 0 0 0,0-1 0 0 0,0 1-1 0 0,1-1 1 0 0,-1 1 0 0 0,1 0 0 0 0,-1-1-1 0 0,0 1 1 0 0,1 0 0 0 0,-1-1 0 0 0,1 0-1 0 0,16-5 1190 0 0,22 2-2601 0 0,-27 4 1692 0 0,410-7-376 0 0,-298 9-174 0 0,25 0-75 0 0,2 0-1588 0 0,-51-1-2904 0 0,-71-1 613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15091 0 0,'8'24'3077'0'0,"27"82"-1633"0"0,-24-75-1409 0 0,-2 1-1 0 0,-1 0 1 0 0,7 53 0 0 0,0 1-79 0 0,-10-56-360 0 0,-1 0 1 0 0,-1 0 0 0 0,-3 39-1 0 0,-1-20-2478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3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47 9650 0 0,'-9'-15'2069'0'0,"7"11"-1577"0"0,0 1 0 0 0,0-1 0 0 0,-1 1-1 0 0,1 0 1 0 0,-1 0 0 0 0,-4-5 0 0 0,7 8-436 0 0,-1-1 1 0 0,0 1-1 0 0,0-1 0 0 0,0 1 1 0 0,1 0-1 0 0,-1-1 0 0 0,0 1 0 0 0,0 0 1 0 0,0 0-1 0 0,0-1 0 0 0,0 1 1 0 0,0 0-1 0 0,1 0 0 0 0,-1 0 1 0 0,0 0-1 0 0,0 0 0 0 0,0 0 1 0 0,0 1-1 0 0,0-1 0 0 0,0 0 1 0 0,0 0-1 0 0,1 1 0 0 0,-1-1 1 0 0,0 0-1 0 0,0 1 0 0 0,0-1 0 0 0,1 1 1 0 0,-1-1-1 0 0,0 1 0 0 0,0-1 1 0 0,1 1-1 0 0,-1-1 0 0 0,0 1 1 0 0,0 1-1 0 0,-13 12 71 0 0,-1 2-1 0 0,2 0 1 0 0,1 0-1 0 0,-17 28 1 0 0,-35 76 312 0 0,57-104-388 0 0,1-3-18 0 0,-52 111 242 0 0,49-99-240 0 0,0 0-1 0 0,2 1 1 0 0,-6 31 0 0 0,8-22-25 0 0,0 0-1 0 0,3 0 1 0 0,1 0 0 0 0,1 0 0 0 0,2 1 0 0 0,2-1 0 0 0,9 43-1 0 0,-9-67-156 0 0,0 1 0 0 0,0-1 0 0 0,1 1 0 0 0,1-1 0 0 0,0 0 0 0 0,0-1 0 0 0,1 0-1 0 0,0 0 1 0 0,1 0 0 0 0,0-1 0 0 0,1 0 0 0 0,0-1 0 0 0,0 1 0 0 0,1-2 0 0 0,19 13 0 0 0,0-6-2118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3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 14235 0 0,'-1'0'37'0'0,"1"0"0"0"0,-1 0 0 0 0,1-1 0 0 0,-1 1 0 0 0,1 0 0 0 0,-1 0 0 0 0,0 0 0 0 0,1 0 0 0 0,-1 0 0 0 0,1 0 0 0 0,-1 0 0 0 0,1 0 0 0 0,-1 0 0 0 0,1 0 0 0 0,-1 0 0 0 0,1 0 0 0 0,-1 0 0 0 0,1 0 0 0 0,-1 0 0 0 0,1 1 0 0 0,-1-1 0 0 0,1 0 0 0 0,-1 0 0 0 0,1 1 0 0 0,-1-1 0 0 0,1 0 0 0 0,-1 1 0 0 0,1-1 0 0 0,0 0 0 0 0,-1 1 0 0 0,1-1 0 0 0,-1 1 0 0 0,1-1 0 0 0,-1 1 0 0 0,7 19 435 0 0,-4-16-564 0 0,3 11 320 0 0,0 0-1 0 0,-2 0 1 0 0,0 0 0 0 0,2 31 0 0 0,-2-13-68 0 0,10 56-19 0 0,-1-9-276 0 0,1 105 1 0 0,-16-147-717 0 0,1-23-208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67 10282 0 0,'0'0'62'0'0,"-1"0"-1"0"0,1 0 0 0 0,0 0 1 0 0,0 0-1 0 0,0 0 0 0 0,-1 0 1 0 0,1 0-1 0 0,0 0 1 0 0,0 0-1 0 0,-1 0 0 0 0,1 0 1 0 0,0-1-1 0 0,0 1 0 0 0,0 0 1 0 0,-1 0-1 0 0,1 0 1 0 0,0 0-1 0 0,0-1 0 0 0,0 1 1 0 0,0 0-1 0 0,-1 0 0 0 0,1 0 1 0 0,0-1-1 0 0,0 1 1 0 0,0 0-1 0 0,0 0 0 0 0,0-1 1 0 0,0 1-1 0 0,0 0 0 0 0,0 0 1 0 0,0-1-1 0 0,0 1 0 0 0,0 0 1 0 0,0 0-1 0 0,0 0 1 0 0,0-1-1 0 0,0 1 0 0 0,0 0 1 0 0,0 0-1 0 0,0-1 0 0 0,0 1 1 0 0,0-1-1 0 0,12-6 1005 0 0,18-1 300 0 0,68-5 49 0 0,144-3 0 0 0,-205 15-1303 0 0,59 0-195 0 0,19-1-1150 0 0,-41-6-2530 0 0,-59 5 1085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81 9314 0 0,'3'-5'672'0'0,"0"0"-1"0"0,0 1 1 0 0,0-1 0 0 0,1 0-1 0 0,-1 1 1 0 0,7-6 0 0 0,-4 5-484 0 0,-1 1 0 0 0,1 0 0 0 0,-1 1 0 0 0,1-1 1 0 0,0 1-1 0 0,0 0 0 0 0,1 1 0 0 0,8-3 0 0 0,-4 2-157 0 0,1 1-1 0 0,-1 0 1 0 0,1 1 0 0 0,-1 0-1 0 0,1 1 1 0 0,-1 0 0 0 0,1 1-1 0 0,15 3 1 0 0,-20-3-15 0 0,-1 1 0 0 0,0 0 1 0 0,0 0-1 0 0,0 0 0 0 0,0 1 0 0 0,0 0 0 0 0,0 0 1 0 0,-1 0-1 0 0,1 1 0 0 0,-1 0 0 0 0,0 0 1 0 0,0 0-1 0 0,0 1 0 0 0,-1-1 0 0 0,0 1 1 0 0,0 0-1 0 0,0 1 0 0 0,0-1 0 0 0,-1 1 1 0 0,0-1-1 0 0,0 1 0 0 0,0 0 0 0 0,-1 0 1 0 0,0 0-1 0 0,0 1 0 0 0,-1-1 0 0 0,1 0 1 0 0,-1 1-1 0 0,-1-1 0 0 0,1 1 0 0 0,-1-1 1 0 0,0 1-1 0 0,-1-1 0 0 0,0 1 0 0 0,0-1 1 0 0,0 0-1 0 0,-3 10 0 0 0,-2 0-2 0 0,0 0 1 0 0,-1 0-1 0 0,-1 0 0 0 0,0-1 1 0 0,-1 0-1 0 0,-1-1 0 0 0,0 0 0 0 0,-1 0 1 0 0,0-1-1 0 0,-1 0 0 0 0,-1-1 0 0 0,-18 13 1 0 0,-13 8 83 0 0,-2-3 0 0 0,-75 38 0 0 0,98-59 383 0 0,23-9-459 0 0,-1 0 0 0 0,1 1 1 0 0,0-1-1 0 0,-1 0 0 0 0,1 0 0 0 0,0 0 1 0 0,-1 0-1 0 0,1 0 0 0 0,0 0 1 0 0,-1 0-1 0 0,1 0 0 0 0,0 1 1 0 0,-1-1-1 0 0,1 0 0 0 0,0 0 0 0 0,-1-1 1 0 0,1 1-1 0 0,0 0 0 0 0,-1 0 1 0 0,1 0-1 0 0,-1 0 0 0 0,1 0 1 0 0,0 0-1 0 0,-1 0 0 0 0,1-1 1 0 0,0 1-1 0 0,0 0 0 0 0,-1 0 0 0 0,1 0 1 0 0,0-1-1 0 0,-1 1 0 0 0,1 0 1 0 0,0 0-1 0 0,0-1 0 0 0,0 1 1 0 0,-1 0-1 0 0,1-1 0 0 0,0 1 0 0 0,0 0 1 0 0,0 0-1 0 0,0-1 0 0 0,-1 1 1 0 0,1-1-1 0 0,0 1 0 0 0,0 0 1 0 0,0-1-1 0 0,0 1 0 0 0,0 0 1 0 0,0-1-1 0 0,0 1 0 0 0,0 0 0 0 0,0-1 1 0 0,0 1-1 0 0,0-1 0 0 0,1-1-6 0 0,0 0 0 0 0,1 0-1 0 0,-1 0 1 0 0,0 0 0 0 0,1 0 0 0 0,-1 1-1 0 0,1-1 1 0 0,-1 1 0 0 0,1-1-1 0 0,3-2 1 0 0,3-2 18 0 0,25-22-45 0 0,2 1-1 0 0,2 2 1 0 0,0 2-1 0 0,60-28 1 0 0,68-44-149 0 0,-13-16 90 0 0,-151 110 75 0 0,1-1-1 0 0,0 1 0 0 0,-1 1 0 0 0,1-1 0 0 0,0 0 0 0 0,0 0 1 0 0,0 1-1 0 0,0-1 0 0 0,0 1 0 0 0,-1-1 0 0 0,1 1 1 0 0,0 0-1 0 0,3 0 0 0 0,-6 12 99 0 0,-4-4-84 0 0,1-1 1 0 0,-1 0-1 0 0,0 0 0 0 0,-1-1 1 0 0,-7 8-1 0 0,-7 9 26 0 0,5-5-32 0 0,2 2-1 0 0,0-1 1 0 0,2 2-1 0 0,0-1 1 0 0,1 1-1 0 0,1 1 1 0 0,1 0-1 0 0,1 0 1 0 0,1 1-1 0 0,1 0 1 0 0,1 0-1 0 0,-2 36 1 0 0,6-53-28 0 0,0 0-1 0 0,0-1 1 0 0,1 1 0 0 0,0 0 0 0 0,0 0 0 0 0,0-1-1 0 0,1 1 1 0 0,0 0 0 0 0,0-1 0 0 0,0 1 0 0 0,0-1 0 0 0,1 0-1 0 0,0 0 1 0 0,5 6 0 0 0,-5-8-179 0 0,0 0 0 0 0,0 1 0 0 0,0-2 0 0 0,1 1 0 0 0,-1 0 0 0 0,1-1 0 0 0,-1 1 0 0 0,1-1-1 0 0,0 0 1 0 0,0-1 0 0 0,0 1 0 0 0,0 0 0 0 0,1-1 0 0 0,-1 0 0 0 0,0 0 0 0 0,1-1 0 0 0,-1 1 0 0 0,0-1 0 0 0,8 0 0 0 0,15-3-2345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4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 14915 0 0,'-1'0'37'0'0,"0"-1"1"0"0,0 1-1 0 0,0-1 0 0 0,0 1 0 0 0,0 0 0 0 0,0 0 0 0 0,-1-1 1 0 0,1 1-1 0 0,0 0 0 0 0,0 0 0 0 0,0 0 0 0 0,0 0 0 0 0,0 1 0 0 0,0-1 1 0 0,-1 0-1 0 0,1 0 0 0 0,0 1 0 0 0,0-1 0 0 0,0 0 0 0 0,0 1 1 0 0,0-1-1 0 0,0 1 0 0 0,0-1 0 0 0,0 1 0 0 0,0 0 0 0 0,0-1 1 0 0,0 1-1 0 0,1 0 0 0 0,-2 1 0 0 0,-28 30 171 0 0,22-23 22 0 0,-388 400 500 0 0,386-399-715 0 0,-95 99-213 0 0,-31 29-1300 0 0,36-55-2886 0 0,81-69 1221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5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8562 0 0,'0'-2'160'0'0,"-1"1"0"0"0,1 0-1 0 0,0 0 1 0 0,0 0 0 0 0,0-1 0 0 0,0 1 0 0 0,0 0 0 0 0,0 0 0 0 0,0-1 0 0 0,0 1-1 0 0,0 0 1 0 0,0 0 0 0 0,1 0 0 0 0,-1-1 0 0 0,1-1 0 0 0,0 2-139 0 0,0 1 1 0 0,-1-1-1 0 0,1 1 1 0 0,0-1 0 0 0,0 1-1 0 0,0-1 1 0 0,0 1-1 0 0,-1-1 1 0 0,1 1-1 0 0,0 0 1 0 0,0-1-1 0 0,0 1 1 0 0,0 0-1 0 0,0 0 1 0 0,0 0-1 0 0,0 0 1 0 0,0-1-1 0 0,0 1 1 0 0,2 1-1 0 0,-3-1 546 0 0,2 0-131 0 0,-1-1 0 0 0,0 1 0 0 0,0 0 0 0 0,1 0 0 0 0,-1 0 1 0 0,0 0-1 0 0,0 0 0 0 0,0 1 0 0 0,1-1 0 0 0,-1 0 0 0 0,0 1 0 0 0,0-1 0 0 0,2 1 0 0 0,3 2-239 0 0,-3-1-175 0 0,-1 0 1 0 0,0 1-1 0 0,0 0 0 0 0,0-1 1 0 0,0 1-1 0 0,0 0 1 0 0,0 0-1 0 0,-1 0 1 0 0,1 0-1 0 0,-1 0 1 0 0,0 0-1 0 0,1 5 0 0 0,1 2 8 0 0,-1-2-22 0 0,0 0-1 0 0,-1 0 1 0 0,0 0-1 0 0,0 1 1 0 0,-1-1 0 0 0,0 1-1 0 0,-1 12 1 0 0,-1 7-32 0 0,9 235 46 0 0,-6-252-17 0 0,0-1 0 0 0,0 0 0 0 0,1 0 1 0 0,4 13-1 0 0,-5-20 10 0 0,0-1 1 0 0,0 0 0 0 0,0 0 0 0 0,0 0-1 0 0,0 0 1 0 0,0 0 0 0 0,0 0-1 0 0,0 0 1 0 0,1-1 0 0 0,-1 1 0 0 0,1 0-1 0 0,0-1 1 0 0,-1 1 0 0 0,1-1 0 0 0,0 1-1 0 0,0-1 1 0 0,0 0 0 0 0,0 0-1 0 0,0 0 1 0 0,0 0 0 0 0,0 0 0 0 0,0 0-1 0 0,0-1 1 0 0,1 1 0 0 0,2 0-1 0 0,23-1 187 0 0,0 0-1 0 0,0-2 1 0 0,48-9-1 0 0,8-1-209 0 0,7 6-108 0 0,45-5-601 0 0,-113 7-832 0 0,0 0 0 0 0,-1-1 0 0 0,39-15-1 0 0,-32 8-3713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5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72 17020 0 0,'-1'-8'253'0'0,"1"3"-126"0"0,-1 1 0 0 0,1 0 1 0 0,0 0-1 0 0,0-1 0 0 0,2-6 0 0 0,-2 9-129 0 0,1 1 1 0 0,-1 0 0 0 0,1 0-1 0 0,-1 0 1 0 0,1 0-1 0 0,-1 0 1 0 0,1 0-1 0 0,0 0 1 0 0,0 0-1 0 0,-1 0 1 0 0,1 0-1 0 0,0 0 1 0 0,0 0 0 0 0,0 0-1 0 0,0 1 1 0 0,0-1-1 0 0,0 0 1 0 0,0 1-1 0 0,0-1 1 0 0,1 1-1 0 0,-1-1 1 0 0,0 1 0 0 0,3-1-1 0 0,11-2 16 0 0,0 0 0 0 0,0 1 0 0 0,0 1 0 0 0,0 1 0 0 0,28 2 0 0 0,75 17 277 0 0,-81-9-270 0 0,1 1 1 0 0,-2 1-1 0 0,0 3 1 0 0,0 1-1 0 0,-2 1 1 0 0,0 2-1 0 0,34 25 1 0 0,-20-8-18 0 0,-1 3 0 0 0,-2 1 1 0 0,73 85-1 0 0,-62-57-14 0 0,-2 1 0 0 0,60 106 0 0 0,-92-135 21 0 0,-2 0-1 0 0,-2 1 1 0 0,-1 1 0 0 0,-3 0-1 0 0,-1 1 1 0 0,11 69-1 0 0,-19-70-22 0 0,-1 0 0 0 0,-2 1 0 0 0,-3-1-1 0 0,-5 48 1 0 0,2-61-326 0 0,-1 0 0 0 0,-2 0 0 0 0,0-1 0 0 0,-2 0 0 0 0,-2-1 0 0 0,-24 48 0 0 0,6-32-1146 0 0,-2-5-1043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1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33 117 12475 0 0,'-14'0'1152'0'0,"2"-1"3225"0"0,6-4-4345 0 0,10 0-184 0 0,13-2-56 0 0,16 1 0 0 0,9-4 120 0 0,6-3-8 0 0,10-4-64 0 0,2 1-40 0 0,11-2-753 0 0,8 0-1807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6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0 303 14571 0 0,'8'-12'2839'0'0,"-8"11"-2754"0"0,1 0-1 0 0,-1 0 1 0 0,1 0 0 0 0,-1 0 0 0 0,1 0 0 0 0,-1 0 0 0 0,1 0 0 0 0,0 0 0 0 0,-1 1-1 0 0,1-1 1 0 0,0 0 0 0 0,0 0 0 0 0,0 0 0 0 0,-1 1 0 0 0,1-1 0 0 0,0 1 0 0 0,0-1-1 0 0,0 1 1 0 0,0-1 0 0 0,2 0 0 0 0,15-1-84 0 0,-1 0-1 0 0,1 1 1 0 0,0 0-1 0 0,28 4 1 0 0,-9 0 44 0 0,30 0-119 0 0,18 1-983 0 0,121-8 1 0 0,-166-1-1034 0 0</inkml:trace>
  <inkml:trace contextRef="#ctx0" brushRef="#br0" timeOffset="1">306 1 15019 0 0,'0'0'34'0'0,"-1"0"-1"0"0,1 0 0 0 0,0 0 1 0 0,0 0-1 0 0,0 0 0 0 0,-1 0 1 0 0,1 0-1 0 0,0 0 0 0 0,0 0 1 0 0,-1 0-1 0 0,1 0 1 0 0,0 0-1 0 0,0 0 0 0 0,0 0 1 0 0,-1 1-1 0 0,1-1 0 0 0,0 0 1 0 0,0 0-1 0 0,0 0 1 0 0,-1 0-1 0 0,1 0 0 0 0,0 0 1 0 0,0 1-1 0 0,0-1 0 0 0,0 0 1 0 0,0 0-1 0 0,-1 0 0 0 0,1 1 1 0 0,0-1-1 0 0,0 0 1 0 0,0 0-1 0 0,0 0 0 0 0,0 1 1 0 0,0-1-1 0 0,0 0 0 0 0,0 0 1 0 0,0 1-1 0 0,0-1 0 0 0,0 0 1 0 0,0 0-1 0 0,0 0 1 0 0,0 1-1 0 0,0-1 0 0 0,0 0 1 0 0,0 0-1 0 0,0 1 0 0 0,0-1 1 0 0,0 0-1 0 0,0 1 0 0 0,2 13-56 0 0,8 52 1322 0 0,-3 0 1 0 0,-1 121 0 0 0,-29 133-5162 0 0,19-273 972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54 11346 0 0,'0'-4'346'0'0,"0"0"0"0"0,0 0 0 0 0,1 0 0 0 0,0 0 0 0 0,-1 0-1 0 0,3-4 1 0 0,-3 7-208 0 0,1-1 0 0 0,-1 1-1 0 0,1 0 1 0 0,0-1 0 0 0,-1 1-1 0 0,1 0 1 0 0,0 0 0 0 0,0 0 0 0 0,0 0-1 0 0,0 0 1 0 0,0 0 0 0 0,0 0-1 0 0,0 0 1 0 0,0 0 0 0 0,0 0 0 0 0,1 0-1 0 0,-1 1 1 0 0,0-1 0 0 0,0 1-1 0 0,1-1 1 0 0,1 0 0 0 0,-3 1-105 0 0,1 0 0 0 0,-1 0-1 0 0,1 1 1 0 0,-1-1 0 0 0,1 0 0 0 0,-1 0 0 0 0,1 0-1 0 0,-1 1 1 0 0,1-1 0 0 0,-1 0 0 0 0,1 0 0 0 0,-1 1-1 0 0,0-1 1 0 0,1 0 0 0 0,-1 1 0 0 0,1-1 0 0 0,-1 0-1 0 0,0 1 1 0 0,1-1 0 0 0,-1 1 0 0 0,0-1 0 0 0,0 1-1 0 0,1-1 1 0 0,-1 1 0 0 0,0-1 0 0 0,0 1 0 0 0,0-1-1 0 0,0 1 1 0 0,0-1 0 0 0,0 1 0 0 0,1-1 0 0 0,-1 1-1 0 0,0-1 1 0 0,0 1 0 0 0,-1-1 0 0 0,1 1 0 0 0,1 22 227 0 0,-11 33 79 0 0,2-13-224 0 0,-5 31-76 0 0,5-33-16 0 0,-4 71-1 0 0,11-79-10 0 0,0-18-14 0 0,0 1 0 0 0,2-1 1 0 0,4 32-1 0 0,-4-42 5 0 0,1 1 0 0 0,0 0-1 0 0,0 0 1 0 0,0 0 0 0 0,1-1-1 0 0,0 0 1 0 0,0 1 0 0 0,0-1 0 0 0,1 0-1 0 0,0 0 1 0 0,0-1 0 0 0,0 1-1 0 0,9 6 1 0 0,-8-7-2 0 0,0-1 0 0 0,0 0 0 0 0,0 0 0 0 0,0-1 0 0 0,0 1 0 0 0,1-1 0 0 0,-1-1 0 0 0,1 1 0 0 0,0-1 0 0 0,-1 1 0 0 0,1-2 0 0 0,0 1 0 0 0,0-1 0 0 0,0 1 0 0 0,-1-2 0 0 0,1 1 0 0 0,0-1 0 0 0,0 0 0 0 0,0 0 0 0 0,-1 0 0 0 0,1-1 0 0 0,10-4 0 0 0,2-2-111 0 0,0 0-1 0 0,-1-2 1 0 0,0 0 0 0 0,-1 0 0 0 0,24-22-1 0 0,-2-2-226 0 0,-2-2 0 0 0,-1-2 0 0 0,-2-2 0 0 0,51-80 0 0 0,-73 102 370 0 0,-2-1 1 0 0,0 1 0 0 0,7-28 0 0 0,7-13 492 0 0,-18 49-161 0 0,-7 14-178 0 0,-9 19-79 0 0,-27 85 40 0 0,29-82-135 0 0,-1 0 0 0 0,-24 43 1 0 0,-6 10 1 0 0,-19 56-47 0 0,-33 83-37 0 0,78-182 102 0 0,-24 44 1 0 0,33-70-26 0 0,-1 1 0 0 0,-1-1 1 0 0,0-1-1 0 0,-1 1 0 0 0,1-1 0 0 0,-2-1 0 0 0,1 1 1 0 0,-15 9-1 0 0,19-15-130 0 0,0 0-1 0 0,-1-1 1 0 0,1 0-1 0 0,-1 0 1 0 0,1 0 0 0 0,-8 1-1 0 0,11-3-192 0 0,-1 1 0 0 0,0-1 0 0 0,1 0 0 0 0,-1 0 0 0 0,0 0 0 0 0,0 0 0 0 0,1 0-1 0 0,-1 0 1 0 0,0 0 0 0 0,0-1 0 0 0,1 1 0 0 0,-4-2 0 0 0,-1-2-2950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7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546 0 15963 0 0,'0'0'4193'0'0,"-1"3"-3834"0"0,-9 48-410 0 0,8-35 102 0 0,-1 0-1 0 0,-10 30 1 0 0,-45 89 218 0 0,-136 232 0 0 0,149-294-1256 0 0,-73 91 0 0 0,45-63-2599 0 0,44-58 355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17252 0 0,'-1'0'120'0'0,"0"0"0"0"0,0 1 0 0 0,0-1 0 0 0,0 0 1 0 0,0 1-1 0 0,0-1 0 0 0,1 1 0 0 0,-1 0 0 0 0,0-1 1 0 0,0 1-1 0 0,1 0 0 0 0,-1-1 0 0 0,1 1 1 0 0,-1 0-1 0 0,0 0 0 0 0,1 0 0 0 0,-1-1 0 0 0,1 1 1 0 0,0 0-1 0 0,-1 0 0 0 0,1 0 0 0 0,0 0 0 0 0,-1 0 1 0 0,1 0-1 0 0,0 0 0 0 0,0 1 0 0 0,-6 39-548 0 0,2-15 530 0 0,-12 38-77 0 0,-11 81 1 0 0,20-101-52 0 0,-3-1 1 0 0,-18 55 0 0 0,9-38 67 0 0,18-56-23 0 0,0-1 13 0 0,0 0 0 0 0,0-1 0 0 0,1 1 0 0 0,-1 0 1 0 0,1 1-1 0 0,-1-1 0 0 0,1 0 0 0 0,1 6 0 0 0,14-4 323 0 0,-5-5-264 0 0,0 0 1 0 0,-1 0-1 0 0,1-1 0 0 0,0 0 1 0 0,-1-1-1 0 0,1 0 0 0 0,0-1 1 0 0,11-5-1 0 0,-3 3-47 0 0,161-44-4 0 0,31-9-1742 0 0,-145 37-629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9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21285 0 0,'23'-5'-184'0'0,"14"1"103"0"0,7-1 65 0 0,7 1-16 0 0,6 0 112 0 0,2-1-80 0 0,7 2 25 0 0,8 0-41 0 0,5-1 16 0 0,10 1-9 0 0,3 0-55 0 0,1-2-8 0 0,2-2-344 0 0,-14 2-1600 0 0,-6 2-353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9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18692 0 0,'0'0'1768'0'0,"-3"26"-1432"0"0,3-3-208 0 0,0 7 9 0 0,-2 6-73 0 0,-1 8 8 0 0,-2 5-48 0 0,2 1 40 0 0,-2 6-48 0 0,3-4-72 0 0,-5 1 48 0 0,1 2-144 0 0,-2 0 47 0 0,-5-4-671 0 0,4-4-1952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322 163 11859 0 0,'-5'-12'69'0'0,"-12"-31"174"0"0,16 42-283 0 0,9 6-195 0 0,0 11 154 0 0,-7-11 68 0 0,-1-3 10 0 0,0-1-5 0 0,-1 1-1 0 0,0 2 2 0 0,-1 6 1 0 0,-2 6 0 0 0,-3 10-2 0 0,5-17 2 0 0,-84 214-128 0 0,44-124 133 0 0,-74 173 20 0 0,61-135 325 0 0,106-229 2729 0 0,-17 33-3085 0 0,57-88 10 0 0,-50 84-88 0 0,51-106-1 0 0,-48 74 77 0 0,-14 33 181 0 0,37-110 0 0 0,-64 155-140 0 0,6-19 70 0 0,-8 34-101 0 0,-1 1 0 0 0,1 0 0 0 0,-1 0 0 0 0,1 0 1 0 0,-1 0-1 0 0,1-1 0 0 0,0 1 0 0 0,-1 0 0 0 0,1 0 0 0 0,0 0 0 0 0,0 0 0 0 0,0 0 1 0 0,0 1-1 0 0,0-1 0 0 0,0 0 0 0 0,0 0 0 0 0,0 1 0 0 0,0-1 0 0 0,0 0 1 0 0,0 1-1 0 0,0-1 0 0 0,2 0 0 0 0,-2 2-6 0 0,1-1 0 0 0,-1 0 0 0 0,0 1 0 0 0,0-1 0 0 0,1 1 1 0 0,-1-1-1 0 0,0 1 0 0 0,0-1 0 0 0,0 1 0 0 0,0 0 0 0 0,0 0 0 0 0,0-1 0 0 0,0 1 1 0 0,0 0-1 0 0,0 0 0 0 0,0 0 0 0 0,0 0 0 0 0,0 0 0 0 0,-1 0 0 0 0,1 1 0 0 0,0 1 0 0 0,14 27-108 0 0,1 19 42 0 0,12 61 0 0 0,-6-17 21 0 0,102 267-211 0 0,28-11 139 0 0,-137-317 124 0 0,-1-2-3 0 0,-2 1 0 0 0,0 0 0 0 0,12 54 0 0 0,-24-82 18 0 0,0 0-1 0 0,0 0 1 0 0,0 0 0 0 0,0 0 0 0 0,-1 0-1 0 0,1 0 1 0 0,-1-1 0 0 0,0 1-1 0 0,0 0 1 0 0,0 0 0 0 0,0-1 0 0 0,0 1-1 0 0,0 0 1 0 0,-1-1 0 0 0,0 1 0 0 0,1-1-1 0 0,-1 0 1 0 0,0 1 0 0 0,0-1-1 0 0,0 0 1 0 0,0 0 0 0 0,-1 0 0 0 0,1-1-1 0 0,0 1 1 0 0,-1-1 0 0 0,1 1-1 0 0,-1-1 1 0 0,-5 2 0 0 0,-4 3 40 0 0,-1-2 0 0 0,0 0 0 0 0,1 0 0 0 0,-25 3 0 0 0,-75 4 0 0 0,-141-5 0 0 0,202-6-2168 0 0,43 1-309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3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10 12819 0 0,'-10'-8'106'0'0,"8"6"-144"0"0,-1 16-245 0 0,-6 53 144 0 0,7-43 128 0 0,-1 0-1 0 0,-9 32 0 0 0,7-40 10 0 0,1 0 0 0 0,1 1 0 0 0,1 0 0 0 0,0-1 0 0 0,1 1-1 0 0,1 0 1 0 0,1 17 0 0 0,0-33 2 0 0,-1 1-1 0 0,0 0 0 0 0,1 0 1 0 0,-1-1-1 0 0,1 1 0 0 0,0-1 1 0 0,-1 1-1 0 0,1 0 0 0 0,0-1 1 0 0,0 1-1 0 0,0-1 1 0 0,0 0-1 0 0,0 1 0 0 0,0-1 1 0 0,1 0-1 0 0,-1 0 0 0 0,0 0 1 0 0,1 1-1 0 0,2 0 0 0 0,-1 0 14 0 0,1-1 0 0 0,-1 0 0 0 0,0 0 0 0 0,0 0 0 0 0,1-1-1 0 0,-1 1 1 0 0,0-1 0 0 0,1 1 0 0 0,5-2 0 0 0,3 0 47 0 0,-1 0 0 0 0,0-1 0 0 0,1-1-1 0 0,-1 0 1 0 0,11-4 0 0 0,3-4 19 0 0,-1 0 0 0 0,-1-2 1 0 0,0-1-1 0 0,38-29 0 0 0,73-78 583 0 0,-110 91-380 0 0,-20 24-76 0 0,0 0-1 0 0,1 0 0 0 0,-1 1 1 0 0,11-9-1 0 0,-14 13-7 0 0,-3 18-250 0 0,-1 0 24 0 0,0 0-1 0 0,-1-1 1 0 0,-1 0-1 0 0,0 1 1 0 0,-2-2-1 0 0,-9 21 1 0 0,-12 29 28 0 0,7-5-16 0 0,-124 364-41 0 0,-79 218 166 0 0,210-602-46 0 0,10-26-25 0 0,0 0-1 0 0,-2 0 1 0 0,1 0 0 0 0,-2-1 0 0 0,0 0 0 0 0,-13 19 0 0 0,4-4-558 0 0,11-23-475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2753 0 0,'10'-1'2041'0'0,"14"-1"4187"0"0,23-6-5084 0 0,1 2 1 0 0,69 1-1 0 0,106 10-606 0 0,-193-3-468 0 0,460 58 40 0 0,-481-59-106 0 0,-6-1-18 0 0,-1 0 0 0 0,1 1 0 0 0,0-1 0 0 0,0 1 0 0 0,0 0 0 0 0,0-1 0 0 0,0 1 0 0 0,-1 0 0 0 0,1 1 0 0 0,0-1 0 0 0,-1 0 0 0 0,5 4 0 0 0,-7-5-9 0 0,0 1-1 0 0,0-1 1 0 0,0 1-1 0 0,0-1 1 0 0,0 1 0 0 0,1-1-1 0 0,-1 1 1 0 0,0-1-1 0 0,0 1 1 0 0,0 0-1 0 0,-1-1 1 0 0,1 1 0 0 0,0-1-1 0 0,0 1 1 0 0,0-1-1 0 0,0 1 1 0 0,0-1-1 0 0,-1 1 1 0 0,1-1-1 0 0,0 1 1 0 0,0-1 0 0 0,-1 1-1 0 0,1-1 1 0 0,0 1-1 0 0,-1-1 1 0 0,1 1-1 0 0,-1-1 1 0 0,1 0 0 0 0,0 1-1 0 0,-1-1 1 0 0,1 0-1 0 0,-1 1 1 0 0,1-1-1 0 0,-1 0 1 0 0,1 0-1 0 0,-2 1 1 0 0,-23 13-1063 0 0,19-11 712 0 0,-15 8-1132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4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46 8602 0 0,'0'-1'54'0'0,"-1"1"0"0"0,1-1 0 0 0,0 1 0 0 0,0-1 0 0 0,-1 1 0 0 0,1-1 0 0 0,0 0 0 0 0,0 1 0 0 0,0-1 0 0 0,-1 1 0 0 0,1-1 0 0 0,0 0 1 0 0,0 1-1 0 0,0-1 0 0 0,0 1 0 0 0,0-1 0 0 0,0 0 0 0 0,0 1 0 0 0,0-1 0 0 0,1 1 0 0 0,-1-1 0 0 0,0 0 0 0 0,0 1 0 0 0,0-1 0 0 0,1 1 0 0 0,-1-1 0 0 0,0 1 0 0 0,1-1 0 0 0,-1 1 0 0 0,0-1 0 0 0,1 1 1 0 0,0-2-1 0 0,20-2 1650 0 0,-2 3-1269 0 0,39-9 221 0 0,1 4 0 0 0,0 2-1 0 0,72 4 1 0 0,-62 0-377 0 0,479 29 959 0 0,-401-14-1186 0 0,86 14-40 0 0,-232-29 19 0 0,18 5-358 0 0,-19-5 277 0 0,0 1-1 0 0,0-1 1 0 0,1 0 0 0 0,-1 1 0 0 0,0-1-1 0 0,0 0 1 0 0,0 1 0 0 0,0-1 0 0 0,0 1 0 0 0,0-1-1 0 0,0 0 1 0 0,0 1 0 0 0,0-1 0 0 0,0 1-1 0 0,0-1 1 0 0,0 0 0 0 0,0 1 0 0 0,0-1 0 0 0,0 0-1 0 0,0 1 1 0 0,0-1 0 0 0,0 1 0 0 0,0-1 0 0 0,-1 0-1 0 0,1 1 1 0 0,0-1 0 0 0,0 0 0 0 0,0 1-1 0 0,-1-1 1 0 0,1 0 0 0 0,0 0 0 0 0,-1 1 0 0 0,1-1-1 0 0,0 0 1 0 0,0 0 0 0 0,-1 1 0 0 0,1-1-1 0 0,0 0 1 0 0,-1 0 0 0 0,0 0 0 0 0,-10 10-1913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1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961 479 19060 0 0,'-4'-25'98'0'0,"3"17"-86"0"0,0 0-1 0 0,0 0 0 0 0,-1 0 0 0 0,-6-14 0 0 0,7 20-12 0 0,-1-1-1 0 0,1 1 0 0 0,-1-1 1 0 0,0 1-1 0 0,0-1 0 0 0,0 1 1 0 0,0 0-1 0 0,0 0 0 0 0,0 0 1 0 0,0 0-1 0 0,-1 1 0 0 0,1-1 1 0 0,-1 1-1 0 0,0-1 0 0 0,1 1 0 0 0,-1 0 1 0 0,-4-2-1 0 0,-4 1-15 0 0,0-1 0 0 0,-1 2 0 0 0,1-1-1 0 0,0 1 1 0 0,-1 1 0 0 0,1 0 0 0 0,-1 1 0 0 0,1 0 0 0 0,-1 1-1 0 0,-12 3 1 0 0,-18 7-32 0 0,-53 22 0 0 0,79-28 45 0 0,-211 92-89 0 0,195-81 73 0 0,2 1 0 0 0,0 1 0 0 0,1 2 0 0 0,-52 48 0 0 0,-18 40-61 0 0,86-93 56 0 0,1 0 0 0 0,1 1 0 0 0,1 1 0 0 0,0-1 0 0 0,-8 23 0 0 0,17-36 18 0 0,-1 0 0 0 0,1 0 0 0 0,0 0 0 0 0,0 0-1 0 0,1 1 1 0 0,-1-1 0 0 0,1 6 0 0 0,0-9 7 0 0,0 0 1 0 0,0 0-1 0 0,0 0 1 0 0,0 0-1 0 0,1 0 1 0 0,-1 0-1 0 0,1-1 1 0 0,-1 1-1 0 0,0 0 1 0 0,1 0-1 0 0,-1 0 1 0 0,1-1-1 0 0,0 1 1 0 0,-1 0-1 0 0,1-1 1 0 0,-1 1-1 0 0,1 0 1 0 0,0-1-1 0 0,0 1 1 0 0,-1-1-1 0 0,1 1 1 0 0,0-1-1 0 0,0 1 1 0 0,0-1-1 0 0,0 0 1 0 0,-1 1-1 0 0,1-1 1 0 0,0 0-1 0 0,0 0 1 0 0,0 0-1 0 0,0 1 1 0 0,0-1-1 0 0,0 0 1 0 0,0 0-1 0 0,0 0 1 0 0,0-1-1 0 0,-1 1 1 0 0,1 0-1 0 0,1 0 1 0 0,6-2 1 0 0,-1 1 1 0 0,1-1-1 0 0,-1 0 0 0 0,0 0 1 0 0,0-1-1 0 0,0 0 0 0 0,10-6 1 0 0,47-32-28 0 0,-51 32 14 0 0,19-13-10 0 0,274-183-516 0 0,-223 150 359 0 0,-1-3-1 0 0,-4-3 1 0 0,-2-4-1 0 0,-3-4 1 0 0,97-115-1 0 0,-160 172 195 0 0,16-21 244 0 0,2 1 0 0 0,51-45-1 0 0,-77 76 36 0 0,-14 15-147 0 0,-18 31-112 0 0,2 1 1 0 0,-38 86 0 0 0,32-61-47 0 0,1-3-440 0 0,3 1 0 0 0,3 2 0 0 0,-34 145-1 0 0,52-161-1101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5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33 134 12131 0 0,'2'-22'901'0'0,"-2"0"1"0"0,0 0 0 0 0,-5-29 0 0 0,0 35-187 0 0,5 16-721 0 0,-1 0 0 0 0,1 0-1 0 0,-1 1 1 0 0,1-1 0 0 0,-1 0 0 0 0,1 1 0 0 0,-1-1-1 0 0,1 1 1 0 0,-1-1 0 0 0,1 0 0 0 0,-1 1 0 0 0,1-1 0 0 0,0 1-1 0 0,-1-1 1 0 0,1 1 0 0 0,0-1 0 0 0,-1 1 0 0 0,1-1 0 0 0,0 1-1 0 0,0 0 1 0 0,-1-1 0 0 0,1 1 0 0 0,0-1 0 0 0,0 1-1 0 0,0-1 1 0 0,0 2 0 0 0,-2 5-10 0 0,0 0 0 0 0,0 0-1 0 0,1 0 1 0 0,0 0 0 0 0,1 0-1 0 0,-1 8 1 0 0,0 11-5 0 0,-3 39-2 0 0,2-1-1 0 0,4 1 0 0 0,2-1 0 0 0,3 0 0 0 0,3 0 0 0 0,3-1 0 0 0,2 0 1 0 0,28 69-1 0 0,-29-94-291 0 0,1-2 0 0 0,2 0 1 0 0,2 0-1 0 0,25 34 0 0 0,5-8-1965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5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41 20372 0 0,'8'-6'26'0'0,"0"1"0"0"0,1 1-1 0 0,0-1 1 0 0,0 1 0 0 0,0 1-1 0 0,0 0 1 0 0,0 0 0 0 0,1 1-1 0 0,0 0 1 0 0,10-1 0 0 0,-6 2-34 0 0,0 1-1 0 0,1 1 1 0 0,-1 0-1 0 0,0 1 1 0 0,0 0 0 0 0,17 5-1 0 0,3 5-23 0 0,-1 0 0 0 0,-1 3 0 0 0,0 0 0 0 0,52 35 0 0 0,-63-36-15 0 0,0 1-1 0 0,0 0 1 0 0,-1 2-1 0 0,23 25 1 0 0,-36-34-2 0 0,0 0 1 0 0,-1 0-1 0 0,0 1 1 0 0,-1 0-1 0 0,0 0 1 0 0,0 0 0 0 0,-1 0-1 0 0,0 1 1 0 0,0-1-1 0 0,-1 1 1 0 0,-1 0-1 0 0,0 0 1 0 0,2 19-1 0 0,-4-14-45 0 0,0 1-1 0 0,-2 0 0 0 0,1-1 1 0 0,-2 0-1 0 0,0 1 1 0 0,-1-1-1 0 0,-6 17 1 0 0,1-10-47 0 0,-1 0 0 0 0,-1-1 0 0 0,-28 40 0 0 0,-1-10-189 0 0,-2-2 0 0 0,-71 63 0 0 0,56-60-213 0 0,-2-3 0 0 0,-2-3 0 0 0,-93 53 0 0 0,62-47-796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9386 0 0,'-8'-5'3281'0'0,"18"2"-2093"0"0,29 4-1205 0 0,-26 0 698 0 0,134 0 369 0 0,97-1-896 0 0,-239 0-183 0 0,356-2-2175 0 0,-339 3-204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0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14 8802 0 0,'-33'0'4381'0'0,"32"0"-4174"0"0,3 1 77 0 0,5 2 219 0 0,1 0 1 0 0,-1-1 0 0 0,1 0 0 0 0,0 0 0 0 0,-1-1 0 0 0,14 1 0 0 0,54-1 1142 0 0,-43-2-1416 0 0,368-16 221 0 0,-271 9-2393 0 0,-74 4-457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10138 0 0,'0'0'16'0'0,"-1"0"1"0"0,1 0-1 0 0,0 0 0 0 0,0 0 0 0 0,0 0 1 0 0,0 0-1 0 0,0 0 0 0 0,0 0 0 0 0,0 0 1 0 0,-1 0-1 0 0,1 0 0 0 0,0 0 0 0 0,0 0 0 0 0,0 0 1 0 0,0 0-1 0 0,0 0 0 0 0,-1 0 0 0 0,1 0 1 0 0,0 0-1 0 0,0 0 0 0 0,0 0 0 0 0,0 0 1 0 0,0 0-1 0 0,0 0 0 0 0,0 0 0 0 0,-1 0 1 0 0,1 0-1 0 0,0 0 0 0 0,0 0 0 0 0,0 1 1 0 0,0-1-1 0 0,0 0 0 0 0,0 0 0 0 0,0 0 0 0 0,0 0 1 0 0,0 0-1 0 0,0 0 0 0 0,-1 0 0 0 0,1 0 1 0 0,0 1-1 0 0,0-1 0 0 0,0 0 0 0 0,0 0 1 0 0,0 0-1 0 0,0 0 0 0 0,0 0 0 0 0,0 0 1 0 0,0 1-1 0 0,0-1 0 0 0,0 0 0 0 0,0 0 1 0 0,0 0-1 0 0,0 0 0 0 0,0 0 0 0 0,0 0 0 0 0,0 1 1 0 0,0-1-1 0 0,1 0 0 0 0,-1 0 0 0 0,-5 19 503 0 0,-1 21 193 0 0,-18 109 503 0 0,6-52-1143 0 0,-62 269-259 0 0,74-350-1971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2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8026 0 0,'0'0'229'0'0,"0"0"1"0"0,0 0-1 0 0,-1-1 1 0 0,1 1-1 0 0,0 0 1 0 0,-1-1-1 0 0,1 1 1 0 0,0 0-1 0 0,0 0 1 0 0,0-1 0 0 0,-1 1-1 0 0,1 0 1 0 0,0-1-1 0 0,0 1 1 0 0,0-1-1 0 0,0 1 1 0 0,0 0-1 0 0,0-1 1 0 0,0 1-1 0 0,0 0 1 0 0,0-1-1 0 0,0 1 1 0 0,0-1-1 0 0,0 1 1 0 0,0 0-1 0 0,0-1 1 0 0,0 0 0 0 0,9-5 2178 0 0,18 0-2476 0 0,-23 6 428 0 0,11-2-216 0 0,0 0 1 0 0,0 1-1 0 0,0 1 0 0 0,24 3 0 0 0,0 0-11 0 0,5-2-461 0 0,6 2-1238 0 0,-1-3 0 0 0,51-6 0 0 0,-81 3-1141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2 178 10314 0 0,'-1'-3'210'0'0,"1"1"-1"0"0,0-1 1 0 0,0 0 0 0 0,0 0-1 0 0,0 0 1 0 0,0 1 0 0 0,0-1-1 0 0,1 0 1 0 0,-1 0 0 0 0,1 1-1 0 0,0-1 1 0 0,-1 0 0 0 0,1 1-1 0 0,1-1 1 0 0,-1 1-1 0 0,0-1 1 0 0,1 1 0 0 0,2-4-1 0 0,-1 3-49 0 0,1-1 0 0 0,-1 2-1 0 0,0-1 1 0 0,1 0-1 0 0,0 1 1 0 0,0-1-1 0 0,0 1 1 0 0,0 0-1 0 0,0 0 1 0 0,7-2 0 0 0,3 1-103 0 0,0 0 1 0 0,0 1 0 0 0,0 0 0 0 0,1 1-1 0 0,-1 0 1 0 0,19 2 0 0 0,-28 0-65 0 0,1 0 0 0 0,-1-1 1 0 0,1 2-1 0 0,-1-1 0 0 0,1 1 0 0 0,-1-1 0 0 0,0 2 1 0 0,0-1-1 0 0,0 0 0 0 0,0 1 0 0 0,0 0 1 0 0,-1 0-1 0 0,1 1 0 0 0,-1-1 0 0 0,0 1 0 0 0,0 0 1 0 0,0 0-1 0 0,0 0 0 0 0,-1 1 0 0 0,1-1 1 0 0,-1 1-1 0 0,-1 0 0 0 0,1 0 0 0 0,0 0 0 0 0,1 5 1 0 0,-1-1 5 0 0,-1 0 1 0 0,1 1 0 0 0,-2-1 0 0 0,1 0-1 0 0,-1 1 1 0 0,-1-1 0 0 0,1 1 0 0 0,-2-1-1 0 0,1 0 1 0 0,-1 1 0 0 0,-1-1 0 0 0,0 0-1 0 0,0 1 1 0 0,-4 8 0 0 0,-3 4 15 0 0,-1 0 1 0 0,-1-1 0 0 0,-1 0-1 0 0,0-1 1 0 0,-2-1 0 0 0,0 0 0 0 0,-24 24-1 0 0,37-41 292 0 0,1-3-305 0 0,-1 1 0 0 0,1 0 0 0 0,0 0 0 0 0,0 0 0 0 0,0 0 1 0 0,0 0-1 0 0,-1 0 0 0 0,1 0 0 0 0,0 0 0 0 0,0 0 0 0 0,0-1 0 0 0,0 1 0 0 0,0 0 1 0 0,-1 0-1 0 0,1 0 0 0 0,0 0 0 0 0,0 0 0 0 0,0-1 0 0 0,0 1 0 0 0,0 0 0 0 0,0 0 0 0 0,0 0 1 0 0,0 0-1 0 0,0-1 0 0 0,0 1 0 0 0,0 0 0 0 0,-1 0 0 0 0,1 0 0 0 0,0 0 0 0 0,0-1 0 0 0,0 1 1 0 0,0 0-1 0 0,1 0 0 0 0,-1 0 0 0 0,0-1 0 0 0,0 1 0 0 0,0 0 0 0 0,0 0 0 0 0,0 0 1 0 0,0-1-1 0 0,3-7 22 0 0,0 0 1 0 0,1 1 0 0 0,0-1 0 0 0,0 1 0 0 0,1 0 0 0 0,0 0 0 0 0,0 0 0 0 0,13-11-1 0 0,-4 1-22 0 0,21-23-1 0 0,1 1 0 0 0,2 2-1 0 0,2 2 1 0 0,44-31 0 0 0,145-98-148 0 0,-219 155 157 0 0,-8 7-8 0 0,-1 0-1 0 0,1 1 1 0 0,-1 0 0 0 0,1-1-1 0 0,-1 1 1 0 0,1 0 0 0 0,0 0-1 0 0,0 0 1 0 0,0 0 0 0 0,2-1-1 0 0,-5 21 66 0 0,-3-6-62 0 0,1 0-1 0 0,-2-1 1 0 0,-6 14-1 0 0,-6 17 25 0 0,11-25-32 0 0,2-1 1 0 0,0 1 0 0 0,0 0-1 0 0,2 1 1 0 0,-1 30-1 0 0,3-42 3 0 0,1-1 0 0 0,-1 0 0 0 0,1 1 0 0 0,0-1 0 0 0,1 0-1 0 0,-1 0 1 0 0,1 0 0 0 0,1 0 0 0 0,-1 0 0 0 0,1 0 0 0 0,0 0 0 0 0,0-1-1 0 0,0 1 1 0 0,1-1 0 0 0,0 0 0 0 0,0 0 0 0 0,0-1 0 0 0,1 1-1 0 0,8 6 1 0 0,-4-6-1 0 0,0 1 0 0 0,0-1 0 0 0,0-1 0 0 0,1 0 0 0 0,-1 0-1 0 0,1-1 1 0 0,0 0 0 0 0,0-1 0 0 0,16 2 0 0 0,-5-2-1051 0 0,-1-2 1 0 0,1 0 0 0 0,36-5-1 0 0,-28 0-3339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3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922 0 8146 0 0,'-3'0'283'0'0,"1"0"0"0"0,-1 0 1 0 0,1 0-1 0 0,0 0 0 0 0,-1 1 0 0 0,1-1 1 0 0,0 1-1 0 0,-1-1 0 0 0,1 1 1 0 0,0 0-1 0 0,0 0 0 0 0,0 0 0 0 0,-1 0 1 0 0,1 0-1 0 0,0 0 0 0 0,1 1 1 0 0,-1-1-1 0 0,-2 3 0 0 0,-38 37 2053 0 0,30-28-2415 0 0,-423 405 1067 0 0,358-357-967 0 0,-162 97 1 0 0,235-155-236 0 0,0 0 1 0 0,0-1-1 0 0,-1 0 1 0 0,1 0-1 0 0,-1 0 1 0 0,1 0-1 0 0,-1-1 1 0 0,1 1-1 0 0,-1-1 1 0 0,0 0-1 0 0,0-1 1 0 0,-6 1-1 0 0,3-4-2224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3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7 15259 0 0,'0'-1'33'0'0,"0"1"-1"0"0,0 0 1 0 0,0-1-1 0 0,-1 1 1 0 0,1 0 0 0 0,0-1-1 0 0,0 1 1 0 0,0 0-1 0 0,-1-1 1 0 0,1 1-1 0 0,0 0 1 0 0,-1-1-1 0 0,1 1 1 0 0,0 0 0 0 0,-1 0-1 0 0,1 0 1 0 0,0-1-1 0 0,-1 1 1 0 0,1 0-1 0 0,0 0 1 0 0,-1 0-1 0 0,1 0 1 0 0,0 0 0 0 0,-1-1-1 0 0,1 1 1 0 0,-1 0-1 0 0,1 0 1 0 0,0 0-1 0 0,-1 0 1 0 0,1 0-1 0 0,-1 0 1 0 0,0 1 0 0 0,2 12 187 0 0,1 2-170 0 0,-2 25 5 0 0,-3 1 0 0 0,-13 79 0 0 0,15-117-56 0 0,-14 80 20 0 0,4-32 20 0 0,-5 81 0 0 0,16-130 0 0 0,-1 1 0 0 0,1-1-1 0 0,0 0 1 0 0,1 1 0 0 0,-1-1 0 0 0,0 1 0 0 0,1-1-1 0 0,-1 0 1 0 0,1 1 0 0 0,0-1 0 0 0,-1 0 0 0 0,1 1-1 0 0,0-1 1 0 0,1 0 0 0 0,-1 0 0 0 0,0 0 0 0 0,1 0-1 0 0,-1 0 1 0 0,3 2 0 0 0,-1-2 31 0 0,0 0 0 0 0,0 0 1 0 0,0-1-1 0 0,0 1 0 0 0,0-1 0 0 0,1 0 0 0 0,-1 1 0 0 0,1-2 1 0 0,-1 1-1 0 0,1 0 0 0 0,-1-1 0 0 0,7 1 0 0 0,40 0 331 0 0,93-11-1 0 0,-60 2-295 0 0,307-33-704 0 0,-301 23-1217 0 0,-54 8-153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3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669 35 8122 0 0,'-17'-32'4073'0'0,"16"31"-4017"0"0,-13 0 27 0 0,12 1-65 0 0,0 0 0 0 0,0 0 0 0 0,-1 0 0 0 0,1 0 0 0 0,0 0 0 0 0,-1 0-1 0 0,1 0 1 0 0,0 1 0 0 0,0-1 0 0 0,0 1 0 0 0,-1 0 0 0 0,-3 1 0 0 0,-21 14 241 0 0,1 0 1 0 0,1 1-1 0 0,0 2 1 0 0,-27 26-1 0 0,26-21-33 0 0,2 2-1 0 0,1 0 1 0 0,-23 36-1 0 0,-51 94 380 0 0,63-95-504 0 0,4 1 0 0 0,2 2 0 0 0,2 0 0 0 0,-20 84 0 0 0,25-58-79 0 0,4 1 1 0 0,-10 155-1 0 0,24-193-16 0 0,3 0 0 0 0,2 0 0 0 0,2 0 0 0 0,3-1 0 0 0,2 1 0 0 0,25 81 0 0 0,-25-106-59 0 0,2 0-1 0 0,1-1 0 0 0,1-1 1 0 0,1 1-1 0 0,2-2 1 0 0,0 0-1 0 0,1-1 1 0 0,2-1-1 0 0,0-1 1 0 0,2 0-1 0 0,0-1 0 0 0,2-2 1 0 0,31 23-1 0 0,53 20-1433 0 0,8-6-2307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2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125 766 14715 0 0,'-1'0'144'0'0,"0"0"0"0"0,0 0-1 0 0,0 0 1 0 0,0 0 0 0 0,0 0-1 0 0,1 0 1 0 0,-1 0 0 0 0,0 0 0 0 0,0-1-1 0 0,0 1 1 0 0,0 0 0 0 0,0-1 0 0 0,0 1-1 0 0,0 0 1 0 0,1-1 0 0 0,-1 1-1 0 0,0-1 1 0 0,0 0 0 0 0,1 1 0 0 0,-2-1-1 0 0,2 0-100 0 0,0 0 0 0 0,-1 0 0 0 0,1 1 0 0 0,0-1 0 0 0,0 0 0 0 0,0 1 1 0 0,0-1-1 0 0,-1 0 0 0 0,1 0 0 0 0,0 1 0 0 0,0-1 0 0 0,0 0 0 0 0,1 0 0 0 0,-1 1 0 0 0,0-1 0 0 0,0 0 0 0 0,0 0 0 0 0,1 1 0 0 0,-1-2 0 0 0,4-5-158 0 0,0 0 0 0 0,0 0 0 0 0,0 1 0 0 0,6-7 0 0 0,-2 3 388 0 0,37-54-359 0 0,-3-1-1 0 0,53-114 1 0 0,-50 67 41 0 0,13-27-16 0 0,-46 116 92 0 0,0 0 0 0 0,1 1 1 0 0,30-37-1 0 0,-42 58-42 0 0,-1 1 1 0 0,0-1-1 0 0,1 1 0 0 0,-1-1 1 0 0,0 1-1 0 0,1-1 0 0 0,-1 1 1 0 0,1 0-1 0 0,-1-1 0 0 0,1 1 1 0 0,-1 0-1 0 0,1-1 0 0 0,-1 1 1 0 0,1 0-1 0 0,0-1 0 0 0,-1 1 1 0 0,1 0-1 0 0,-1 0 0 0 0,1 0 1 0 0,0 0-1 0 0,-1-1 0 0 0,1 1 1 0 0,0 0-1 0 0,-1 0 0 0 0,1 0 1 0 0,-1 0-1 0 0,1 1 0 0 0,0-1 0 0 0,0 0 3 0 0,0 1-1 0 0,0 0 0 0 0,0 0 1 0 0,0-1-1 0 0,0 1 1 0 0,0 0-1 0 0,0 0 0 0 0,-1 0 1 0 0,1 0-1 0 0,0 0 0 0 0,-1 0 1 0 0,1 0-1 0 0,0 0 0 0 0,0 2 1 0 0,2 7-11 0 0,1 1 1 0 0,3 19 0 0 0,-4-17-35 0 0,9 33 27 0 0,36 119-163 0 0,-39-143 168 0 0,0 0 0 0 0,2 0 0 0 0,0-1 0 0 0,2 0 0 0 0,17 22 0 0 0,-10-20 27 0 0,23 21-1 0 0,-24-25 8 0 0,31 36-1 0 0,-48-52-6 0 0,-1-1 1 0 0,1 0-1 0 0,-1 1 1 0 0,1-1-1 0 0,-1 1 0 0 0,0-1 1 0 0,0 1-1 0 0,0-1 1 0 0,0 1-1 0 0,1 5 1 0 0,-2-7-2 0 0,0 0 1 0 0,-1 0-1 0 0,1 0 0 0 0,0 0 1 0 0,0 0-1 0 0,-1 1 1 0 0,1-1-1 0 0,0 0 1 0 0,-1 0-1 0 0,1 0 0 0 0,-1 0 1 0 0,0 0-1 0 0,1 0 1 0 0,-1 0-1 0 0,0-1 0 0 0,1 1 1 0 0,-1 0-1 0 0,0 0 1 0 0,0 0-1 0 0,0-1 0 0 0,0 1 1 0 0,0 0-1 0 0,0-1 1 0 0,0 1-1 0 0,0-1 1 0 0,0 1-1 0 0,0-1 0 0 0,-2 1 1 0 0,-32 10 27 0 0,0-2 0 0 0,-1-1 1 0 0,0-2-1 0 0,-55 3 0 0 0,41-4-11 0 0,-225 29 269 0 0,26-3-4475 0 0,236-29 1351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4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8714 0 0,'-1'-1'335'0'0,"1"1"0"0"0,-1-1 0 0 0,1 1 0 0 0,-1-1 0 0 0,1 1 0 0 0,-1-1 0 0 0,1 0 1 0 0,0 1-1 0 0,-1-1 0 0 0,1 0 0 0 0,0 1 0 0 0,0-1 0 0 0,-1 0 0 0 0,1 0 0 0 0,0 1 0 0 0,0-1 0 0 0,0 0 0 0 0,0 1 1 0 0,0-2-1 0 0,0 1-284 0 0,1 1 1 0 0,-1 0 0 0 0,0-1 0 0 0,0 1 0 0 0,1 0 0 0 0,-1 0-1 0 0,1 0 1 0 0,-1-1 0 0 0,0 1 0 0 0,1 0 0 0 0,-1 0 0 0 0,0 0-1 0 0,1 0 1 0 0,-1 0 0 0 0,1-1 0 0 0,-1 1 0 0 0,0 0-1 0 0,1 0 1 0 0,-1 0 0 0 0,1 0 0 0 0,-1 0 0 0 0,0 0 0 0 0,1 1-1 0 0,0-1 1 0 0,30 9-590 0 0,-16-1 530 0 0,-1 1 0 0 0,0 0 0 0 0,0 0 0 0 0,-1 1 0 0 0,21 22 0 0 0,56 68 61 0 0,-61-65-34 0 0,49 59 10 0 0,105 164 0 0 0,-147-196-37 0 0,-1 2 0 0 0,-4 1 0 0 0,-2 1 0 0 0,20 74 0 0 0,-2 44 3 0 0,-8 2 0 0 0,27 341-1 0 0,-61-476-294 0 0,-3 0-1 0 0,-1 0 0 0 0,-12 85 1 0 0,0-81-1030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 11266 0 0,'-1'0'10'0'0,"-1"0"1"0"0,1 0-1 0 0,0 0 0 0 0,-1-1 0 0 0,1 1 0 0 0,0 1 0 0 0,-1-1 0 0 0,1 0 0 0 0,-1 0 0 0 0,1 0 0 0 0,0 1 0 0 0,-1-1 0 0 0,1 0 0 0 0,0 1 0 0 0,0-1 1 0 0,-1 1-1 0 0,1 0 0 0 0,0-1 0 0 0,0 1 0 0 0,0 0 0 0 0,0 0 0 0 0,0 0 0 0 0,0 0 0 0 0,0 0 0 0 0,0 0 0 0 0,-1 1 0 0 0,-3 3 83 0 0,1 0 1 0 0,0 1-1 0 0,0 0 0 0 0,-4 7 0 0 0,-28 57 439 0 0,3 3-1 0 0,4 0 1 0 0,3 2 0 0 0,-17 80 0 0 0,22-55-524 0 0,4 0 0 0 0,-5 174 0 0 0,20-220 32 0 0,4 1 1 0 0,14 102-1 0 0,-11-131-134 0 0,1-1-1 0 0,1 0 1 0 0,1-1 0 0 0,1 0-1 0 0,2 0 1 0 0,0-1 0 0 0,1 0-1 0 0,20 28 1 0 0,-3-15-1286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 12875 0 0,'-8'-10'993'0'0,"10"15"-90"0"0,14 26-265 0 0,-6 8-510 0 0,-2 1 0 0 0,-1 0 0 0 0,-3 0 0 0 0,0 49 1 0 0,-17 162-821 0 0,9-219-183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6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19 12539 0 0,'-7'-4'872'0'0,"9"1"-624"0"0,6 3 32 0 0,2-1 160 0 0,3-1-16 0 0,-3 0 64 0 0,8 1-88 0 0,5-1-176 0 0,3 0-128 0 0,6 1-40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 13451 0 0,'-11'-12'1098'0'0,"11"12"-1082"0"0,0-1 0 0 0,0 1 1 0 0,0 0-1 0 0,0 0 0 0 0,0 0 1 0 0,0 0-1 0 0,0 0 0 0 0,0 0 1 0 0,0 0-1 0 0,-1 0 1 0 0,1 0-1 0 0,0 0 0 0 0,0 0 1 0 0,0 0-1 0 0,0 0 0 0 0,0 0 1 0 0,0 0-1 0 0,0 0 0 0 0,-1 0 1 0 0,1-1-1 0 0,0 1 1 0 0,0 0-1 0 0,0 0 0 0 0,0 1 1 0 0,0-1-1 0 0,0 0 0 0 0,-1 0 1 0 0,1 0-1 0 0,0 0 0 0 0,0 0 1 0 0,0 0-1 0 0,0 0 1 0 0,0 0-1 0 0,0 0 0 0 0,0 0 1 0 0,0 0-1 0 0,-1 0 0 0 0,1 0 1 0 0,0 0-1 0 0,0 0 0 0 0,0 0 1 0 0,0 0-1 0 0,0 1 0 0 0,0-1 1 0 0,0 0-1 0 0,0 0 1 0 0,0 0-1 0 0,0 0 0 0 0,0 0 1 0 0,-1 27 761 0 0,2-13-788 0 0,0 3 52 0 0,1 0 0 0 0,0-1 0 0 0,1 1 0 0 0,1-1-1 0 0,1 1 1 0 0,0-1 0 0 0,1-1 0 0 0,14 27 0 0 0,-11-27-62 0 0</inkml:trace>
  <inkml:trace contextRef="#ctx0" brushRef="#br0" timeOffset="1">518 67 16059 0 0,'-15'21'40'0'0,"-3"2"24"0"0,-5 3-80 0 0,10-1 24 0 0,-10 1-24 0 0,-1 1 32 0 0,-3-1-24 0 0,-4-2 8 0 0,5 4-16 0 0,-2 2-8 0 0,2 0-352 0 0,-4-1-272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73 8346 0 0,'-3'-5'602'0'0,"0"0"-2"0"0,-1 0 1 0 0,1-1-1 0 0,0 1 1 0 0,0-1 0 0 0,1 0-1 0 0,-1 0 1 0 0,1 0 0 0 0,0 0-1 0 0,-1-10 1 0 0,15 47-505 0 0,-11 91 86 0 0,0-3-161 0 0,0-100-15 0 0,1 0 0 0 0,1-1 1 0 0,1 1-1 0 0,12 34 1 0 0,-15-49 2 0 0,1 0 0 0 0,0 0 0 0 0,0 0 0 0 0,0 0-1 0 0,0 0 1 0 0,1 0 0 0 0,-1-1 0 0 0,1 1 0 0 0,0-1 0 0 0,0 0 0 0 0,0 0 0 0 0,1 0 0 0 0,-1 0 0 0 0,1 0 0 0 0,0-1 0 0 0,-1 0 0 0 0,1 1 0 0 0,0-1 0 0 0,0-1-1 0 0,1 1 1 0 0,-1-1 0 0 0,0 1 0 0 0,0-1 0 0 0,1-1 0 0 0,-1 1 0 0 0,9 0 0 0 0,-1-2 22 0 0,1 0 1 0 0,-1-1-1 0 0,0-1 1 0 0,0 1-1 0 0,0-2 1 0 0,-1 0-1 0 0,1 0 1 0 0,-1-1-1 0 0,0-1 0 0 0,0 0 1 0 0,18-13-1 0 0,8-9 14 0 0,59-59-1 0 0,-68 60-14 0 0,-15 15 31 0 0,0 0-1 0 0,-2-1 1 0 0,0-1-1 0 0,0 0 1 0 0,-1 0-1 0 0,-1-1 1 0 0,0 0-1 0 0,-1-1 1 0 0,-1 0-1 0 0,6-19 1 0 0,-12 34 111 0 0,-5 21-240 0 0,-7 30 80 0 0,-2 0 1 0 0,-35 84 0 0 0,32-95-14 0 0,-2 0 0 0 0,-35 56 0 0 0,39-74 19 0 0,-1 0 0 0 0,-1-1 0 0 0,0-1 0 0 0,-2-1 0 0 0,-31 26 1 0 0,36-34 6 0 0,-1-1 0 0 0,0-1 0 0 0,-1-1 0 0 0,0 0 0 0 0,0-1 1 0 0,0 0-1 0 0,-1-1 0 0 0,0-1 0 0 0,0-1 0 0 0,-27 3 0 0 0,22-4-71 0 0,0-1-1 0 0,0-1 0 0 0,0-1 0 0 0,0-1 1 0 0,0-1-1 0 0,0-1 0 0 0,-37-11 0 0 0,56 14-71 0 0,0 0-1 0 0,0 0 1 0 0,-1 0-1 0 0,1 0 0 0 0,0 0 1 0 0,0 0-1 0 0,0-1 1 0 0,-2-2-1 0 0,3 4 52 0 0,1-1 0 0 0,0 1-1 0 0,-1 0 1 0 0,1-1 0 0 0,0 1-1 0 0,0-1 1 0 0,0 1 0 0 0,-1-1 0 0 0,1 1-1 0 0,0-1 1 0 0,0 1 0 0 0,0-1 0 0 0,0 1-1 0 0,0-1 1 0 0,0 1 0 0 0,0-1-1 0 0,0 1 1 0 0,0-1 0 0 0,0 1 0 0 0,0-1-1 0 0,0 1 1 0 0,1-1 0 0 0,-1 1 0 0 0,0 0-1 0 0,0-1 1 0 0,0 1 0 0 0,1-1 0 0 0,-1 1-1 0 0,0-1 1 0 0,0 1 0 0 0,1 0-1 0 0,-1-1 1 0 0,0 1 0 0 0,1 0 0 0 0,-1-1-1 0 0,1 1 1 0 0,-1 0 0 0 0,0-1 0 0 0,1 1-1 0 0,-1 0 1 0 0,1 0 0 0 0,-1-1-1 0 0,1 1 1 0 0,-1 0 0 0 0,1 0 0 0 0,0 0-1 0 0,12-7-1467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8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914 1 9322 0 0,'0'0'1626'0'0,"-3"1"-1313"0"0,-5 3 107 0 0,0 0 0 0 0,0 1 0 0 0,0 0 0 0 0,1 1 0 0 0,-12 10 0 0 0,-37 41 517 0 0,44-44-813 0 0,-123 124 137 0 0,-6-6 1 0 0,-284 203-1 0 0,414-327-362 0 0,-1 2-255 0 0,0-1 0 0 0,-1 0 1 0 0,-15 7-1 0 0,20-13-1431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9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 14827 0 0,'-4'7'31'0'0,"0"1"0"0"0,1 0-1 0 0,1 0 1 0 0,-1 0 0 0 0,1 0-1 0 0,0 1 1 0 0,0 11 0 0 0,-6 22 10 0 0,-8 2 93 0 0,-2-1 0 0 0,-2 0 0 0 0,-38 60 0 0 0,21-37-106 0 0,18-36 17 0 0,13-20 98 0 0,0-1 0 0 0,0 1 0 0 0,1 0 0 0 0,0 0 0 0 0,1 0 0 0 0,-4 14 0 0 0,7-22 629 0 0,23 3 144 0 0,-19-4-881 0 0,-1 0 0 0 0,1 0 0 0 0,0-1 0 0 0,-1 1 0 0 0,1-1 0 0 0,0 1 0 0 0,5-1 0 0 0,360-23 662 0 0,-268 12-1956 0 0,161-41 1 0 0,-203 36-376 0 0,-3-4-1169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29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33 113 13907 0 0,'-7'-16'1370'0'0,"2"8"-1105"0"0,2 0 1 0 0,-1-1-1 0 0,1 0 1 0 0,0 0 0 0 0,1 0-1 0 0,-3-16 1 0 0,5 24-265 0 0,0 0 1 0 0,0 0-1 0 0,0 1 1 0 0,1-1-1 0 0,-1 0 1 0 0,0 0-1 0 0,0 0 1 0 0,1 0 0 0 0,-1 1-1 0 0,1-1 1 0 0,-1 0-1 0 0,1 0 1 0 0,-1 1-1 0 0,1-1 1 0 0,-1 0-1 0 0,1 1 1 0 0,0-1 0 0 0,-1 0-1 0 0,1 1 1 0 0,0-1-1 0 0,-1 1 1 0 0,1-1-1 0 0,0 1 1 0 0,0 0-1 0 0,-1-1 1 0 0,1 1-1 0 0,0 0 1 0 0,0-1 0 0 0,0 1-1 0 0,0 0 1 0 0,0 0-1 0 0,0 0 1 0 0,-1 0-1 0 0,3 0 1 0 0,34 2-64 0 0,-32-2 70 0 0,17 4 5 0 0,1 1 0 0 0,-1 1 0 0 0,0 1 0 0 0,34 15 0 0 0,81 49 54 0 0,-134-69-66 0 0,53 31-7 0 0,-2 3 0 0 0,-1 2 0 0 0,-3 3 0 0 0,67 67 1 0 0,-51-38 2 0 0,-3 3 1 0 0,72 111 0 0 0,-111-144-4 0 0,-1 1-1 0 0,-2 1 1 0 0,-2 1-1 0 0,-2 1 1 0 0,-1 0-1 0 0,-3 1 1 0 0,-2 1-1 0 0,-1 0 1 0 0,-3 0-1 0 0,2 58 1 0 0,-7-52-21 0 0,-3 1 0 0 0,-2-1 0 0 0,-2 0 1 0 0,-2 0-1 0 0,-3 0 0 0 0,-2-1 0 0 0,-2-1 1 0 0,-2 0-1 0 0,-23 47 0 0 0,27-72-236 0 0,-1-1 0 0 0,-1 0 0 0 0,-20 24 0 0 0,-6 1-1976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0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11226 0 0,'-1'-1'117'0'0,"1"0"0"0"0,0 0 0 0 0,0 0 0 0 0,0 0 0 0 0,0 0 0 0 0,0 0 0 0 0,0 1 0 0 0,1-1 0 0 0,-1 0 0 0 0,0 0 0 0 0,0 0 0 0 0,1 0 0 0 0,-1 0 0 0 0,0 1 0 0 0,1-1 0 0 0,-1 0 0 0 0,1 0 0 0 0,-1 0 0 0 0,1 1 0 0 0,-1-1 0 0 0,1 0 0 0 0,1 0 0 0 0,18-20-283 0 0,-11 13 329 0 0,5-8-161 0 0,-1-1 0 0 0,-1-1 0 0 0,0 0 0 0 0,-1 0 0 0 0,16-38 0 0 0,30-107 10 0 0,-32 86 24 0 0,-8 16 255 0 0,-2-1 1 0 0,8-82 0 0 0,-16 96 613 0 0,3-1 501 0 0,-10 48-1310 0 0,3 2-125 0 0,-1-1 27 0 0,1 1 0 0 0,0-1 0 0 0,-1 1 0 0 0,1 0 1 0 0,-1 0-1 0 0,1 0 0 0 0,-1 0 0 0 0,1 1 0 0 0,-1-1 0 0 0,0 1 0 0 0,0-1 0 0 0,1 1 0 0 0,-1 0 0 0 0,2 2 0 0 0,31 38 11 0 0,-18-20-6 0 0,34 36-16 0 0,3-1 1 0 0,80 64-1 0 0,34 21-71 0 0,-134-111 42 0 0,-2 2 0 0 0,50 66 0 0 0,-77-92 22 0 0,1 1 1 0 0,0 0 0 0 0,0 0 0 0 0,0 1 0 0 0,-1 0 0 0 0,-1 0 0 0 0,0 0 0 0 0,0 1 0 0 0,-1-1 0 0 0,4 17 0 0 0,-7-25 16 0 0,0-1 1 0 0,0 1 0 0 0,0 0 0 0 0,0 0 0 0 0,0 0 0 0 0,-1 0 0 0 0,1 0 0 0 0,0 0-1 0 0,-1 0 1 0 0,1 0 0 0 0,0 0 0 0 0,-1-1 0 0 0,1 1 0 0 0,-1 0 0 0 0,1 0 0 0 0,-1-1 0 0 0,0 1-1 0 0,1 0 1 0 0,-1-1 0 0 0,0 1 0 0 0,1 0 0 0 0,-1-1 0 0 0,0 1 0 0 0,0-1 0 0 0,0 1-1 0 0,1-1 1 0 0,-1 0 0 0 0,0 1 0 0 0,0-1 0 0 0,0 0 0 0 0,0 1 0 0 0,0-1 0 0 0,-1 0-1 0 0,-38 2 49 0 0,32-2-33 0 0,-580-25 803 0 0,292 8-506 0 0,274 17-328 0 0,21 0-78 0 0,33 12-2116 0 0,-11-9 994 0 0,3 0-899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2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1 155 17436 0 0,'0'-4'59'0'0,"0"0"1"0"0,1 0-1 0 0,-1 0 1 0 0,1 0-1 0 0,0 0 0 0 0,0 0 1 0 0,0 0-1 0 0,1 1 1 0 0,0-1-1 0 0,-1 0 1 0 0,1 1-1 0 0,1-1 1 0 0,-1 1-1 0 0,0-1 1 0 0,1 1-1 0 0,0 0 0 0 0,-1 0 1 0 0,1 0-1 0 0,0 1 1 0 0,1-1-1 0 0,-1 1 1 0 0,4-3-1 0 0,9-3-104 0 0,-1 0-1 0 0,1 1 1 0 0,0 1-1 0 0,17-5 1 0 0,-3 1 172 0 0,-15 5-116 0 0,1 0 1 0 0,-1 1 0 0 0,1 1-1 0 0,0 0 1 0 0,0 1 0 0 0,0 1-1 0 0,16 0 1 0 0,-28 1-17 0 0,0 0 0 0 0,0 1 0 0 0,0-1 1 0 0,-1 1-1 0 0,1 0 0 0 0,0 0 0 0 0,0 0 0 0 0,0 0 0 0 0,-1 1 1 0 0,1-1-1 0 0,-1 1 0 0 0,1 0 0 0 0,-1 0 0 0 0,1 1 1 0 0,-1-1-1 0 0,0 1 0 0 0,0-1 0 0 0,-1 1 0 0 0,1 0 0 0 0,0 0 1 0 0,-1 0-1 0 0,0 0 0 0 0,1 1 0 0 0,-1-1 0 0 0,-1 1 1 0 0,1-1-1 0 0,0 1 0 0 0,-1 0 0 0 0,0 0 0 0 0,0-1 0 0 0,0 1 1 0 0,0 0-1 0 0,0 6 0 0 0,-1-2 5 0 0,0 1 1 0 0,0-1-1 0 0,-1 0 0 0 0,0 1 0 0 0,0-1 1 0 0,-1 0-1 0 0,0 1 0 0 0,-1-1 0 0 0,0 0 1 0 0,0-1-1 0 0,0 1 0 0 0,-1 0 0 0 0,0-1 1 0 0,-1 0-1 0 0,-9 12 0 0 0,2-5 16 0 0,-1 0 0 0 0,0-1-1 0 0,-1 0 1 0 0,0-1 0 0 0,-32 20 0 0 0,46-32-12 0 0,0 0 0 0 0,0 0-1 0 0,0 0 1 0 0,0 0 0 0 0,0 0 0 0 0,0 0 0 0 0,0 0 0 0 0,0 0 0 0 0,0 0 0 0 0,0 0 0 0 0,0 0 0 0 0,0 0 0 0 0,0-1 0 0 0,0 1 0 0 0,0 0-1 0 0,0 0 1 0 0,0 0 0 0 0,0 0 0 0 0,0 0 0 0 0,0 0 0 0 0,0 0 0 0 0,0 0 0 0 0,0 0 0 0 0,0 0 0 0 0,0 0 0 0 0,0 0 0 0 0,0 0 0 0 0,0 0 0 0 0,0 0-1 0 0,0 0 1 0 0,0 0 0 0 0,0 0 0 0 0,0 0 0 0 0,0 0 0 0 0,0 0 0 0 0,0 0 0 0 0,-1 0 0 0 0,1 0 0 0 0,0 0 0 0 0,0 0 0 0 0,0 0 0 0 0,0 0-1 0 0,0 0 1 0 0,0 0 0 0 0,0 0 0 0 0,0 0 0 0 0,0 0 0 0 0,0 0 0 0 0,0 0 0 0 0,5-9 25 0 0,11-11-53 0 0,22-14 32 0 0,2 1 0 0 0,48-30 0 0 0,32-25-45 0 0,-97 67-38 0 0,-23 21 31 0 0,-1 3-45 0 0,-7 14 86 0 0,-1 0 1 0 0,-1 0-1 0 0,-14 17 1 0 0,13-18 37 0 0,0 0-1 0 0,1 1 1 0 0,-14 31 0 0 0,11 2-89 0 0,12-42 59 0 0,0 0 0 0 0,0 0 0 0 0,1 0 1 0 0,0 0-1 0 0,0 0 0 0 0,1 0 0 0 0,2 9 0 0 0,-2-13-23 0 0,0 1 1 0 0,0-1-1 0 0,1 1 0 0 0,0-1 1 0 0,0 1-1 0 0,0-1 0 0 0,1 0 1 0 0,-1 0-1 0 0,1 0 1 0 0,0 0-1 0 0,0-1 0 0 0,1 1 1 0 0,-1-1-1 0 0,1 0 1 0 0,-1 0-1 0 0,1 0 0 0 0,0 0 1 0 0,0 0-1 0 0,0-1 0 0 0,1 0 1 0 0,-1 0-1 0 0,0 0 1 0 0,8 2-1 0 0,3-1-337 0 0,-1 0 0 0 0,0-1 1 0 0,23 0-1 0 0,15 0-1611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1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11314 0 0,'-2'-14'1583'0'0,"1"11"-1248"0"0,0-1 0 0 0,1 0 0 0 0,-1 1 1 0 0,1-1-1 0 0,0 0 0 0 0,0 1 0 0 0,1-7 0 0 0,0 9-249 0 0,0 0 1 0 0,-1-1 0 0 0,1 1 0 0 0,-1 0 0 0 0,1 0 0 0 0,0 0 0 0 0,0-1-1 0 0,0 1 1 0 0,0 0 0 0 0,0 0 0 0 0,0 0 0 0 0,0 1 0 0 0,0-1 0 0 0,0 0 0 0 0,0 0-1 0 0,0 1 1 0 0,1-1 0 0 0,-1 0 0 0 0,0 1 0 0 0,1-1 0 0 0,-1 1 0 0 0,0 0-1 0 0,1-1 1 0 0,2 1 0 0 0,3-1-1 0 0,1 0 0 0 0,0 0 0 0 0,0 1 0 0 0,0 0 0 0 0,0 1 0 0 0,-1-1 0 0 0,1 2 0 0 0,0-1 0 0 0,0 1 0 0 0,-1 0 0 0 0,1 1 0 0 0,-1 0 0 0 0,0 0 0 0 0,0 0 0 0 0,0 1 0 0 0,8 5 0 0 0,9 9 39 0 0,0 1 0 0 0,39 40 0 0 0,-46-43 5 0 0,-13-12-122 0 0,185 188 232 0 0,-142-140-223 0 0,73 107 0 0 0,-107-139-261 0 0,-1 0 1 0 0,-1 0-1 0 0,11 32 1 0 0,-31-55-4450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1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689 0 14651 0 0,'0'0'714'0'0,"-1"3"-721"0"0,-3 7 184 0 0,0 0 0 0 0,-1 0 0 0 0,-1-1-1 0 0,1 0 1 0 0,-1 0 0 0 0,-1 0 0 0 0,-9 9 0 0 0,-61 57-47 0 0,40-41-44 0 0,-55 46-14 0 0,-126 85-1 0 0,34-29-2988 0 0,169-123 1207 0 0,4-3-289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11 14763 0 0,'-6'-6'2024'0'0,"0"1"91"0"0,6 13-1635 0 0,0 4-463 0 0,-22 455 995 0 0,14-355-1167 0 0,5-80-322 0 0,-2-5-850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9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1951 207 8186 0 0,'-113'-79'2304'0'0,"37"25"-1989"0"0,47 38-353 0 0,7 5-11 0 0,6 1 3 0 0,5 1 25 0 0,-16-9-17 0 0,2 10 13 0 0,-3 7 3 0 0,-1 0 0 0 0,1 2 0 0 0,0 2 0 0 0,0 0 0 0 0,-49 13 0 0 0,-4-1-2 0 0,23-5 3 0 0,0 2 1 0 0,0 2 0 0 0,1 3 0 0 0,1 3-1 0 0,-86 43 1 0 0,55-14 41 0 0,-108 79 0 0 0,144-89-28 0 0,2 2 0 0 0,1 2 1 0 0,-50 61-1 0 0,39-32-21 0 0,-76 123 0 0 0,102-138 12 0 0,2 1 0 0 0,3 1 0 0 0,-22 67 0 0 0,40-95 35 0 0,1 1 0 0 0,2 0-1 0 0,2 0 1 0 0,1 1 0 0 0,1-1 0 0 0,1 1 0 0 0,6 55 0 0 0,-1-60-2 0 0,1 0-1 0 0,2 0 1 0 0,1 0 0 0 0,1-1 0 0 0,2 0-1 0 0,0 0 1 0 0,2-1 0 0 0,1 0 0 0 0,17 25 0 0 0,-3-12 4 0 0,2-2 0 0 0,1-1 0 0 0,2-2 0 0 0,1 0 0 0 0,2-3 0 0 0,1-1 0 0 0,51 33 0 0 0,-18-21 19 0 0,1-3 0 0 0,2-3 0 0 0,108 38 0 0 0,-11-16-177 0 0,3-7 1 0 0,2-7 0 0 0,305 35-1 0 0,-355-68 43 0 0,0-5-1 0 0,0-6 0 0 0,0-6 0 0 0,0-5 1 0 0,-1-5-1 0 0,147-39 0 0 0,-202 36 486 0 0,0-3 0 0 0,108-51 0 0 0,-138 53 200 0 0,-1-1-1 0 0,-1-2 1 0 0,-1-1-1 0 0,-1-2 1 0 0,55-55-1 0 0,-39 28 569 0 0,81-108 1 0 0,-113 134-976 0 0,-2 1 0 0 0,-1-2 1 0 0,0 0-1 0 0,-3-1 0 0 0,0 0 1 0 0,15-60-1 0 0,-17 33-139 0 0,-3-1-1 0 0,-1 0 1 0 0,-4 0 0 0 0,-2-1 0 0 0,-2 1-1 0 0,-17-97 1 0 0,11 114-351 0 0,-2 0-1 0 0,-3 0 0 0 0,0 1 0 0 0,-3 1 1 0 0,-1 0-1 0 0,-2 1 0 0 0,-1 1 0 0 0,-2 1 1 0 0,-1 1-1 0 0,-36-39 0 0 0,-15-8-2029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291 285 20060 0 0,'0'-4'49'0'0,"-1"1"0"0"0,2-1 0 0 0,-1 1 0 0 0,0-1 0 0 0,1 1 0 0 0,-1 0 0 0 0,1-1 0 0 0,0 1 0 0 0,2-4 0 0 0,-2 6-68 0 0,-1 0 0 0 0,1 0 0 0 0,0 0 0 0 0,0 0 1 0 0,0 1-1 0 0,0-1 0 0 0,0 0 0 0 0,0 1 0 0 0,0-1 1 0 0,0 0-1 0 0,0 1 0 0 0,0-1 0 0 0,0 1 0 0 0,0 0 1 0 0,0-1-1 0 0,0 1 0 0 0,0 0 0 0 0,1-1 0 0 0,-1 1 1 0 0,0 0-1 0 0,0 0 0 0 0,0 0 0 0 0,0 0 0 0 0,1 0 0 0 0,-1 1 1 0 0,0-1-1 0 0,0 0 0 0 0,2 1 0 0 0,-2-1 16 0 0,0 1-1 0 0,0-1 1 0 0,0 0 0 0 0,0 1-1 0 0,0-1 1 0 0,0 1-1 0 0,0-1 1 0 0,-1 1 0 0 0,1-1-1 0 0,0 1 1 0 0,0-1-1 0 0,-1 1 1 0 0,1 0 0 0 0,0-1-1 0 0,-1 1 1 0 0,1 0-1 0 0,0 0 1 0 0,-1-1 0 0 0,1 1-1 0 0,-1 0 1 0 0,0 0-1 0 0,1 0 1 0 0,-1 0 0 0 0,0 0-1 0 0,1 0 1 0 0,-1 0-1 0 0,0 0 1 0 0,0-1-1 0 0,0 1 1 0 0,0 0 0 0 0,0 0-1 0 0,0 0 1 0 0,0 0-1 0 0,0 0 1 0 0,0 0 0 0 0,0 0-1 0 0,0 0 1 0 0,-1 1-1 0 0,-1 6-1 0 0,0 0 0 0 0,-1-1 0 0 0,-5 13 0 0 0,3-10-11 0 0,-45 119-35 0 0,-53 117-36 0 0,87-214 82 0 0,-2 0-1 0 0,-1-2 0 0 0,-1 0 0 0 0,-2-1 1 0 0,-34 35-1 0 0,55-63 7 0 0,1 0 1 0 0,-1 0-1 0 0,1-1 0 0 0,-1 1 0 0 0,0 0 1 0 0,1-1-1 0 0,-1 1 0 0 0,0-1 1 0 0,0 1-1 0 0,0-1 0 0 0,1 1 1 0 0,-1-1-1 0 0,0 0 0 0 0,0 1 1 0 0,0-1-1 0 0,0 0 0 0 0,0 0 1 0 0,-1 1-1 0 0,2-2-2 0 0,-1 1 0 0 0,1 0 1 0 0,0 0-1 0 0,-1-1 0 0 0,1 1 1 0 0,0 0-1 0 0,-1 0 0 0 0,1-1 1 0 0,0 1-1 0 0,0 0 0 0 0,-1-1 1 0 0,1 1-1 0 0,0 0 0 0 0,0-1 1 0 0,-1 1-1 0 0,1-1 0 0 0,0 1 1 0 0,0-1-1 0 0,0 1 0 0 0,0 0 0 0 0,0-1 1 0 0,0 1-1 0 0,0-1 0 0 0,0 1 1 0 0,0-1-1 0 0,0 1 0 0 0,0-6-55 0 0,0 1-1 0 0,0 0 1 0 0,1 0-1 0 0,2-10 1 0 0,15-38-921 0 0,33-69 1 0 0,-1 5 580 0 0,115-349 1361 0 0,-131 354 1090 0 0,-34 112-2052 0 0,0-1 0 0 0,0 1 1 0 0,0 0-1 0 0,0 0 1 0 0,0-1-1 0 0,0 1 1 0 0,0 0-1 0 0,0 0 1 0 0,1-1-1 0 0,-1 1 0 0 0,0 0 1 0 0,0 0-1 0 0,0 0 1 0 0,0-1-1 0 0,0 1 1 0 0,1 0-1 0 0,-1 0 1 0 0,0 0-1 0 0,0-1 0 0 0,0 1 1 0 0,0 0-1 0 0,1 0 1 0 0,-1 0-1 0 0,0 0 1 0 0,0 0-1 0 0,1 0 0 0 0,-1-1 1 0 0,0 1-1 0 0,0 0 1 0 0,1 0-1 0 0,-1 0 1 0 0,0 0-1 0 0,0 0 1 0 0,1 0-1 0 0,-1 0 0 0 0,0 0 1 0 0,1 0-1 0 0,7 9-17 0 0,7 19-82 0 0,15 60-21 0 0,-22-62 103 0 0,0 0 0 0 0,16 31 0 0 0,4-6-50 0 0,3-1 0 0 0,44 56 0 0 0,83 83-65 0 0,-54-67 134 0 0,-95-111-6 0 0,-1-3 6 0 0,-1 1 0 0 0,0-1 1 0 0,-1 1-1 0 0,0 0 0 0 0,0 1 1 0 0,-1-1-1 0 0,0 1 0 0 0,5 17 1 0 0,-10-26-2 0 0,1 0 1 0 0,-1 0 0 0 0,0 0 0 0 0,0 0 0 0 0,-1 0 0 0 0,1 0 0 0 0,0 0-1 0 0,0 0 1 0 0,0 0 0 0 0,-1 0 0 0 0,1 0 0 0 0,0 0 0 0 0,-1 0 0 0 0,1 0-1 0 0,-1 0 1 0 0,1 0 0 0 0,-1-1 0 0 0,1 1 0 0 0,-1 0 0 0 0,0 0 0 0 0,1-1-1 0 0,-1 1 1 0 0,0 0 0 0 0,0-1 0 0 0,0 1 0 0 0,1 0 0 0 0,-1-1 0 0 0,0 1 0 0 0,0-1-1 0 0,0 0 1 0 0,0 1 0 0 0,0-1 0 0 0,0 0 0 0 0,0 0 0 0 0,0 1 0 0 0,-2-1-1 0 0,-5 2 8 0 0,0-1 0 0 0,0 0 0 0 0,-12 0 0 0 0,15-1-14 0 0,-66-1 2 0 0,-121-15 0 0 0,-67-31-279 0 0,235 42-754 0 0,1-1-1 0 0,-27-11 1 0 0,38 12-1380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16163 0 0,'0'0'59'0'0,"0"-1"-1"0"0,0 0 0 0 0,0 0 0 0 0,0 1 0 0 0,0-1 0 0 0,0 0 0 0 0,0 1 0 0 0,1-1 1 0 0,-1 0-1 0 0,0 0 0 0 0,0 1 0 0 0,1-1 0 0 0,-1 1 0 0 0,0-1 0 0 0,1 0 0 0 0,-1 1 1 0 0,1-1-1 0 0,-1 1 0 0 0,1-1 0 0 0,-1 1 0 0 0,1-1 0 0 0,-1 1 0 0 0,1-1 0 0 0,0 1 0 0 0,-1-1 1 0 0,2 0-1 0 0,0 1-34 0 0,0-1 0 0 0,0 1 0 0 0,0-1 0 0 0,0 1 0 0 0,0 0 1 0 0,0 0-1 0 0,1 0 0 0 0,-1 0 0 0 0,3 1 0 0 0,4 0 44 0 0,0 1 0 0 0,-1 0-1 0 0,16 7 1 0 0,6 6 174 0 0,1 0 0 0 0,-2 3-1 0 0,51 38 1 0 0,70 78-193 0 0,54 79-87 0 0,-70-71-396 0 0,-133-141 419 0 0,6 7-501 0 0,0-1-1 0 0,0 0 0 0 0,1-1 1 0 0,-1 1-1 0 0,2-1 1 0 0,16 9-1 0 0,-18-14-1509 0 0,1-2-1480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38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 17436 0 0,'0'0'37'0'0,"-1"0"1"0"0,1 0 0 0 0,-1-1-1 0 0,0 1 1 0 0,1 0-1 0 0,-1 0 1 0 0,0 0 0 0 0,1 0-1 0 0,-1 0 1 0 0,0 0 0 0 0,1 0-1 0 0,-1 0 1 0 0,0 0-1 0 0,1 0 1 0 0,-1 1 0 0 0,0-1-1 0 0,1 0 1 0 0,-1 0 0 0 0,0 1-1 0 0,1-1 1 0 0,-1 0-1 0 0,1 1 1 0 0,-1-1 0 0 0,1 0-1 0 0,-1 1 1 0 0,1-1 0 0 0,-1 1-1 0 0,1-1 1 0 0,-1 1-1 0 0,1-1 1 0 0,-1 1 0 0 0,1-1-1 0 0,0 1 1 0 0,-1 0 0 0 0,1-1-1 0 0,0 1 1 0 0,0-1-1 0 0,-1 1 1 0 0,1 0 0 0 0,-10 32-308 0 0,9-25 415 0 0,-40 110 880 0 0,16-49-783 0 0,24-66-246 0 0,-54 145-322 0 0,42-121-1262 0 0,-23 39 0 0 0,19-40-850 0 0</inkml:trace>
  <inkml:trace contextRef="#ctx0" brushRef="#br0" timeOffset="1">802 242 21837 0 0,'3'-3'14'0'0,"0"1"0"0"0,1-1-1 0 0,-1 1 1 0 0,1 0 0 0 0,0 0 0 0 0,0 0 0 0 0,0 0 0 0 0,0 1 0 0 0,0 0 0 0 0,0 0 0 0 0,0 0 0 0 0,0 0 0 0 0,0 0 0 0 0,0 1 0 0 0,9 0 0 0 0,5 1-70 0 0,1 0 1 0 0,24 7 0 0 0,-27-5 103 0 0,14 4-101 0 0,1 1 1 0 0,-1 2-1 0 0,-1 1 0 0 0,0 1 1 0 0,34 20-1 0 0,-59-30 22 0 0,1 1-1 0 0,-1 0 1 0 0,0 0 0 0 0,0 0 0 0 0,0 1 0 0 0,0-1-1 0 0,-1 1 1 0 0,1 0 0 0 0,-1 0 0 0 0,0 0-1 0 0,0 0 1 0 0,2 5 0 0 0,-4-6 21 0 0,1 0 1 0 0,-1 0-1 0 0,0 0 0 0 0,-1 0 0 0 0,1 1 1 0 0,0-1-1 0 0,-1 0 0 0 0,0 0 1 0 0,0 0-1 0 0,0 0 0 0 0,0 1 1 0 0,0-1-1 0 0,-1 0 0 0 0,1 0 1 0 0,-1 0-1 0 0,0 0 0 0 0,0 0 1 0 0,0 0-1 0 0,0 0 0 0 0,-2 4 0 0 0,-3 2-5 0 0,0 1-1 0 0,-1-1 1 0 0,0-1-1 0 0,0 1 0 0 0,-1-1 1 0 0,0-1-1 0 0,0 1 1 0 0,-1-1-1 0 0,-15 9 1 0 0,-10 4 24 0 0,-51 21 0 0 0,49-25 15 0 0,-11 2 8 0 0,33-13 35 0 0,0 0 1 0 0,1 1-1 0 0,-20 11 1 0 0,32-17-59 0 0,1 1 0 0 0,0-1 0 0 0,-1 0 0 0 0,1 0 0 0 0,0 0 1 0 0,-1 1-1 0 0,1-1 0 0 0,0 0 0 0 0,0 0 0 0 0,-1 1 1 0 0,1-1-1 0 0,0 0 0 0 0,0 1 0 0 0,-1-1 0 0 0,1 0 1 0 0,0 1-1 0 0,0-1 0 0 0,0 0 0 0 0,0 1 0 0 0,-1-1 0 0 0,1 0 1 0 0,0 1-1 0 0,0-1 0 0 0,0 0 0 0 0,0 1 0 0 0,0-1 1 0 0,0 1-1 0 0,0-1 0 0 0,0 0 0 0 0,0 1 0 0 0,10 8 237 0 0,19 1 36 0 0,254 23 156 0 0,-150-22-434 0 0,-96-7-121 0 0,227 25-92 0 0,-88-6-2760 0 0,-88-9-288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7162 0 0,'28'-12'1224'0'0,"13"1"4089"0"0,7-4-5097 0 0,21-1 128 0 0,18-2-72 0 0,20 0 120 0 0,9 0 8 0 0,14-2-208 0 0,5 0-40 0 0,14-1-64 0 0,9-6-144 0 0,12 6-288 0 0,9 0-64 0 0,12-2-224 0 0,4 3-1552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1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16780 0 0,'9'-9'107'0'0,"0"0"1"0"0,1 0-1 0 0,1 1 1 0 0,-1 0-1 0 0,1 1 1 0 0,0 0 0 0 0,1 1-1 0 0,-1 1 1 0 0,1-1-1 0 0,0 2 1 0 0,25-7 0 0 0,-1 3-123 0 0,1 2 0 0 0,38-3 1 0 0,-58 8 9 0 0,0 1 0 0 0,-1 0 0 0 0,1 2 0 0 0,0 0 0 0 0,-1 0 0 0 0,32 10 0 0 0,-45-11 0 0 0,1 1 1 0 0,0-1 0 0 0,-1 1-1 0 0,1 0 1 0 0,-1 0-1 0 0,0 0 1 0 0,1 0-1 0 0,-1 0 1 0 0,0 1-1 0 0,-1-1 1 0 0,1 1 0 0 0,0 0-1 0 0,-1 0 1 0 0,1 0-1 0 0,-1 0 1 0 0,0 1-1 0 0,2 3 1 0 0,-2-2 6 0 0,0 1 0 0 0,-1-1 0 0 0,0 1 0 0 0,1 0 0 0 0,-2-1 0 0 0,1 1 0 0 0,-1 0 0 0 0,0 0 0 0 0,0-1 0 0 0,-2 12 0 0 0,0-2 34 0 0,-2 0-1 0 0,0-1 1 0 0,0 1-1 0 0,-2-1 0 0 0,1 0 1 0 0,-10 16-1 0 0,-51 73 10 0 0,47-77 3 0 0,-2-2 1 0 0,0 0 0 0 0,-2-1 0 0 0,0-2 0 0 0,-2 0 0 0 0,0-2-1 0 0,-40 24 1 0 0,64-42 274 0 0,12-10-62 0 0,104-80-235 0 0,-28 24-76 0 0,193-180-635 0 0,-271 236 673 0 0,1 1 0 0 0,-1 0 0 0 0,2 0 0 0 0,-1 1 0 0 0,19-9 0 0 0,-27 15 31 0 0,-18 15 190 0 0,-11 16-144 0 0,1 2 0 0 0,2 0 0 0 0,2 1 0 0 0,1 1 0 0 0,1 1 0 0 0,2 1 0 0 0,2 1 0 0 0,-13 41 0 0 0,26-68-100 0 0,0-1 0 0 0,1 1 0 0 0,0 0-1 0 0,0 14 1 0 0,2-19-112 0 0,0-1 1 0 0,0 0-1 0 0,1 0 0 0 0,-1 0 1 0 0,1 0-1 0 0,0 0 0 0 0,0 0 1 0 0,0 0-1 0 0,1 0 0 0 0,0-1 1 0 0,-1 1-1 0 0,1 0 0 0 0,4 5 1 0 0,8 5-2319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874 0 19740 0 0,'-40'23'-24'0'0,"-4"5"-24"0"0,-7 2 112 0 0,-3-1 16 0 0,0-1-8 0 0,-5 3-16 0 0,-4 1-56 0 0,-6 2 8 0 0,-5 6-16 0 0,0 1 8 0 0,1 1-96 0 0,5 1-560 0 0,12-2-72 0 0,5-3-264 0 0,7 0-1081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2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 17164 0 0,'51'-11'74'0'0,"1"3"1"0"0,89-4 0 0 0,-46 5-23 0 0,1225-80 197 0 0,-833 60-786 0 0,-352 19-130 0 0,-7 1-823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437 951 20820 0 0,'-44'53'-47'0'0,"-162"213"352"0"0,154-191-294 0 0,18-29 60 0 0,3 2 0 0 0,-33 64 0 0 0,59-90 91 0 0,5-22-150 0 0,0 1-1 0 0,0 0 1 0 0,0-1 0 0 0,0 1 0 0 0,0-1 0 0 0,0 1 0 0 0,0 0 0 0 0,1-1 0 0 0,-1 1 0 0 0,0 0 0 0 0,1-1 0 0 0,-1 1 0 0 0,0-1-1 0 0,1 1 1 0 0,-1-1 0 0 0,1 1 0 0 0,-1-1 0 0 0,0 1 0 0 0,2 0 0 0 0,1 0 25 0 0,0 1 1 0 0,0-1-1 0 0,0 0 0 0 0,1 0 0 0 0,-1 0 1 0 0,0-1-1 0 0,1 1 0 0 0,5-1 1 0 0,-8 1-38 0 0,37 1 139 0 0,0 0 1 0 0,54-6-1 0 0,77-17-62 0 0,-144 18-76 0 0,513-94-2601 0 0,-400 68-1859 0 0</inkml:trace>
  <inkml:trace contextRef="#ctx0" brushRef="#br0" timeOffset="1">1775 1 19268 0 0,'-27'46'127'0'0,"-38"86"1"0"0,51-100-123 0 0,-5 9 76 0 0,-109 262 131 0 0,111-256-217 0 0,2 2-1 0 0,3 0 1 0 0,2 0 0 0 0,-6 74 0 0 0,14-107-4 0 0,2 0 1 0 0,1 0-1 0 0,0 0 0 0 0,0 0 0 0 0,2 0 1 0 0,0 0-1 0 0,1 0 0 0 0,0-1 1 0 0,2 0-1 0 0,7 17 0 0 0,-9-24-89 0 0,1 1 0 0 0,1-1 0 0 0,0 1 0 0 0,0-2 0 0 0,0 1 0 0 0,1-1 0 0 0,0 0 0 0 0,0 0 0 0 0,1-1 0 0 0,0 0 0 0 0,0 0 0 0 0,1-1 0 0 0,0 0 0 0 0,-1 0 0 0 0,1-1 0 0 0,1 0 0 0 0,13 3-1 0 0,-7-3-404 0 0,-1-1 0 0 0,1-1-1 0 0,0 0 1 0 0,0-1-1 0 0,26-2 1 0 0,25-5-2857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2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20692 0 0,'1'5'-10'0'0,"0"0"-1"0"0,0-1 1 0 0,0 1-1 0 0,1-1 1 0 0,0 1-1 0 0,0-1 0 0 0,0 0 1 0 0,4 7-1 0 0,7 15 40 0 0,-6 2 65 0 0,0 0 0 0 0,-2 1 0 0 0,3 42 0 0 0,7 36-52 0 0,-6-52-563 0 0,-2 0-1 0 0,-3 0 0 0 0,-1 0 0 0 0,-9 89 0 0 0,5-94-3006 0 0,3-35 135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1 334 21044 0 0,'31'-8'-64'0'0,"7"0"-8"0"0,5 1 72 0 0,3 1-32 0 0,0-1 56 0 0,9 5-160 0 0,3 1-56 0 0,8 1-80 0 0,-2-2-576 0 0,-2-1-1528 0 0,0 1-1289 0 0</inkml:trace>
  <inkml:trace contextRef="#ctx0" brushRef="#br0" timeOffset="1">1017 1 17772 0 0,'-6'14'228'0'0,"1"0"-1"0"0,0 0 1 0 0,1 0 0 0 0,1 1 0 0 0,0 0 0 0 0,1 0-1 0 0,-1 27 1 0 0,10 106-198 0 0,-6-142-15 0 0,0 7-23 0 0,1 0 1 0 0,0 0 0 0 0,0 0-1 0 0,2-1 1 0 0,7 21-1 0 0,-9-29-5 0 0,-1 0 0 0 0,1-1 0 0 0,0 0 0 0 0,0 1 0 0 0,1-1 0 0 0,-1 0 0 0 0,1 0 0 0 0,0 0 0 0 0,-1 0 0 0 0,1-1-1 0 0,0 1 1 0 0,1-1 0 0 0,-1 0 0 0 0,0 0 0 0 0,1 0 0 0 0,-1 0 0 0 0,1 0 0 0 0,-1-1 0 0 0,1 1 0 0 0,0-1 0 0 0,0 0 0 0 0,6 0-1 0 0,2 0-87 0 0,0-1 0 0 0,0-1-1 0 0,0 0 1 0 0,0 0-1 0 0,0-2 1 0 0,-1 1 0 0 0,1-1-1 0 0,0-1 1 0 0,-1 0-1 0 0,0-1 1 0 0,0 0-1 0 0,-1 0 1 0 0,16-11 0 0 0,12-11-331 0 0,-1-1 0 0 0,35-34 1 0 0,-72 61 428 0 0,143-136 227 0 0,-141 135-192 0 0,0 0 1 0 0,-1 1 0 0 0,1-1 0 0 0,0 1 0 0 0,0 0-1 0 0,0 0 1 0 0,0 0 0 0 0,0 0 0 0 0,2-1 0 0 0,-2 1 780 0 0,-1 4-446 0 0,0 2-288 0 0,0-1 0 0 0,0 1 1 0 0,0 0-1 0 0,-1 0 0 0 0,0 0 1 0 0,0 0-1 0 0,0 0 0 0 0,-1 0 0 0 0,1 0 1 0 0,-1 0-1 0 0,0 0 0 0 0,-1 0 0 0 0,1-1 1 0 0,-5 9-1 0 0,-3 7-44 0 0,-1-2 0 0 0,-16 23 0 0 0,6-12 43 0 0,-138 199-63 0 0,35-92-3016 0 0,89-102-362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3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0 19780 0 0,'2'3'21'0'0,"-1"-1"0"0"0,1 1 0 0 0,0-1 0 0 0,-1 1 0 0 0,0 0 0 0 0,1 0 0 0 0,-1-1 0 0 0,0 1 1 0 0,-1 0-1 0 0,1 0 0 0 0,0 0 0 0 0,-1 0 0 0 0,0 0 0 0 0,1 0 0 0 0,-1 0 0 0 0,-1 0 0 0 0,1 0 0 0 0,0 0 0 0 0,-1 0 0 0 0,1 0 0 0 0,-1 0 0 0 0,0 0 0 0 0,0 0 0 0 0,0 0 0 0 0,-2 2 0 0 0,-11 31 292 0 0,-37 67 0 0 0,23-50-270 0 0,-111 195-60 0 0,99-188-172 0 0,-91 107-1 0 0,9-28-3336 0 0,91-100 823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3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150 732 19252 0 0,'-8'30'262'0'0,"0"0"1"0"0,-17 37-1 0 0,5-11-62 0 0,7-24-154 0 0,-16 30 1 0 0,-11 28-69 0 0,39-86 22 0 0,-1-1 1 0 0,1 1-1 0 0,1 0 1 0 0,-1 0-1 0 0,0 0 0 0 0,1 0 1 0 0,0-1-1 0 0,0 1 1 0 0,0 0-1 0 0,0 0 1 0 0,1 0-1 0 0,0 5 1 0 0,0-7 4 0 0,0 0 1 0 0,0 0 0 0 0,0 0 0 0 0,0 0-1 0 0,0 0 1 0 0,0-1 0 0 0,1 1 0 0 0,-1 0-1 0 0,1-1 1 0 0,-1 1 0 0 0,1-1 0 0 0,-1 1-1 0 0,1-1 1 0 0,0 0 0 0 0,0 0-1 0 0,-1 0 1 0 0,1 0 0 0 0,0 0 0 0 0,0 0-1 0 0,0 0 1 0 0,0 0 0 0 0,0-1 0 0 0,1 1-1 0 0,1-1 1 0 0,15 2 0 0 0,-1-2 1 0 0,0 0-1 0 0,1-1 1 0 0,-1-1-1 0 0,33-7 0 0 0,-21 3-60 0 0,48-7-1024 0 0,0-4 0 0 0,101-37 0 0 0,-113 29 4033 0 0</inkml:trace>
  <inkml:trace contextRef="#ctx0" brushRef="#br0" timeOffset="1">861 1 18252 0 0,'48'35'156'0'0,"-2"3"1"0"0,-2 2-1 0 0,-1 1 1 0 0,-2 3-1 0 0,40 54 1 0 0,-50-53-140 0 0,-2 0 0 0 0,-2 2 0 0 0,-3 1 0 0 0,27 72 0 0 0,-39-86-13 0 0,-2 1-1 0 0,-1-1 1 0 0,-1 2-1 0 0,-3-1 1 0 0,0 1-1 0 0,-3 0 1 0 0,-2 57-1 0 0,-2-74-28 0 0,-1 0 1 0 0,-1 0-1 0 0,0 0 0 0 0,-2-1 0 0 0,0 0 0 0 0,-1 0 1 0 0,0 0-1 0 0,-21 33 0 0 0,14-30-255 0 0,-1-1 1 0 0,-1 0-1 0 0,-1 0 1 0 0,0-2-1 0 0,-2 0 0 0 0,-26 19 1 0 0,-12 5-1186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219 426 21269 0 0,'3'3'-31'0'0,"0"0"1"0"0,-1 1-1 0 0,1-1 1 0 0,-1 0 0 0 0,0 1-1 0 0,0-1 1 0 0,0 1 0 0 0,0-1-1 0 0,-1 1 1 0 0,0 0 0 0 0,1 0-1 0 0,-1 0 1 0 0,-1 0 0 0 0,1 0-1 0 0,0 0 1 0 0,-1 0-1 0 0,0 0 1 0 0,0 0 0 0 0,0 0-1 0 0,-1 0 1 0 0,0 6 0 0 0,-4 10 71 0 0,0-1 1 0 0,0 0-1 0 0,-12 23 1 0 0,3-6-87 0 0,-4 22 38 0 0,14-41-89 0 0,-1-1 0 0 0,0 0 0 0 0,-1 0 0 0 0,-1 0 0 0 0,-1 0 0 0 0,0-1 0 0 0,-1 0 0 0 0,-16 19 0 0 0,21-28 95 0 0,-1-1 0 0 0,0 0-1 0 0,0 0 1 0 0,0-1 0 0 0,0 0 0 0 0,-9 5 0 0 0,13-8 7 0 0,0 0 0 0 0,-1-1 0 0 0,1 1 0 0 0,0-1 0 0 0,0 0 0 0 0,-1 1 0 0 0,1-1 1 0 0,0 0-1 0 0,0 0 0 0 0,-1 0 0 0 0,1 0 0 0 0,0 0 0 0 0,-1 0 0 0 0,1 0 0 0 0,0 0 0 0 0,0 0 0 0 0,-1-1 0 0 0,1 1 0 0 0,0 0 1 0 0,0-1-1 0 0,0 1 0 0 0,-1-1 0 0 0,1 1 0 0 0,0-1 0 0 0,0 0 0 0 0,0 0 0 0 0,0 1 0 0 0,0-1 0 0 0,0 0 0 0 0,0 0 0 0 0,0 0 1 0 0,1 0-1 0 0,-1 0 0 0 0,0 0 0 0 0,0 0 0 0 0,1 0 0 0 0,-1 0 0 0 0,1-1 0 0 0,-1 1 0 0 0,0-2 0 0 0,-2-6-26 0 0,0-1-1 0 0,0 1 1 0 0,1 0-1 0 0,0-1 1 0 0,0 1-1 0 0,1-1 1 0 0,1 0 0 0 0,-1 1-1 0 0,2-1 1 0 0,1-14-1 0 0,4-13-292 0 0,13-48 1 0 0,-15 71 209 0 0,35-117-713 0 0,58-134 1 0 0,-85 233 933 0 0,2 1 1 0 0,1 1-1 0 0,2 0 1 0 0,1 1-1 0 0,40-51 1 0 0,-58 79-85 0 0,1 1 1 0 0,-1 0-1 0 0,0-1 1 0 0,1 1-1 0 0,-1 0 1 0 0,0-1-1 0 0,1 1 1 0 0,-1 0-1 0 0,1-1 1 0 0,-1 1-1 0 0,0 0 1 0 0,1 0-1 0 0,-1 0 1 0 0,1-1-1 0 0,-1 1 1 0 0,1 0 0 0 0,-1 0-1 0 0,1 0 1 0 0,-1 0-1 0 0,1 0 1 0 0,-1 0-1 0 0,1 0 1 0 0,-1 0-1 0 0,1 0 1 0 0,-1 0-1 0 0,1 0 1 0 0,-1 0-1 0 0,1 0 1 0 0,10 13 256 0 0,3 26-428 0 0,-12-31 220 0 0,9 26-51 0 0,117 338-926 0 0,-61-226 282 0 0,-30-71 469 0 0,-35-71 140 0 0,22 57-22 0 0,-22-57 23 0 0,-1 1 0 0 0,0 0-1 0 0,0 0 1 0 0,0 0 0 0 0,-1 0-1 0 0,1 0 1 0 0,-1 0 0 0 0,-1 0-1 0 0,1 0 1 0 0,-2 8-1 0 0,1-11 5 0 0,0 0-1 0 0,0 0 0 0 0,0 1 1 0 0,0-1-1 0 0,-1-1 0 0 0,1 1 1 0 0,-1 0-1 0 0,1 0 0 0 0,-1-1 1 0 0,0 1-1 0 0,0 0 1 0 0,0-1-1 0 0,1 0 0 0 0,-1 1 1 0 0,-1-1-1 0 0,1 0 0 0 0,0 0 1 0 0,0 0-1 0 0,0-1 0 0 0,0 1 1 0 0,-1 0-1 0 0,1-1 0 0 0,0 1 1 0 0,-1-1-1 0 0,-2 0 0 0 0,-9 1 23 0 0,0 0 0 0 0,0-1 0 0 0,-14-2 0 0 0,20 1-37 0 0,-54-5-804 0 0,-1-3 1 0 0,-76-22-1 0 0,92 17-1730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29 18932 0 0,'16'-6'64'0'0,"0"1"0"0"0,0 1 0 0 0,0 0 0 0 0,0 1 0 0 0,26-2 0 0 0,-4 4-147 0 0,48 3 1 0 0,-80-1 73 0 0,0-1 0 0 0,0 1 1 0 0,0 0-1 0 0,0 0 1 0 0,-1 1-1 0 0,1-1 0 0 0,-1 1 1 0 0,1 0-1 0 0,-1 1 0 0 0,1 0 1 0 0,5 3-1 0 0,-9-4 8 0 0,0 0 1 0 0,0 1-1 0 0,0-1 0 0 0,0 0 0 0 0,0 1 0 0 0,0-1 0 0 0,0 1 1 0 0,-1-1-1 0 0,1 1 0 0 0,-1 0 0 0 0,0 0 0 0 0,0 0 0 0 0,0 0 1 0 0,0 0-1 0 0,0 0 0 0 0,-1 0 0 0 0,0 0 0 0 0,1 0 0 0 0,-1 0 1 0 0,0 0-1 0 0,0 0 0 0 0,-2 6 0 0 0,1 1-1 0 0,-2-1 0 0 0,1 1 0 0 0,-1-1 0 0 0,-1 0 0 0 0,1 0 0 0 0,-2-1-1 0 0,1 1 1 0 0,-1-1 0 0 0,-12 15 0 0 0,-6 6 7 0 0,-34 31 0 0 0,39-41-7 0 0,-116 108-28 0 0,68-66 5 0 0,58-53 21 0 0,0-1-1 0 0,1 1 1 0 0,-7 11 0 0 0,12-17 2 0 0,1 0 0 0 0,-1 1 0 0 0,1-1 0 0 0,-1 1 0 0 0,1-1 0 0 0,0 1-1 0 0,0 0 1 0 0,0-1 0 0 0,1 1 0 0 0,-1 0 0 0 0,1 0 0 0 0,-1-1 0 0 0,1 1 0 0 0,0 0 0 0 0,0 0 0 0 0,1 5 0 0 0,-1-7 0 0 0,1 0 0 0 0,-1 0-1 0 0,1 0 1 0 0,-1-1 0 0 0,1 1 0 0 0,-1 0-1 0 0,1 0 1 0 0,0-1 0 0 0,0 1 0 0 0,-1 0-1 0 0,1-1 1 0 0,0 1 0 0 0,0-1 0 0 0,0 1-1 0 0,0-1 1 0 0,-1 1 0 0 0,1-1 0 0 0,0 0-1 0 0,0 1 1 0 0,0-1 0 0 0,0 0 0 0 0,0 0-1 0 0,0 1 1 0 0,0-1 0 0 0,0 0 0 0 0,0 0-1 0 0,1 0 1 0 0,32-3-180 0 0,-12-2-440 0 0,34-11-1 0 0,-5-3-1616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21501 0 0,'0'0'38'0'0,"1"-2"-63"0"0,5 4 678 0 0,127 37-114 0 0,-96-30-644 0 0,0 1-1 0 0,-1 2 0 0 0,57 28 0 0 0,-88-37 91 0 0,1 0 0 0 0,-1 0-1 0 0,-1 1 1 0 0,1-1-1 0 0,4 6 1 0 0,-8-9 9 0 0,0 1 1 0 0,-1 0-1 0 0,1-1 0 0 0,0 1 1 0 0,-1 0-1 0 0,1-1 1 0 0,-1 1-1 0 0,1 0 1 0 0,-1 0-1 0 0,1 0 0 0 0,-1-1 1 0 0,1 1-1 0 0,-1 0 1 0 0,0 0-1 0 0,0 0 1 0 0,1 0-1 0 0,-1 0 0 0 0,0 0 1 0 0,0 0-1 0 0,0 0 1 0 0,0-1-1 0 0,0 1 0 0 0,0 0 1 0 0,0 0-1 0 0,0 0 1 0 0,0 0-1 0 0,-1 0 1 0 0,1 0-1 0 0,0 0 0 0 0,-1 0 1 0 0,1-1-1 0 0,0 1 1 0 0,-1 0-1 0 0,1 0 0 0 0,-1 0 1 0 0,1-1-1 0 0,-1 1 1 0 0,0 0-1 0 0,1-1 1 0 0,-2 2-1 0 0,-6 4-5 0 0,-1-1-1 0 0,1 1 1 0 0,-1-2 0 0 0,1 1-1 0 0,-1-1 1 0 0,-1-1 0 0 0,-11 4-1 0 0,-72 13 53 0 0,69-16-66 0 0,-20 2 1 0 0,31-6 44 0 0,1 2 0 0 0,0 0 0 0 0,0 0-1 0 0,0 1 1 0 0,-22 8 0 0 0,34-11-20 0 0,0 0-1 0 0,-1 0 1 0 0,1 0 0 0 0,0 1-1 0 0,0-1 1 0 0,-1 0 0 0 0,1 0-1 0 0,0 0 1 0 0,-1 0 0 0 0,1 0-1 0 0,0 1 1 0 0,0-1 0 0 0,-1 0-1 0 0,1 0 1 0 0,0 1 0 0 0,0-1-1 0 0,-1 0 1 0 0,1 0 0 0 0,0 1-1 0 0,0-1 1 0 0,0 0 0 0 0,0 0-1 0 0,-1 1 1 0 0,1-1 0 0 0,0 0-1 0 0,0 1 1 0 0,0-1 0 0 0,0 0-1 0 0,0 1 1 0 0,0-1 0 0 0,0 0-1 0 0,0 1 1 0 0,0-1 0 0 0,0 0-1 0 0,0 1 1 0 0,0-1 0 0 0,0 0-1 0 0,0 1 1 0 0,0-1 0 0 0,0 0-1 0 0,0 0 1 0 0,0 1 0 0 0,1-1-1 0 0,-1 0 1 0 0,0 1 0 0 0,0-1-1 0 0,0 0 1 0 0,1 0 0 0 0,-1 1-1 0 0,0-1 1 0 0,0 0 0 0 0,0 0-1 0 0,1 1 1 0 0,-1-1 0 0 0,0 0-1 0 0,0 0 1 0 0,1 0 0 0 0,-1 0-1 0 0,0 1 1 0 0,1-1 0 0 0,-1 0-1 0 0,1 0 1 0 0,20 9-32 0 0,131 12-328 0 0,-26-6-574 0 0,-105-10 708 0 0,0 0 0 0 0,1 1-1 0 0,35 15 1 0 0,-46-16 223 0 0,1 1 1 0 0,-2 0 0 0 0,1 1 0 0 0,-1 0 0 0 0,0 0 0 0 0,15 14 0 0 0,-23-18 9 0 0,0-1 1 0 0,1 0 0 0 0,-1 1 0 0 0,0-1-1 0 0,-1 1 1 0 0,1 0 0 0 0,0 0 0 0 0,-1 0-1 0 0,0 0 1 0 0,0 0 0 0 0,0 0 0 0 0,0 0-1 0 0,0 0 1 0 0,0 0 0 0 0,-1 0 0 0 0,1 1-1 0 0,-1-1 1 0 0,0 0 0 0 0,0 0 0 0 0,0 0-1 0 0,-1 1 1 0 0,1-1 0 0 0,-1 0 0 0 0,0 0-1 0 0,0 0 1 0 0,0 0 0 0 0,0 0 0 0 0,0 0-1 0 0,0 0 1 0 0,-4 5 0 0 0,1-3 31 0 0,1 0 0 0 0,-1 0 0 0 0,0 0 0 0 0,0 0 0 0 0,-1-1 0 0 0,0 0 0 0 0,0 0 0 0 0,0 0 0 0 0,0-1 0 0 0,0 1 0 0 0,-9 3 0 0 0,4-3 17 0 0,0 0 0 0 0,0-1 0 0 0,-1 0 0 0 0,1-1 0 0 0,-1 0 0 0 0,-12 1 0 0 0,-4-2-86 0 0,-1-1-1 0 0,1-2 1 0 0,-1-1-1 0 0,-37-8 1 0 0,37 5-602 0 0,-43-15 0 0 0,24 0-1483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18316 0 0,'6'5'142'0'0,"0"0"0"0"0,0 1 1 0 0,-1 0-1 0 0,0 0 0 0 0,-1 0 0 0 0,1 1 0 0 0,-1 0 1 0 0,0-1-1 0 0,-1 1 0 0 0,1 1 0 0 0,2 9 0 0 0,9 16-124 0 0,12 15 15 0 0,1-1 0 0 0,64 78 0 0 0,69 87-544 0 0,-107-131-2850 0 0,-40-65 169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 19548 0 0,'-13'23'184'0'0,"-2"6"104"0"0,-5 3 376 0 0,-4 2-384 0 0,-3 1 33 0 0,-2 1-193 0 0,-2 0-152 0 0,3 0-160 0 0,-2-2-241 0 0,2-2-183 0 0,5-3-2592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3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620 927 12851 0 0,'28'-19'1665'0'0,"-4"5"593"0"0,-21 12-2046 0 0,0-1-1 0 0,0 0 0 0 0,0 1 1 0 0,0-1-1 0 0,0 0 0 0 0,-1-1 0 0 0,1 1 1 0 0,-1 0-1 0 0,4-8 0 0 0,-6 11-184 0 0,0-1 0 0 0,0 0 0 0 0,1 0 0 0 0,-1 0 0 0 0,0 0 0 0 0,0 1 0 0 0,0-1 0 0 0,0 0 0 0 0,0 0 0 0 0,0 0 0 0 0,0 0 0 0 0,0 0 0 0 0,0 1 0 0 0,-1-1 0 0 0,1 0 0 0 0,0 0 0 0 0,0 0 0 0 0,-1 1 0 0 0,1-1 0 0 0,-1-1 0 0 0,0 1-16 0 0,-1 0 1 0 0,1-1-1 0 0,0 1 1 0 0,-1 0 0 0 0,1 0-1 0 0,0 0 1 0 0,-1 0-1 0 0,1 0 1 0 0,-1 1 0 0 0,0-1-1 0 0,1 0 1 0 0,-1 1 0 0 0,-3-1-1 0 0,-3-1-12 0 0,1 1-1 0 0,-1 0 1 0 0,0 0-1 0 0,0 1 1 0 0,0 0-1 0 0,0 1 0 0 0,0 0 1 0 0,1 0-1 0 0,-1 0 1 0 0,0 1-1 0 0,-8 4 1 0 0,-11 4-38 0 0,-44 24 1 0 0,53-25 31 0 0,-48 25-33 0 0,2 2 0 0 0,2 3 0 0 0,-113 94 1 0 0,161-121 2 0 0,1 2 0 0 0,-17 20 0 0 0,26-27 12 0 0,-1 0 0 0 0,1 0 0 0 0,0 0-1 0 0,0 0 1 0 0,0 1 0 0 0,1 0 0 0 0,1-1 0 0 0,-3 10-1 0 0,5-17 24 0 0,0 0-1 0 0,0 1 0 0 0,0-1 1 0 0,0 0-1 0 0,0 0 0 0 0,0 1 0 0 0,0-1 1 0 0,0 0-1 0 0,1 0 0 0 0,-1 1 0 0 0,0-1 1 0 0,0 0-1 0 0,0 0 0 0 0,0 1 1 0 0,0-1-1 0 0,0 0 0 0 0,1 0 0 0 0,-1 0 1 0 0,0 1-1 0 0,0-1 0 0 0,0 0 1 0 0,0 0-1 0 0,1 0 0 0 0,-1 0 0 0 0,0 1 1 0 0,0-1-1 0 0,1 0 0 0 0,-1 0 1 0 0,0 0-1 0 0,0 0 0 0 0,1 0 0 0 0,-1 0 1 0 0,0 0-1 0 0,0 0 0 0 0,1 0 1 0 0,-1 0-1 0 0,0 0 0 0 0,0 0 0 0 0,1 0 1 0 0,-1 0-1 0 0,0 0 0 0 0,1 0 1 0 0,-1 0-1 0 0,0 0 0 0 0,0 0 0 0 0,1 0 1 0 0,-1 0-1 0 0,0 0 0 0 0,0 0 0 0 0,0-1 1 0 0,1 1-1 0 0,-1 0 0 0 0,0 0 1 0 0,0 0-1 0 0,0 0 0 0 0,1-1 0 0 0,-1 1 1 0 0,20-9-71 0 0,-18 8 69 0 0,60-34-381 0 0,-1-3 0 0 0,77-63-1 0 0,101-105-2465 0 0,-132 104 2477 0 0,-6-4 0 0 0,-4-5-1 0 0,154-230 1 0 0,-247 335 413 0 0,55-89 392 0 0,-50 78 228 0 0,-1 0-1 0 0,0 0 1 0 0,9-34 0 0 0,-16 50-604 0 0,-1 1 1 0 0,0-1-1 0 0,0 1 1 0 0,0-1 0 0 0,1 1-1 0 0,-1 0 1 0 0,0-1-1 0 0,0 1 1 0 0,0-1 0 0 0,0 1-1 0 0,0-1 1 0 0,0 1-1 0 0,0-1 1 0 0,0 1 0 0 0,0-1-1 0 0,0 1 1 0 0,0 0-1 0 0,0-1 1 0 0,0 1 0 0 0,0-1-1 0 0,-1 1 1 0 0,1-1 0 0 0,0 1-1 0 0,0-1 1 0 0,0 1-1 0 0,-1 0 1 0 0,1-1 0 0 0,-1 0-1 0 0,-10 6 354 0 0,-13 19-553 0 0,-4 10 120 0 0,2 1 1 0 0,-24 42-1 0 0,-39 82-31 0 0,62-104-19 0 0,2 1 0 0 0,3 1 0 0 0,3 2 0 0 0,-22 102 0 0 0,38-146-208 0 0,1 0 0 0 0,0 1 0 0 0,1 15-1 0 0,1-27 100 0 0,0 1-1 0 0,0 0 1 0 0,1-1 0 0 0,0 1-1 0 0,0-1 1 0 0,0 1-1 0 0,1-1 1 0 0,-1 0-1 0 0,1 1 1 0 0,0-1 0 0 0,0 0-1 0 0,0 0 1 0 0,6 7-1 0 0,16 13-1417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 21117 0 0,'3'-1'-16'0'0,"0"0"1"0"0,0 0 0 0 0,0 0 0 0 0,0 0 0 0 0,0 1-1 0 0,0-1 1 0 0,1 1 0 0 0,-1-1 0 0 0,0 1 0 0 0,0 0 0 0 0,7 1-1 0 0,-9 0 23 0 0,0-1 0 0 0,0 0-1 0 0,1 1 1 0 0,-1 0 0 0 0,0-1-1 0 0,0 1 1 0 0,0-1 0 0 0,0 1-1 0 0,0 0 1 0 0,0 0-1 0 0,0 0 1 0 0,0 0 0 0 0,0 0-1 0 0,0 0 1 0 0,0 0 0 0 0,0 0-1 0 0,0 0 1 0 0,-1 0 0 0 0,1 0-1 0 0,-1 0 1 0 0,1 0 0 0 0,-1 1-1 0 0,1-1 1 0 0,-1 0 0 0 0,1 1-1 0 0,-1-1 1 0 0,0 0 0 0 0,0 0-1 0 0,0 1 1 0 0,0 1 0 0 0,1 27 70 0 0,-2 0 1 0 0,-1 0 0 0 0,-9 45 0 0 0,-30 87-560 0 0,23-119-1824 0 0,10-26 270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5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21837 0 0,'36'3'456'0'0,"9"0"152"0"0,-1 1 200 0 0,5 0-544 0 0,4 0-8 0 0,11 1-176 0 0,7 1-96 0 0,7 2 8 0 0,3-1-16 0 0,1 0-8 0 0,3-1-144 0 0,-6-1-1104 0 0,-8-5-368 0 0,-5-2-601 0 0,-6-6-4584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6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21293 0 0,'42'-7'-113'0'0,"2"3"0"0"0,-1 1 0 0 0,0 2 0 0 0,1 2 0 0 0,49 8 0 0 0,-50-4-374 0 0,47 11 0 0 0,-77-13 373 0 0,0 1 1 0 0,0 0-1 0 0,0 1 0 0 0,-1 0 0 0 0,0 1 1 0 0,0 1-1 0 0,-1-1 0 0 0,12 10 0 0 0,-22-15 115 0 0,1 1 0 0 0,-1-1 0 0 0,0 0 0 0 0,1 1 0 0 0,-1-1 0 0 0,0 1 0 0 0,0 0 1 0 0,0-1-1 0 0,0 1 0 0 0,0 0 0 0 0,0 0 0 0 0,-1 0 0 0 0,1-1 0 0 0,-1 1 0 0 0,1 0 0 0 0,-1 0 0 0 0,0 0 0 0 0,1 4 0 0 0,-2-2 3 0 0,1 1-1 0 0,-1-1 1 0 0,0 1 0 0 0,0-1 0 0 0,0 0 0 0 0,0 0 0 0 0,-1 1-1 0 0,-2 3 1 0 0,-3 5-1 0 0,0-1-1 0 0,-1 1 1 0 0,-1-2-1 0 0,-11 14 1 0 0,-153 147-631 0 0,120-130 381 0 0,53-41 278 0 0,2-2-18 0 0,1 0 1 0 0,-1 0-1 0 0,0 0 1 0 0,0 0-1 0 0,0-1 1 0 0,0 1 0 0 0,0-1-1 0 0,3-2 1 0 0,0 0 3 0 0,147-110-225 0 0,116-81-2116 0 0,-215 157 2697 0 0,-2-3-1 0 0,79-81 1 0 0,-144 133 1112 0 0,6-6-1421 0 0,1 1 0 0 0,0 0 0 0 0,1 0 0 0 0,-1 0 0 0 0,1 1 0 0 0,0-1 0 0 0,1 2-1 0 0,-6 7 1 0 0,1 10 1 0 0,2 0-1 0 0,0 0 0 0 0,2 0 0 0 0,0 1 0 0 0,2 0 1 0 0,-1 27-1 0 0,4-45-56 0 0,1-1 1 0 0,0 0-1 0 0,1 1 1 0 0,0-1 0 0 0,0 0-1 0 0,1 0 1 0 0,0 0-1 0 0,0 0 1 0 0,0 0-1 0 0,1 0 1 0 0,0 0 0 0 0,0-1-1 0 0,8 11 1 0 0,-5-9 14 0 0,0-1 1 0 0,1 0-1 0 0,0 0 1 0 0,0 0-1 0 0,1-1 1 0 0,0 0-1 0 0,0-1 1 0 0,0 0-1 0 0,12 6 1 0 0,3-2-353 0 0,0 0 1 0 0,1-2-1 0 0,1 0 1 0 0,-1-2 0 0 0,1 0-1 0 0,0-2 1 0 0,29 1-1 0 0,-8-4-2278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7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22013 0 0,'44'-3'104'0'0,"12"-2"16"0"0,-5-1-40 0 0,6 2 24 0 0,1-1-104 0 0,6 4-32 0 0,6-1 16 0 0,7 2-40 0 0,2 0-112 0 0,3 3-432 0 0,1-3-89 0 0,-8 2-151 0 0,-6-2-648 0 0,-10 2-384 0 0,-8-1-257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15515 0 0,'-201'500'5295'0'0,"197"-493"-5183"0"0,1-2 46 0 0,1 1 0 0 0,-1-1-1 0 0,1 0 1 0 0,0 1 0 0 0,0 0 0 0 0,1-1 0 0 0,-1 1-1 0 0,1 0 1 0 0,1 0 0 0 0,-1 0 0 0 0,1 10 0 0 0,1-14-120 0 0,0-1 0 0 0,0 0 0 0 0,-1 0 0 0 0,1 1 0 0 0,0-1 0 0 0,0 0 0 0 0,0 0 1 0 0,0 0-1 0 0,1 0 0 0 0,-1 0 0 0 0,0 0 0 0 0,0-1 0 0 0,1 1 0 0 0,-1 0 1 0 0,0 0-1 0 0,1-1 0 0 0,-1 1 0 0 0,1-1 0 0 0,-1 0 0 0 0,1 1 0 0 0,-1-1 1 0 0,1 0-1 0 0,-1 0 0 0 0,1 0 0 0 0,-1 0 0 0 0,3 0 0 0 0,42-3 306 0 0,-44 2-314 0 0,183-40 80 0 0,-93 18-297 0 0,-4 3-1748 0 0,161-62-1 0 0,-169 45-963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7 127 19724 0 0,'2'1'0'0'0,"-1"-1"0"0"0,0 1 0 0 0,1-1-1 0 0,-1 1 1 0 0,0-1 0 0 0,0 1 0 0 0,0 0 0 0 0,0-1-1 0 0,0 1 1 0 0,0 0 0 0 0,0 0 0 0 0,0 0 0 0 0,0 0-1 0 0,0 0 1 0 0,0 0 0 0 0,0 0 0 0 0,-1 0 0 0 0,1 1 0 0 0,0 0-1 0 0,0 1 0 0 0,0 0 0 0 0,0 0 0 0 0,0 0 0 0 0,-1 0 0 0 0,1 0 0 0 0,-1 0 0 0 0,0 0 0 0 0,0 5 0 0 0,-2 7-4 0 0,0 1 0 0 0,-8 27 0 0 0,4-19 5 0 0,5-20-2 0 0,-9 58-52 0 0,9-55 51 0 0,1 0 0 0 0,-1 0 0 0 0,1 0-1 0 0,1 0 1 0 0,0 0 0 0 0,2 12 0 0 0,-2-17 1 0 0,-1 0 0 0 0,1-1 0 0 0,0 1 0 0 0,0-1 0 0 0,0 1 0 0 0,-1-1 0 0 0,2 1 0 0 0,-1-1 0 0 0,0 1 0 0 0,0-1 0 0 0,0 0 0 0 0,0 0 0 0 0,1 0 0 0 0,-1 0 0 0 0,1 0 0 0 0,-1 0 0 0 0,1 0 0 0 0,-1 0 0 0 0,3 0 0 0 0,0 1-5 0 0,0-1 0 0 0,0 0-1 0 0,0-1 1 0 0,0 1 0 0 0,0-1 0 0 0,0 1-1 0 0,8-2 1 0 0,2 0-116 0 0,0-2 0 0 0,-1 0 0 0 0,23-7 0 0 0,13-8-1010 0 0,-2-3 0 0 0,-1-1 1 0 0,0-2-1 0 0,-2-2 0 0 0,-1-2 0 0 0,75-64 0 0 0,-100 75 1209 0 0,0-1-1 0 0,-1 0 1 0 0,22-32-1 0 0,-31 38 1021 0 0,-1 0 0 0 0,0-1 0 0 0,-1 0 0 0 0,7-18 2157 0 0,-15 49-3046 0 0,-1 0 0 0 0,0 0-1 0 0,-1-1 1 0 0,-1 1-1 0 0,0-1 1 0 0,-9 18 0 0 0,-5 17-155 0 0,-3 15-416 0 0,-47 95-1 0 0,47-119-1603 0 0,-40 56-1 0 0,22-46-2875 0 0</inkml:trace>
  <inkml:trace contextRef="#ctx0" brushRef="#br0" timeOffset="1">917 966 20724 0 0,'-21'19'-32'0'0,"-7"2"32"0"0,-5-3 8 0 0,-5-2 128 0 0,-6-1-32 0 0,-4 0 41 0 0,-4 0-153 0 0,-2 1 0 0 0,-4 1-25 0 0,-1-4 25 0 0,3 3-24 0 0,-1-3-184 0 0,3-1-48 0 0,4-1-96 0 0,-2-3-600 0 0,9-1-592 0 0,5-2-401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8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19756 0 0,'-3'12'145'0'0,"1"0"1"0"0,0 0-1 0 0,1 1 0 0 0,0-1 0 0 0,1 0 0 0 0,2 21 0 0 0,-1-26-83 0 0,0 1 0 0 0,1-1 0 0 0,-1 1 0 0 0,1-1 0 0 0,1 0 0 0 0,-1 0 0 0 0,1 0 0 0 0,0 0 0 0 0,1 0-1 0 0,0-1 1 0 0,8 12 0 0 0,-8-14-25 0 0,1-1 0 0 0,-1 0 0 0 0,0 1 0 0 0,1-1 0 0 0,0-1 0 0 0,0 1 0 0 0,0-1-1 0 0,0 0 1 0 0,0 0 0 0 0,0 0 0 0 0,1-1 0 0 0,-1 0 0 0 0,1 0 0 0 0,-1 0 0 0 0,1 0 0 0 0,6-1-1 0 0,9-1 35 0 0,0 0 0 0 0,38-8-1 0 0,-8-3-680 0 0,0-2-1 0 0,55-24 1 0 0,-104 37 583 0 0,61-23-1617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8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237 171 18436 0 0,'0'0'-44'0'0,"3"3"77"0"0,-2-2-17 0 0,1 0-1 0 0,-1 1 0 0 0,1-1 1 0 0,-1 1-1 0 0,1 0 1 0 0,-1 0-1 0 0,0-1 1 0 0,0 1-1 0 0,0 0 0 0 0,0 0 1 0 0,0 0-1 0 0,0 0 1 0 0,-1 0-1 0 0,1 0 0 0 0,0 3 1 0 0,-1-1 16 0 0,1 1-1 0 0,-1-1 1 0 0,0 0 0 0 0,-1 1 0 0 0,1-1 0 0 0,-1 1 0 0 0,-2 7 0 0 0,-78 240 10 0 0,66-214-9 0 0,-38 87-46 0 0,46-112 24 0 0,0-2 0 0 0,0 1 0 0 0,-1-1 0 0 0,-1 0 0 0 0,0 0 0 0 0,0-1 0 0 0,-18 15 0 0 0,27-25-10 0 0,0 0-1 0 0,0 0 1 0 0,0 1-1 0 0,-1-1 0 0 0,1 0 1 0 0,0 0-1 0 0,-1 0 1 0 0,1 0-1 0 0,0 1 0 0 0,0-1 1 0 0,-1 0-1 0 0,1 0 1 0 0,0 0-1 0 0,-1 0 0 0 0,1 0 1 0 0,0 0-1 0 0,-1 0 1 0 0,1 0-1 0 0,0 0 0 0 0,-1 0 1 0 0,1 0-1 0 0,0 0 1 0 0,-1 0-1 0 0,1 0 0 0 0,0 0 1 0 0,0 0-1 0 0,-1 0 1 0 0,1 0-1 0 0,0-1 0 0 0,-1 1 1 0 0,1 0-1 0 0,0 0 1 0 0,0 0-1 0 0,-1 0 0 0 0,1-1 1 0 0,0 1-1 0 0,-1-1 1 0 0,-5-14-80 0 0,2-21-324 0 0,5-12-85 0 0,3 1 0 0 0,2-1 0 0 0,2 1 1 0 0,16-53-1 0 0,3-18-762 0 0,-11 31 466 0 0,-6 25 1859 0 0,28-92-1 0 0,-38 154-1053 0 0,0 0-1 0 0,0 0 0 0 0,0-1 0 0 0,0 1 0 0 0,0 0 0 0 0,0 0 0 0 0,0 0 0 0 0,0 0 0 0 0,0 0 0 0 0,0-1 1 0 0,0 1-1 0 0,0 0 0 0 0,1 0 0 0 0,-1 0 0 0 0,0 0 0 0 0,0 0 0 0 0,0-1 0 0 0,0 1 0 0 0,0 0 0 0 0,0 0 1 0 0,1 0-1 0 0,-1 0 0 0 0,0 0 0 0 0,0 0 0 0 0,0 0 0 0 0,0 0 0 0 0,1 0 0 0 0,-1 0 0 0 0,0 0 0 0 0,0 0 1 0 0,0 0-1 0 0,0 0 0 0 0,1 0 0 0 0,-1 0 0 0 0,0 0 0 0 0,0 0 0 0 0,0 0 0 0 0,0 0 0 0 0,1 0 0 0 0,-1 0 1 0 0,0 0-1 0 0,0 0 0 0 0,9 7 206 0 0,7 17-410 0 0,-13-19 266 0 0,66 104-176 0 0,37 55-88 0 0,-80-130 183 0 0,-2 1 1 0 0,-1 1-1 0 0,-2 1 1 0 0,-1 1-1 0 0,18 52 1 0 0,-28-64 9 0 0,-6-16-2 0 0,0 0 0 0 0,-1 0 0 0 0,0 0 1 0 0,3 21-1 0 0,-5-29-8 0 0,-1 1 0 0 0,0-1 1 0 0,0 1-1 0 0,0-1 0 0 0,-1 1 0 0 0,1-1 1 0 0,-1 1-1 0 0,1-1 0 0 0,-1 0 1 0 0,0 1-1 0 0,0-1 0 0 0,0 0 1 0 0,0 1-1 0 0,0-1 0 0 0,0 0 1 0 0,-1 0-1 0 0,1 0 0 0 0,-1 0 1 0 0,1 0-1 0 0,-1-1 0 0 0,0 1 0 0 0,0 0 1 0 0,0-1-1 0 0,0 1 0 0 0,0-1 1 0 0,-3 2-1 0 0,-6 2 1 0 0,0 0 1 0 0,-1-1-1 0 0,1 0 0 0 0,-1-1 0 0 0,0 0 1 0 0,0-1-1 0 0,-1-1 0 0 0,1 1 1 0 0,-19-2-1 0 0,-4-1-137 0 0,0-2 0 0 0,-37-8 1 0 0,-91-24-2199 0 0,115 24 893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9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18836 0 0,'4'1'9'0'0,"-1"0"-1"0"0,0 1 1 0 0,1-1-1 0 0,-1 1 1 0 0,0 0-1 0 0,0 0 1 0 0,0 1 0 0 0,0-1-1 0 0,0 1 1 0 0,-1-1-1 0 0,1 1 1 0 0,-1 0-1 0 0,0 0 1 0 0,4 5 0 0 0,3 7 137 0 0,12 29 1 0 0,-18-36-137 0 0,67 176-11 0 0,-50-122-67 0 0,3-2 0 0 0,55 103 0 0 0,-67-144-339 0 0,-7-11-9 0 0,0 0 0 0 0,1 0 1 0 0,0-1-1 0 0,9 10 0 0 0,-8-11 5628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4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9674 0 0,'0'0'3106'0'0,"-2"2"-1998"0"0,-10 13-11 0 0,5-6-617 0 0,0 0 0 0 0,0 1 0 0 0,0-1 0 0 0,-8 20 0 0 0,-20 48-43 0 0,-3-1 0 0 0,-87 128 0 0 0,99-168-1201 0 0,-2 0 0 0 0,-33 31 0 0 0,37-43-1093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3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7722 0 0,'0'0'8504'0'0,"3"-1"-8234"0"0,-1-1-203 0 0,1 1 1 0 0,0 1 0 0 0,0-1 0 0 0,0 0 0 0 0,0 1 0 0 0,0-1 0 0 0,0 1 0 0 0,0 0 0 0 0,0 0 0 0 0,0 0 0 0 0,0 1 0 0 0,0-1 0 0 0,0 1 0 0 0,0-1-1 0 0,0 1 1 0 0,-1 0 0 0 0,1 0 0 0 0,0 0 0 0 0,2 2 0 0 0,12 5 575 0 0,27 18-1 0 0,-42-25-621 0 0,59 43 426 0 0,-3 2 0 0 0,83 84-1 0 0,27 23-426 0 0,56 19-1046 0 0,-220-168 948 0 0,3 1-243 0 0,-1 1 1 0 0,1-1-1 0 0,-1-1 0 0 0,1 1 1 0 0,1-1-1 0 0,13 6 1 0 0,-4-6 5329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7:5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19724 0 0,'1'3'29'0'0,"-1"0"-1"0"0,0 0 1 0 0,0-1 0 0 0,0 1-1 0 0,0 0 1 0 0,0 0-1 0 0,-1-1 1 0 0,1 1-1 0 0,-1 0 1 0 0,0-1 0 0 0,0 1-1 0 0,0-1 1 0 0,-2 4-1 0 0,-20 35 156 0 0,16-30-196 0 0,-6 8 45 0 0,-2 0-1 0 0,0 0 1 0 0,-35 31-1 0 0,24-25-19 0 0,24-23-8 0 0,0 0 1 0 0,0 0-1 0 0,0 0 1 0 0,1 0-1 0 0,-1 0 1 0 0,1 0-1 0 0,-1 1 1 0 0,1-1-1 0 0,0 0 1 0 0,-1 1-1 0 0,1-1 1 0 0,1 1-1 0 0,-1-1 1 0 0,0 1-1 0 0,1 0 0 0 0,-1-1 1 0 0,1 1-1 0 0,0 5 1 0 0,0-6 14 0 0,1 0-1 0 0,0 0 1 0 0,0 1 0 0 0,0-1 0 0 0,0 0 0 0 0,0 0-1 0 0,0 0 1 0 0,0 0 0 0 0,1-1 0 0 0,-1 1 0 0 0,1 0-1 0 0,-1 0 1 0 0,1-1 0 0 0,0 1 0 0 0,0-1 0 0 0,0 0-1 0 0,0 1 1 0 0,0-1 0 0 0,0 0 0 0 0,0 0-1 0 0,0 0 1 0 0,0 0 0 0 0,3 0 0 0 0,23 9-192 0 0,2-1 1 0 0,-1-2 0 0 0,55 8-1 0 0,-55-12-3328 0 0,57-3-1 0 0,-60-1-2204 0 0</inkml:trace>
  <inkml:trace contextRef="#ctx0" brushRef="#br0" timeOffset="1">335 156 16988 0 0,'2'15'1096'0'0,"0"2"-112"0"0,-1 6-48 0 0,-1 5-56 0 0,4 1-319 0 0,-3 11-81 0 0,3 1-8 0 0,0 8-48 0 0,0 7-184 0 0,-1-2-168 0 0,0 3-16 0 0,-3 3-56 0 0,0-3-48 0 0,-3-1-128 0 0,-4 3-336 0 0,-1-2-88 0 0,-3-2-2721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0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17524 0 0,'20'-10'-240'0'0,"23"0"112"0"0,17 0 32 0 0,26-3 16 0 0,9-2-72 0 0,15 1-881 0 0,12-1-615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1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13947 0 0,'0'0'2067'0'0,"0"-1"-2006"0"0,0 0-1 0 0,0 1 1 0 0,0-1 0 0 0,0 0 0 0 0,0 1-1 0 0,0-1 1 0 0,0 0 0 0 0,0 1-1 0 0,0-1 1 0 0,0 1 0 0 0,1-1 0 0 0,-1 0-1 0 0,0 1 1 0 0,0-1 0 0 0,1 1-1 0 0,-1-1 1 0 0,0 0 0 0 0,1 1-1 0 0,-1-1 1 0 0,0 1 0 0 0,1-1 0 0 0,-1 1-1 0 0,1 0 1 0 0,-1-1 0 0 0,1 1-1 0 0,-1-1 1 0 0,1 1 0 0 0,0-1-1 0 0,4 0-58 0 0,0-1 0 0 0,0 1 0 0 0,0 0 0 0 0,0 0 0 0 0,0 1-1 0 0,0 0 1 0 0,0 0 0 0 0,0 0 0 0 0,0 0 0 0 0,0 1-1 0 0,1 0 1 0 0,-1 0 0 0 0,5 2 0 0 0,58 11 257 0 0,126 11 0 0 0,71-14-77 0 0,-212-10-134 0 0,85-1 81 0 0,101 5 139 0 0,-208-2-13 0 0,0 2-1 0 0,-1 0 1 0 0,1 2-1 0 0,-1 2 1 0 0,46 18-1 0 0,-70-25-212 0 0,0 1 0 0 0,-1-1-1 0 0,1 1 1 0 0,0 1-1 0 0,-1-1 1 0 0,0 1-1 0 0,0-1 1 0 0,0 2-1 0 0,0-1 1 0 0,0 0 0 0 0,5 8 515 0 0,-9-11-471 0 0,-1 0-1 0 0,1 1 0 0 0,0-1 1 0 0,0 0-1 0 0,-1 0 0 0 0,1 1 1 0 0,0-1-1 0 0,-1 0 0 0 0,1 1 1 0 0,-1-1-1 0 0,0 1 0 0 0,0-1 1 0 0,1 0-1 0 0,-1 1 1 0 0,0 1-1 0 0,0-3-90 0 0,-2 28-223 0 0,-4-18-1067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6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73 15491 0 0,'-13'-11'224'0'0,"2"1"-136"0"0,-1 0-1 0 0,0 1 1 0 0,-18-10 0 0 0,26 17-102 0 0,0 0 0 0 0,0 0 0 0 0,0 1 0 0 0,0-1 0 0 0,0 1 0 0 0,-1 0 1 0 0,1 0-1 0 0,0 1 0 0 0,-1-1 0 0 0,1 1 0 0 0,0 0 0 0 0,0 0 0 0 0,-1 0 1 0 0,1 1-1 0 0,0 0 0 0 0,-7 1 0 0 0,-1 3-1 0 0,0 0-1 0 0,0 1 1 0 0,0 0-1 0 0,1 1 1 0 0,0 0-1 0 0,1 0 1 0 0,-1 2-1 0 0,-8 8 1 0 0,-8 10 183 0 0,-35 45 0 0 0,41-42-122 0 0,0 1 0 0 0,2 1 0 0 0,1 1 0 0 0,2 0 0 0 0,1 1 0 0 0,2 1 0 0 0,1 0 1 0 0,2 1-1 0 0,1 0 0 0 0,2 1 0 0 0,2 0 0 0 0,1 0 0 0 0,2 0 0 0 0,1 0 0 0 0,2 0 0 0 0,2 1 0 0 0,13 68 0 0 0,-11-85-181 0 0,1-1 1 0 0,1 0 0 0 0,1 0 0 0 0,0-1 0 0 0,1 0 0 0 0,1 0 0 0 0,1-1-1 0 0,1-1 1 0 0,0 0 0 0 0,2 0 0 0 0,-1-1 0 0 0,2-1 0 0 0,0 0 0 0 0,1-1-1 0 0,1-1 1 0 0,22 15 0 0 0,30 8-3983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6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17612 0 0,'6'-5'49'0'0,"0"0"0"0"0,0 0 1 0 0,0 1-1 0 0,1-1 0 0 0,-1 1 1 0 0,1 1-1 0 0,0-1 0 0 0,0 1 1 0 0,1 1-1 0 0,-1-1 0 0 0,0 1 0 0 0,1 0 1 0 0,-1 1-1 0 0,1 0 0 0 0,0 0 1 0 0,0 1-1 0 0,-1-1 0 0 0,1 2 1 0 0,13 1-1 0 0,8 4-65 0 0,1 0 1 0 0,-1 2-1 0 0,49 22 1 0 0,-23-8 80 0 0,-2 3 0 0 0,0 2 0 0 0,54 37 0 0 0,-72-39-13 0 0,-2 1 0 0 0,0 2 0 0 0,-1 1 0 0 0,-2 1 0 0 0,28 38 0 0 0,-35-39-36 0 0,-1 2 0 0 0,-2 1-1 0 0,-1 0 1 0 0,-2 1 0 0 0,-1 1 0 0 0,13 41 0 0 0,-22-54-48 0 0,-1 0 1 0 0,-2 1-1 0 0,0 0 0 0 0,-1 0 1 0 0,-1-1-1 0 0,-1 1 1 0 0,-1 1-1 0 0,-1-1 1 0 0,-1-1-1 0 0,-1 1 1 0 0,-11 39-1 0 0,5-32-334 0 0,-2-1 0 0 0,-1 0 0 0 0,-1 0 0 0 0,-24 35 0 0 0,-24 24-2529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6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183 234 18372 0 0,'-33'2'-8'0'0,"2"11"-96"0"0,5 12 16 0 0,1 9-16 0 0,2 10 104 0 0,8 4 0 0 0,0 3-8 0 0,5 3 0 0 0,7 2-56 0 0,2 3 72 0 0,4 4-32 0 0,13-4 40 0 0,6 3-112 0 0,10-4-376 0 0,10-4-136 0 0,4-3-177 0 0,8-5-1303 0 0</inkml:trace>
  <inkml:trace contextRef="#ctx0" brushRef="#br0" timeOffset="1">2809 17 17428 0 0,'-14'-8'2116'0'0,"9"2"-1248"0"0,9 3-293 0 0,4 4-559 0 0,-1 0 0 0 0,0 1 0 0 0,0-1 0 0 0,0 1 0 0 0,0 1 0 0 0,0-1-1 0 0,0 1 1 0 0,10 6 0 0 0,54 36-143 0 0,-67-43 135 0 0,26 20-12 0 0,-1 2 0 0 0,-2 0 0 0 0,0 2 0 0 0,-2 1 0 0 0,0 1 0 0 0,-2 1 0 0 0,21 36 0 0 0,-14-16-11 0 0,-3 2 0 0 0,-1 1 0 0 0,34 102 0 0 0,-52-126-6 0 0,0 0-1 0 0,-2 1 1 0 0,-1 0 0 0 0,-2 0-1 0 0,0 0 1 0 0,-2 0 0 0 0,-2 0-1 0 0,-5 48 1 0 0,3-57-401 0 0,-2 0 0 0 0,1-1-1 0 0,-2 0 1 0 0,-1 0 0 0 0,0 0-1 0 0,-2-1 1 0 0,0 0 0 0 0,0 0 0 0 0,-2-1-1 0 0,0 0 1 0 0,-1-1 0 0 0,-1-1-1 0 0,-21 21 1 0 0,-25 13-4871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7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21637 0 0,'1'-2'-3'0'0,"0"-1"0"0"0,0 1 0 0 0,0 0 0 0 0,1 0 0 0 0,-1 0 0 0 0,1 0 0 0 0,-1 0 0 0 0,1 0 0 0 0,0 0 0 0 0,0 1 0 0 0,0-1 0 0 0,0 1 0 0 0,0-1 0 0 0,0 1 0 0 0,0 0 0 0 0,0 0 0 0 0,1 0 0 0 0,-1 0 0 0 0,0 0 0 0 0,1 0 0 0 0,-1 1 0 0 0,1-1 0 0 0,-1 1 0 0 0,1-1 0 0 0,-1 1 0 0 0,1 0 0 0 0,-1 0 0 0 0,1 0 0 0 0,3 1 0 0 0,7 1-44 0 0,0 1 1 0 0,0 0 0 0 0,0 1-1 0 0,16 7 1 0 0,-28-11 48 0 0,43 20-18 0 0,-1 1 1 0 0,-1 2 0 0 0,-1 1 0 0 0,-2 3-1 0 0,0 1 1 0 0,38 37 0 0 0,-14-6 39 0 0,-3 3 1 0 0,79 107-1 0 0,-89-102-3 0 0,-4 3-1 0 0,-3 2 0 0 0,42 98 1 0 0,-59-108-26 0 0,-3 0 1 0 0,-3 1 0 0 0,-2 2 0 0 0,14 107-1 0 0,-21-49-53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07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1153 84 18452 0 0,'-4'-7'119'0'0,"-3"-4"-58"0"0,0 1 1 0 0,0 0-1 0 0,-14-14 1 0 0,19 22-79 0 0,1 0 0 0 0,-1 0 1 0 0,0 0-1 0 0,0 1 1 0 0,0-1-1 0 0,0 1 0 0 0,-1-1 1 0 0,1 1-1 0 0,0 0 0 0 0,-1 0 1 0 0,1 0-1 0 0,-1 0 0 0 0,1 0 1 0 0,-1 1-1 0 0,1-1 0 0 0,-1 1 1 0 0,1 0-1 0 0,-1-1 0 0 0,0 1 1 0 0,1 0-1 0 0,-1 1 1 0 0,1-1-1 0 0,-5 1 0 0 0,-5 4-121 0 0,0 1-1 0 0,1 0 0 0 0,-1 0 1 0 0,1 1-1 0 0,-19 17 1 0 0,-8 4-82 0 0,13-13 114 0 0,-29 8 16 0 0,10 4 49 0 0,-22 23 11 0 0,-8 4-1 0 0,-44 23 45 0 0,-154 113 31 0 0,244-166-33 0 0,0 1 0 0 0,1 1 1 0 0,2 1-1 0 0,0 2 0 0 0,2 0 1 0 0,-33 57-1 0 0,47-70-3 0 0,1 1-1 0 0,1 1 1 0 0,0-1-1 0 0,1 1 1 0 0,1 1-1 0 0,0-1 1 0 0,2 1-1 0 0,0 0 1 0 0,1-1-1 0 0,1 1 1 0 0,2 20-1 0 0,0-25-2 0 0,1 0 1 0 0,0-1-1 0 0,1 1 0 0 0,1 0 0 0 0,0-1 1 0 0,0 0-1 0 0,2 0 0 0 0,0 0 1 0 0,0 0-1 0 0,1-1 0 0 0,1 0 1 0 0,0-1-1 0 0,0 0 0 0 0,1 0 0 0 0,16 15 1 0 0,-1-6-65 0 0,2-1 0 0 0,0-1 0 0 0,1-1 0 0 0,1-1 0 0 0,0-2 1 0 0,1-1-1 0 0,45 14 0 0 0,45 12-1084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3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1150 10306 0 0,'-17'-18'980'0'0,"4"5"-151"0"0,1 0-1 0 0,1-1 1 0 0,-15-22-1 0 0,23 31-655 0 0,0 0-1 0 0,1-1 1 0 0,-1 1-1 0 0,1-1 1 0 0,1 0 0 0 0,-1 1-1 0 0,1-1 1 0 0,0 0-1 0 0,0 0 1 0 0,1 0 0 0 0,-1 0-1 0 0,1 0 1 0 0,1 0-1 0 0,1-9 1 0 0,1 0-72 0 0,1 0 0 0 0,0 0 1 0 0,2 1-1 0 0,-1 0 0 0 0,2 0 0 0 0,15-25 1 0 0,61-71-57 0 0,-3 5-43 0 0,98-178 109 0 0,-156 243 86 0 0,-3-1 1 0 0,-1 0-1 0 0,-2-2 0 0 0,-2 0 1 0 0,11-57-1 0 0,-25 100-196 0 0,1-3 15 0 0,-1 0 1 0 0,1 0-1 0 0,0 0 0 0 0,0 1 0 0 0,0-1 0 0 0,0 0 0 0 0,3-3 0 0 0,-4 6-18 0 0,0 0-1 0 0,0 0 1 0 0,0 0-1 0 0,1-1 1 0 0,-1 1-1 0 0,0 0 1 0 0,0 0-1 0 0,0 0 1 0 0,1 0-1 0 0,-1 0 1 0 0,0-1 0 0 0,0 1-1 0 0,1 0 1 0 0,-1 0-1 0 0,0 0 1 0 0,0 0-1 0 0,1 0 1 0 0,-1 0-1 0 0,0 0 1 0 0,1 0-1 0 0,-1 0 1 0 0,0 0-1 0 0,0 0 1 0 0,1 0 0 0 0,-1 0-1 0 0,0 0 1 0 0,0 0-1 0 0,1 0 1 0 0,-1 1-1 0 0,12 10-181 0 0,6 19 93 0 0,-1 0-1 0 0,20 47 1 0 0,-10-17 58 0 0,-8-22-17 0 0,19 42 0 0 0,4-2-1 0 0,53 76 1 0 0,-73-125 23 0 0,-5-8-32 0 0,-1 1 0 0 0,15 29-1 0 0,-28-46 48 0 0,0 0 0 0 0,-1 1 0 0 0,0 0 0 0 0,0 0 0 0 0,0-1-1 0 0,0 1 1 0 0,-1 0 0 0 0,0 1 0 0 0,0-1 0 0 0,-1 0 0 0 0,0 0 0 0 0,0 0 0 0 0,0 0-1 0 0,0 0 1 0 0,-3 8 0 0 0,2-10 11 0 0,-1 0 0 0 0,0-1 0 0 0,0 1-1 0 0,0 0 1 0 0,0 0 0 0 0,-1-1 0 0 0,1 1-1 0 0,-1-1 1 0 0,0 0 0 0 0,0 0 0 0 0,0 0 0 0 0,-1 0-1 0 0,1-1 1 0 0,-1 1 0 0 0,1-1 0 0 0,-1 0-1 0 0,0 0 1 0 0,0 0 0 0 0,0-1 0 0 0,0 1 0 0 0,0-1-1 0 0,-8 2 1 0 0,-8 1-9 0 0,0-1 0 0 0,-1-1-1 0 0,-28 0 1 0 0,40-2 11 0 0,-110 3 26 0 0,-119 0-507 0 0,231-3 215 0 0,-34-3-1065 0 0,14-5-2978 0 0,19 5 481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13995 0 0,'3'-11'1993'0'0,"-1"14"-1228"0"0,0 24-1103 0 0,1-3 392 0 0,-2-15-53 0 0,0 1 0 0 0,-1 0 0 0 0,0 0 0 0 0,0 0 0 0 0,-3 11 0 0 0,2-13 0 0 0,0-1 1 0 0,0 1-1 0 0,1 0 0 0 0,0-1 0 0 0,0 1 1 0 0,1 0-1 0 0,0-1 0 0 0,4 15 0 0 0,-2-14-81 0 0,0-1-1 0 0,0 1 1 0 0,1-1-1 0 0,0 0 0 0 0,0-1 1 0 0,0 1-1 0 0,1-1 1 0 0,0 0-1 0 0,0 0 1 0 0,9 8-1 0 0,-10-11-67 0 0,0-1 0 0 0,0 1-1 0 0,1-1 1 0 0,-1 1 0 0 0,0-1 0 0 0,1-1 0 0 0,0 1-1 0 0,-1-1 1 0 0,1 1 0 0 0,0-1 0 0 0,0-1 0 0 0,0 1-1 0 0,-1-1 1 0 0,1 1 0 0 0,0-2 0 0 0,0 1-1 0 0,0 0 1 0 0,5-2 0 0 0,2-1-140 0 0,0 0 0 0 0,-1 0 0 0 0,1-2 0 0 0,-1 1 0 0 0,0-2 0 0 0,0 1 0 0 0,13-10 0 0 0,69-56 395 0 0,-33 23 686 0 0,-30 23-91 0 0,-20 17-40 0 0,0 0 1 0 0,0 0 0 0 0,17-10-1 0 0,-26 18-615 0 0,0 0-1 0 0,0-1 0 0 0,-1 1 0 0 0,1 0 1 0 0,0 0-1 0 0,0 0 0 0 0,0-1 0 0 0,0 1 1 0 0,-1 0-1 0 0,1 0 0 0 0,0 0 0 0 0,0 0 1 0 0,0 0-1 0 0,0 1 0 0 0,0-1 0 0 0,-1 0 1 0 0,1 0-1 0 0,0 1 0 0 0,0-1 0 0 0,0 0 1 0 0,-1 1-1 0 0,1-1 0 0 0,0 0 0 0 0,-1 1 1 0 0,1-1-1 0 0,0 1 0 0 0,-1-1 0 0 0,1 1 1 0 0,0 0-1 0 0,-1-1 0 0 0,1 1 0 0 0,-1 0 1 0 0,1-1-1 0 0,-1 1 0 0 0,1 0 0 0 0,-1 0 1 0 0,0-1-1 0 0,1 1 0 0 0,-1 0 0 0 0,0 0 1 0 0,0 0-1 0 0,0-1 0 0 0,1 1 0 0 0,-1 1 1 0 0,1 4 49 0 0,1 0-1 0 0,-1 1 1 0 0,-1-1 0 0 0,1 10 0 0 0,-3 9-27 0 0,-1 0 0 0 0,-1 0 0 0 0,-12 41 1 0 0,5-22-36 0 0,-62 184-764 0 0,62-197 183 0 0,-8 20 3944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4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1083 1 12811 0 0,'-3'0'92'0'0,"0"0"1"0"0,0 0-1 0 0,0 1 1 0 0,0-1-1 0 0,0 1 1 0 0,1 0 0 0 0,-1 0-1 0 0,0 0 1 0 0,0 1-1 0 0,1-1 1 0 0,-1 0-1 0 0,1 1 1 0 0,-1 0-1 0 0,1-1 1 0 0,-3 4 0 0 0,-3 3 126 0 0,1 0 0 0 0,-13 17 0 0 0,3-2 529 0 0,-69 76 1059 0 0,-39 49-724 0 0,-280 308-730 0 0,116-171-4375 0 0,210-210 498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4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50 17844 0 0,'-1'-14'448'0'0,"1"11"-378"0"0,0 0 1 0 0,0 0-1 0 0,-1 0 0 0 0,1 1 1 0 0,1-1-1 0 0,-1 0 0 0 0,1-4 1 0 0,0 6-75 0 0,-1 1 0 0 0,0-1-1 0 0,1 1 1 0 0,-1-1 0 0 0,1 0 0 0 0,-1 1 0 0 0,0-1 0 0 0,1 1 0 0 0,0 0 0 0 0,-1-1 0 0 0,1 1 0 0 0,-1-1 0 0 0,1 1 0 0 0,-1 0 0 0 0,1-1 0 0 0,0 1 0 0 0,-1 0 0 0 0,1 0 0 0 0,0 0 0 0 0,-1-1 0 0 0,1 1 0 0 0,0 0 0 0 0,-1 0 0 0 0,1 0 0 0 0,0 0 0 0 0,0 0 0 0 0,-1 0 0 0 0,1 0 0 0 0,0 0 0 0 0,-1 1 0 0 0,1-1-1 0 0,0 0 1 0 0,-1 0 0 0 0,1 0 0 0 0,1 1 0 0 0,16 4-12 0 0,0 1-1 0 0,-1 0 0 0 0,1 2 1 0 0,-1 0-1 0 0,-1 0 0 0 0,1 2 1 0 0,-1 0-1 0 0,-1 1 0 0 0,24 21 1 0 0,-37-30 6 0 0,1 1 1 0 0,-1 0-1 0 0,0-1 1 0 0,0 1-1 0 0,0 0 1 0 0,0 0-1 0 0,0 0 0 0 0,-1 0 1 0 0,1 0-1 0 0,-1 0 1 0 0,0 0-1 0 0,0 1 1 0 0,0-1-1 0 0,0 0 1 0 0,-1 1-1 0 0,1 5 1 0 0,-1-6 5 0 0,-1 1 0 0 0,0-1 0 0 0,0 0 1 0 0,0 1-1 0 0,0-1 0 0 0,0 0 0 0 0,-1 0 0 0 0,1 0 0 0 0,-1 0 1 0 0,0 0-1 0 0,0 0 0 0 0,0 0 0 0 0,0-1 0 0 0,-1 1 1 0 0,1-1-1 0 0,-6 5 0 0 0,-2 0-1 0 0,-1 1 0 0 0,0-1 1 0 0,0-1-1 0 0,-1 0 0 0 0,-12 4 0 0 0,8-3 1 0 0,0 1-1 0 0,-14 9 0 0 0,29-17 4 0 0,1 1-1 0 0,-1-1 0 0 0,0 0 1 0 0,1 1-1 0 0,-1-1 0 0 0,1 0 1 0 0,-1 1-1 0 0,1-1 1 0 0,-1 1-1 0 0,1-1 0 0 0,-1 1 1 0 0,1-1-1 0 0,-1 1 0 0 0,1-1 1 0 0,-1 1-1 0 0,1-1 1 0 0,0 1-1 0 0,-1 0 0 0 0,1-1 1 0 0,0 1-1 0 0,0 0 0 0 0,0-1 1 0 0,-1 1-1 0 0,1 0 1 0 0,0-1-1 0 0,0 1 0 0 0,0 0 1 0 0,0 1-1 0 0,1-1 1 0 0,-1-1 0 0 0,1 1 1 0 0,0 0-1 0 0,0 0 0 0 0,-1 0 0 0 0,1-1 1 0 0,0 1-1 0 0,0 0 0 0 0,0-1 0 0 0,0 1 0 0 0,0-1 1 0 0,0 1-1 0 0,0-1 0 0 0,0 1 0 0 0,2 0 0 0 0,45 9-24 0 0,-47-10 22 0 0,106 7-234 0 0,-88-7 123 0 0,68 3-732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4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32 881 10322 0 0,'-4'-5'254'0'0,"1"-1"0"0"0,-1 1 0 0 0,1 0 0 0 0,0-1 0 0 0,1 0 0 0 0,-1 0 0 0 0,1 0 0 0 0,0 0 0 0 0,1 0 0 0 0,-1 0 0 0 0,0-7 0 0 0,2 3-222 0 0,0 1-1 0 0,1 0 1 0 0,-1-1-1 0 0,2 1 1 0 0,0 0-1 0 0,5-18 1 0 0,11-29-382 0 0,3 0 0 0 0,29-54 0 0 0,-27 65-539 0 0,30-90-1 0 0,-45 106 956 0 0,-1 0 0 0 0,0 0 0 0 0,-3 0 0 0 0,2-46 0 0 0,-5 48 435 0 0,0 17-91 0 0,0-1 0 0 0,-1 1 0 0 0,0 0 0 0 0,-1 0 0 0 0,0 0 0 0 0,-5-16 0 0 0,6 25-378 0 0,0 1 1 0 0,-1-1-1 0 0,1 1 0 0 0,0-1 1 0 0,0 1-1 0 0,0-1 0 0 0,-1 0 1 0 0,1 1-1 0 0,0-1 0 0 0,0 1 1 0 0,0-1-1 0 0,0 0 0 0 0,0 1 1 0 0,0-1-1 0 0,0 0 0 0 0,0 1 1 0 0,0-1-1 0 0,1 1 1 0 0,-1-1-1 0 0,0 0 0 0 0,0 1 1 0 0,1-1-1 0 0,-1 1-25 0 0,0 0-1 0 0,1 0 1 0 0,-1 0 0 0 0,0 0-1 0 0,1 0 1 0 0,-1 0 0 0 0,0 1 0 0 0,0-1-1 0 0,1 0 1 0 0,-1 0 0 0 0,0 0-1 0 0,0 1 1 0 0,1-1 0 0 0,-1 0 0 0 0,0 0-1 0 0,0 1 1 0 0,0-1 0 0 0,1 0-1 0 0,-1 1 1 0 0,0-1 0 0 0,0 0 0 0 0,0 0-1 0 0,0 1 1 0 0,0-1 0 0 0,0 0 0 0 0,0 1-1 0 0,0-1 1 0 0,0 0 0 0 0,0 1-1 0 0,0-1 1 0 0,0 0 0 0 0,0 1 0 0 0,0-1-1 0 0,0 1 1 0 0,3 10-11 0 0,0 0-1 0 0,0 0 1 0 0,1 0-1 0 0,0 0 1 0 0,1 0-1 0 0,1-1 1 0 0,-1 0-1 0 0,14 17 1 0 0,65 72-4 0 0,-76-91 0 0 0,120 120-117 0 0,-73-76 22 0 0,-2 2 1 0 0,84 113 0 0 0,-133-162 96 0 0,-1 1 0 0 0,1 0 0 0 0,-1 0 0 0 0,0 0 0 0 0,-1 0 0 0 0,1 0 0 0 0,-1 1-1 0 0,1 10 1 0 0,-2-15 9 0 0,-1 0-1 0 0,0 0 1 0 0,0 1-1 0 0,0-1 1 0 0,0 0-1 0 0,-1 1 0 0 0,1-1 1 0 0,-1 0-1 0 0,1 0 1 0 0,-1 0-1 0 0,0 1 1 0 0,0-1-1 0 0,0 0 0 0 0,0 0 1 0 0,0 0-1 0 0,0 0 1 0 0,-1-1-1 0 0,1 1 1 0 0,-1 0-1 0 0,1 0 0 0 0,-1-1 1 0 0,0 1-1 0 0,1-1 1 0 0,-1 1-1 0 0,0-1 1 0 0,0 0-1 0 0,0 0 0 0 0,-3 1 1 0 0,-5 3 6 0 0,0-1 0 0 0,0-1 0 0 0,-1 0 1 0 0,1-1-1 0 0,-1 0 0 0 0,-18 1 0 0 0,-68-2 32 0 0,83-2-30 0 0,-202-14 63 0 0,175 9-779 0 0,0-1 0 0 0,1-3 0 0 0,-48-16 0 0 0,58 14-961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5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15179 0 0,'0'0'16'0'0,"-1"0"0"0"0,1 0 0 0 0,-1 0 0 0 0,1 0 0 0 0,0 0 0 0 0,-1 1 0 0 0,1-1 0 0 0,-1 0 0 0 0,1 0 0 0 0,0 1 0 0 0,-1-1 0 0 0,1 0 0 0 0,0 1 0 0 0,-1-1 0 0 0,1 0 1 0 0,0 1-1 0 0,-1-1 0 0 0,1 0 0 0 0,0 1 0 0 0,0-1 0 0 0,-1 1 0 0 0,1-1 0 0 0,0 1 0 0 0,0-1 0 0 0,0 0 0 0 0,0 1 0 0 0,0-1 0 0 0,-1 1 0 0 0,1-1 0 0 0,0 1 0 0 0,0-1 0 0 0,0 1 0 0 0,1 0 0 0 0,-1 23-213 0 0,1-14 269 0 0,-2 5-52 0 0,0 0 0 0 0,-6 24 1 0 0,4-27-26 0 0,1-1 1 0 0,0 1 0 0 0,1 0 0 0 0,0 0 0 0 0,1 17 0 0 0,1-23-71 0 0,0 0-1 0 0,0 0 0 0 0,1 0 1 0 0,3 11-1 0 0,-4-15 25 0 0,0 0 0 0 0,0 0-1 0 0,0 0 1 0 0,0-1 0 0 0,1 1 0 0 0,-1 0 0 0 0,0 0-1 0 0,1-1 1 0 0,0 1 0 0 0,-1 0 0 0 0,1-1-1 0 0,0 0 1 0 0,0 1 0 0 0,-1-1 0 0 0,1 0 0 0 0,0 0-1 0 0,4 1 1 0 0,3 1-203 0 0,0-1 0 0 0,1 0 0 0 0,-1 0 0 0 0,0-1 0 0 0,1 0 0 0 0,-1-1 0 0 0,1 0 0 0 0,-1-1 0 0 0,15-2 0 0 0,-10 0-194 0 0,1-1 0 0 0,-1 0-1 0 0,1-1 1 0 0,-1-1 0 0 0,19-10 0 0 0,-7 0 605 0 0,0-2 1 0 0,-2 0 0 0 0,1-1 0 0 0,-2-2 0 0 0,26-29 0 0 0,-43 48 3743 0 0,-10 16-2772 0 0,-13 21-694 0 0,-11 14-70 0 0,-10 17-209 0 0,-43 100-1 0 0,65-123-602 0 0,-1-2-329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5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26 15299 0 0,'-1'-1'42'0'0,"1"0"-1"0"0,0 0 0 0 0,0 1 0 0 0,0-1 1 0 0,0 0-1 0 0,0 0 0 0 0,0 0 1 0 0,0 0-1 0 0,0 0 0 0 0,1 0 1 0 0,-1 0-1 0 0,0 0 0 0 0,1 0 0 0 0,-1 0 1 0 0,0 0-1 0 0,1 1 0 0 0,-1-1 1 0 0,1 0-1 0 0,-1 0 0 0 0,1 1 0 0 0,0-1 1 0 0,-1 0-1 0 0,1 0 0 0 0,0 1 1 0 0,-1-1-1 0 0,1 1 0 0 0,0-1 1 0 0,0 1-1 0 0,-1-1 0 0 0,1 1 0 0 0,0-1 1 0 0,2 0-1 0 0,0 1-36 0 0,1 0-1 0 0,-1 0 0 0 0,1 0 1 0 0,0 1-1 0 0,-1-1 1 0 0,1 1-1 0 0,-1 0 1 0 0,4 1-1 0 0,23 7 10 0 0,0 0-1 0 0,-1 2 0 0 0,0 1 1 0 0,37 23-1 0 0,-63-34-40 0 0,-1 1 0 0 0,1-1 0 0 0,-1 1 0 0 0,0 0 0 0 0,0-1 1 0 0,0 1-1 0 0,0 0 0 0 0,0 1 0 0 0,0-1 0 0 0,0 0 0 0 0,-1 0 0 0 0,1 1 0 0 0,1 2 0 0 0,-3-3 14 0 0,0-1 0 0 0,0 1 0 0 0,0-1 0 0 0,0 0 0 0 0,0 1 0 0 0,0-1 0 0 0,0 1 0 0 0,-1-1 0 0 0,1 0 0 0 0,-1 1 0 0 0,1-1 0 0 0,-1 1 0 0 0,1-1 0 0 0,-1 0 0 0 0,1 0 0 0 0,-1 1 0 0 0,0-1 0 0 0,0 0 0 0 0,0 0 0 0 0,0 0 0 0 0,0 0 0 0 0,0 0 0 0 0,0 0 0 0 0,0 0 0 0 0,0 0-1 0 0,0-1 1 0 0,-3 2 0 0 0,-13 9-8 0 0,-12 7 6 0 0,28-17 15 0 0,0 0 0 0 0,-1 0-1 0 0,1 0 1 0 0,0 0 0 0 0,0 0-1 0 0,0 0 1 0 0,0 1 0 0 0,0-1 0 0 0,0 0-1 0 0,0 1 1 0 0,0-1 0 0 0,1 1-1 0 0,-1-1 1 0 0,1 1 0 0 0,-1-1-1 0 0,0 3 1 0 0,1-3 3 0 0,1 0 0 0 0,-1 0 0 0 0,0 1 0 0 0,1-1 0 0 0,-1 0 0 0 0,1 0 0 0 0,-1 0 0 0 0,1 0 0 0 0,0 0 0 0 0,-1 0 0 0 0,1 0 0 0 0,0 0 0 0 0,0 0 0 0 0,-1 0 0 0 0,1 0 0 0 0,0 0 0 0 0,0-1 0 0 0,0 1 0 0 0,0 0 0 0 0,0-1 0 0 0,0 1 0 0 0,2 0 0 0 0,29 14 23 0 0,-26-13-28 0 0,126 42-17 0 0,-95-34-71 0 0,0 2-1 0 0,68 32 1 0 0,-101-42 95 0 0,-1 0-1 0 0,1 1 1 0 0,-1-1 0 0 0,0 1 0 0 0,0 0 0 0 0,0 0 0 0 0,0 0-1 0 0,0 0 1 0 0,0 0 0 0 0,3 7 0 0 0,-6-9 9 0 0,1 0 0 0 0,0 0 0 0 0,-1 0 0 0 0,1 0 0 0 0,-1 1-1 0 0,0-1 1 0 0,1 0 0 0 0,-1 0 0 0 0,0 1 0 0 0,0-1 0 0 0,0 0 0 0 0,0 0 0 0 0,0 1 0 0 0,0-1 0 0 0,0 0 0 0 0,0 1 0 0 0,-1-1 0 0 0,1 0 0 0 0,0 0 0 0 0,-1 0 0 0 0,1 1-1 0 0,-1-1 1 0 0,1 0 0 0 0,-1 0 0 0 0,1 0 0 0 0,-1 0 0 0 0,0 0 0 0 0,0 0 0 0 0,0 0 0 0 0,0 0 0 0 0,1 0 0 0 0,-1 0 0 0 0,0 0 0 0 0,0-1 0 0 0,-1 1 0 0 0,1 0 0 0 0,-1 0-1 0 0,-14 7 113 0 0,0-2 0 0 0,0 0 0 0 0,-1 0-1 0 0,0-2 1 0 0,-22 4 0 0 0,11-2-86 0 0,-68 15-7 0 0,-2 0-745 0 0,-122 41 0 0 0,160-38-2012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6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98 238 15195 0 0,'2'4'-16'0'0,"0"-1"-1"0"0,0 0 1 0 0,0 1-1 0 0,-1 0 1 0 0,1-1-1 0 0,-1 1 1 0 0,0 0 0 0 0,0 0-1 0 0,0-1 1 0 0,0 1-1 0 0,-1 0 1 0 0,0 0-1 0 0,0 0 1 0 0,0 0-1 0 0,0 0 1 0 0,0 0-1 0 0,-1 0 1 0 0,0 0-1 0 0,0 0 1 0 0,-2 4 0 0 0,-2 8-176 0 0,-1 0 0 0 0,0-1 0 0 0,-14 22 0 0 0,10-22-51 0 0,0 0 0 0 0,-1 0 0 0 0,-1-1 0 0 0,-14 13 0 0 0,25-26 336 0 0,7-30-560 0 0,14-11-2236 0 0,2 1 0 0 0,2 2 0 0 0,28-36 0 0 0,-15 22 2202 0 0,12-16 2017 0 0,23-33 4194 0 0,-34 44-1219 0 0,-38 55-4277 0 0,1 17-2 0 0,-11 52 55 0 0,6-50-185 0 0,1-1 1 0 0,0 28 0 0 0,4-11-119 0 0,2-1 0 0 0,2-1 1 0 0,17 65-1 0 0,-13-71 26 0 0,-5-14 10 0 0,0 0 0 0 0,-1 0 0 0 0,2 16 1 0 0,-4-25 1 0 0,-1 0 0 0 0,0 0 1 0 0,0 0-1 0 0,0 0 1 0 0,0 0-1 0 0,0 0 1 0 0,-1 0-1 0 0,0 0 1 0 0,1 0-1 0 0,-1 0 1 0 0,0 0-1 0 0,0 0 1 0 0,-1 0-1 0 0,1-1 0 0 0,-1 1 1 0 0,1 0-1 0 0,-1-1 1 0 0,-3 4-1 0 0,0-1 11 0 0,0 0 0 0 0,-1-1 0 0 0,0 0 0 0 0,0 0 0 0 0,0 0 0 0 0,0-1 0 0 0,0 0 0 0 0,-1 0 0 0 0,0-1 0 0 0,1 1 0 0 0,-1-1 0 0 0,0-1 0 0 0,0 1 0 0 0,0-1 0 0 0,0-1 0 0 0,-14 1 0 0 0,-7-3-441 0 0,1 0 1 0 0,0-2 0 0 0,-28-7 0 0 0,18 2-823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7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 12923 0 0,'4'22'-117'0'0,"-1"0"1"0"0,-1 1-1 0 0,-1 34 0 0 0,-1-53 85 0 0,0 0-67 0 0,0 0 1 0 0,1 1-1 0 0,-1-1 1 0 0,1-1-1 0 0,0 1 1 0 0,0 0-1 0 0,1 0 1 0 0,-1 0-1 0 0,1 0 1 0 0,0-1-1 0 0,0 1 1 0 0,0-1-1 0 0,0 0 1 0 0,1 1-1 0 0,-1-1 1 0 0,1 0-1 0 0,5 5 1 0 0,-6-7 51 0 0,0 1-1 0 0,0-1 1 0 0,0 0 0 0 0,0 1 0 0 0,1-1 0 0 0,-1 0-1 0 0,0 0 1 0 0,1 0 0 0 0,-1-1 0 0 0,0 1 0 0 0,1 0 0 0 0,-1-1-1 0 0,1 0 1 0 0,-1 0 0 0 0,1 1 0 0 0,-1-1 0 0 0,1-1-1 0 0,-1 1 1 0 0,1 0 0 0 0,-1-1 0 0 0,1 1 0 0 0,-1-1 0 0 0,0 0-1 0 0,1 1 1 0 0,-1-1 0 0 0,0-1 0 0 0,1 1 0 0 0,-1 0-1 0 0,3-3 1 0 0,4-3 179 0 0,0-1-1 0 0,0 0 0 0 0,-1-1 0 0 0,-1 1 1 0 0,12-18-1 0 0,6-6 948 0 0,-24 31-1020 0 0,0-1 0 0 0,0 1 0 0 0,0 0-1 0 0,1 0 1 0 0,-1 0 0 0 0,0 0 0 0 0,1 0-1 0 0,-1 0 1 0 0,1 0 0 0 0,-1 0 0 0 0,1 1-1 0 0,-1-1 1 0 0,1 0 0 0 0,0 1 0 0 0,-1 0 0 0 0,4-1-1 0 0,-4 1 228 0 0,-1 6 380 0 0,0 0-530 0 0,-1 0-1 0 0,0 0 1 0 0,0 0-1 0 0,0 1 0 0 0,-1-1 1 0 0,1 0-1 0 0,-1 0 0 0 0,-1-1 1 0 0,-5 11-1 0 0,-36 56 514 0 0,25-43-496 0 0,11-17-114 0 0,-176 267 218 0 0,140-214-279 0 0,28-40-26 0 0,-1 0-1 0 0,0-1 1 0 0,-2-1-1 0 0,-1-1 1 0 0,-29 26 0 0 0,33-35-746 0 0,0-1 1 0 0,0-1-1 0 0,-1-1 1 0 0,-22 11-1 0 0,-1-5-4982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2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0 155 1440 0 0,'0'-2'458'0'0,"0"1"0"0"0,0 0 0 0 0,1 0-1 0 0,-1 0 1 0 0,0 0 0 0 0,0 0-1 0 0,1-1 1 0 0,-1 1 0 0 0,1 0 0 0 0,-1 0-1 0 0,1 0 1 0 0,-1 0 0 0 0,1 0 0 0 0,0 0-1 0 0,0 1 1 0 0,-1-1 0 0 0,1 0 0 0 0,0 0-1 0 0,0 0 1 0 0,0 1 0 0 0,0-1 0 0 0,0 0-1 0 0,0 1 1 0 0,0-1 0 0 0,1 0 0 0 0,0 1-327 0 0,-1 0 1 0 0,1 0 0 0 0,0 0-1 0 0,0 0 1 0 0,0 0 0 0 0,-1 0 0 0 0,1 0-1 0 0,0 1 1 0 0,0-1 0 0 0,0 0 0 0 0,-1 1-1 0 0,1 0 1 0 0,0-1 0 0 0,1 2-1 0 0,4 2-251 0 0,-1 0 0 0 0,0 0 1 0 0,-1 0-1 0 0,1 1 0 0 0,-1-1 0 0 0,1 1 0 0 0,5 8 0 0 0,-8-9 118 0 0,3 4 1 0 0,-2-4 1 0 0,1 2 0 0 0,1 5-3 0 0,-1 1 0 0 0,0 9-4 0 0,1 40-7 0 0,-6-50 14 0 0,2 81 9 0 0,-4 0 0 0 0,-16 109 0 0 0,13-172-11 0 0,3 1 0 0 0,0-1-1 0 0,2 1 1 0 0,1 0 0 0 0,7 48 0 0 0,-7-74 33 0 0,0-1 1 0 0,0 1 0 0 0,1-1 0 0 0,-1 1 0 0 0,1-1-1 0 0,0 1 1 0 0,0-1 0 0 0,0 0 0 0 0,0 0-1 0 0,0 0 1 0 0,1 0 0 0 0,4 4 0 0 0,-6-6 4 0 0,0 0 0 0 0,0 0 0 0 0,1 0-1 0 0,-1 0 1 0 0,0-1 0 0 0,0 1 0 0 0,1-1 0 0 0,-1 1 0 0 0,0-1 0 0 0,1 1 0 0 0,-1-1 0 0 0,1 0 0 0 0,-1 1 0 0 0,0-1 0 0 0,1 0 0 0 0,-1 0 0 0 0,1 0 0 0 0,-1 0 0 0 0,1 0 0 0 0,-1-1 0 0 0,1 1-1 0 0,-1 0 1 0 0,0-1 0 0 0,1 1 0 0 0,-1-1 0 0 0,0 1 0 0 0,1-1 0 0 0,-1 0 0 0 0,0 1 0 0 0,0-1 0 0 0,1 0 0 0 0,-1 0 0 0 0,0 0 0 0 0,1-1 0 0 0,18-18 26 0 0,-2-1 1 0 0,0-1-1 0 0,-2 0 1 0 0,0-1-1 0 0,-2 0 1 0 0,0-2-1 0 0,-2 1 1 0 0,0-2-1 0 0,-2 1 0 0 0,11-44 1 0 0,-10 24-41 0 0,-2 0 1 0 0,-2-1-1 0 0,-3 1 1 0 0,-1-1-1 0 0,-5-75 0 0 0,-4 81 71 0 0,-1 0-1 0 0,-2 0 0 0 0,-2 1 0 0 0,-29-70 1 0 0,37 102-95 0 0,1 0-12 0 0,0 1 0 0 0,-1 0 1 0 0,0 0-1 0 0,0 1 1 0 0,0-1-1 0 0,-6-6 0 0 0,9 11-32 0 0,1 2-164 0 0,0 0 201 0 0,-1 0-1 0 0,1 0 1 0 0,0 0-1 0 0,0 0 1 0 0,0 0-1 0 0,-1 1 1 0 0,1-1-1 0 0,-1 0 1 0 0,1 0 0 0 0,-1 0-1 0 0,1 2 1 0 0,0 1-3 0 0,12 18 12 0 0,0-1-1 0 0,1-1 1 0 0,1 0-1 0 0,19 20 1 0 0,74 63-119 0 0,-69-69 15 0 0,64 74 1 0 0,-95-97 89 0 0,0 0 0 0 0,-1 0 0 0 0,0 1 0 0 0,-1 0 0 0 0,0 1 0 0 0,-1-1 0 0 0,6 22 0 0 0,-10-28 7 0 0,1 1-1 0 0,-1-1 0 0 0,0 0 1 0 0,-1 0-1 0 0,1 1 1 0 0,-1-1-1 0 0,0 0 0 0 0,-1 1 1 0 0,1-1-1 0 0,-1 0 1 0 0,-1 0-1 0 0,1 0 0 0 0,-1 0 1 0 0,0 0-1 0 0,-1 0 1 0 0,1 0-1 0 0,-1 0 0 0 0,-5 6 1 0 0,0-1-5 0 0,-2-1 0 0 0,1 0 0 0 0,-1-1 1 0 0,-1 0-1 0 0,1-1 0 0 0,-1 0 0 0 0,-1 0 0 0 0,0-1 0 0 0,0-1 1 0 0,-23 9-1 0 0,-9 0 33 0 0,-84 17 1 0 0,87-24-23 0 0,-156 28-2476 0 0,183-34 163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2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17172 0 0,'7'122'-198'0'0,"-8"-97"83"0"0,1-7 16 0 0,0 0 1 0 0,0 0-1 0 0,2 0 1 0 0,5 22-1 0 0,-6-35 85 0 0,0 0-1 0 0,1-1 1 0 0,0 1 0 0 0,0-1 0 0 0,0 1-1 0 0,0-1 1 0 0,1 0 0 0 0,-1 0-1 0 0,1 0 1 0 0,0 0 0 0 0,1 0 0 0 0,-1-1-1 0 0,1 1 1 0 0,-1-1 0 0 0,1 0 0 0 0,0 0-1 0 0,0-1 1 0 0,0 1 0 0 0,1-1-1 0 0,6 4 1 0 0,2-2-74 0 0,0-1-1 0 0,0 0 1 0 0,0 0-1 0 0,0-2 1 0 0,1 1-1 0 0,-1-2 1 0 0,0 0-1 0 0,1 0 1 0 0,20-4-1 0 0,6-3-510 0 0,71-22 0 0 0,23-24 427 0 0,-89 33 293 0 0,52-15-1 0 0,-76 33 16 0 0,-20 2-130 0 0,-1 0-1 0 0,1 0 0 0 0,-1 1 1 0 0,1-1-1 0 0,-1 0 1 0 0,1 0-1 0 0,-1 0 0 0 0,1 1 1 0 0,-1-1-1 0 0,1 0 0 0 0,-1 1 1 0 0,0-1-1 0 0,1 0 1 0 0,-1 1-1 0 0,0-1 0 0 0,1 1 1 0 0,-1-1-1 0 0,0 1 0 0 0,1-1 1 0 0,-1 0-1 0 0,0 1 1 0 0,1 0-1 0 0,-1 2 8 0 0,0-1-1 0 0,0 0 1 0 0,0 0-1 0 0,0 1 1 0 0,0-1 0 0 0,-1 0-1 0 0,1 1 1 0 0,-1-1-1 0 0,1 0 1 0 0,-1 0 0 0 0,0 0-1 0 0,0 1 1 0 0,-2 2-1 0 0,-8 14 20 0 0,-1 0 0 0 0,-1-1 0 0 0,-1 0 0 0 0,-21 20-1 0 0,7-6-12 0 0,-12 14 4 0 0,-93 117-249 0 0,100-118-490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8:13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20468 0 0,'0'21'-160'0'0,"2"14"80"0"0,-2 6 64 0 0,0 5-16 0 0,-5 6 32 0 0,-7 6-32 0 0,2 6-96 0 0,-9 8-1064 0 0,-4 2-272 0 0,-8 5-537 0 0,-10 1-3368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17:18:23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19524,'0'-65'472,"0"15"-440,7 14-56,-1 22-176,9 7-64,3 12-1064,5 10-328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4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633 96 14803 0 0,'-4'-21'232'0'0,"-3"-29"655"0"0,7 50-887 0 0,-1 0-1 0 0,1 0 0 0 0,0 0 1 0 0,0 0-1 0 0,0 0 1 0 0,0-1-1 0 0,0 1 0 0 0,0 0 1 0 0,0 0-1 0 0,0 0 1 0 0,0 0-1 0 0,0 0 1 0 0,0 0-1 0 0,0 0 0 0 0,0 0 1 0 0,0 0-1 0 0,0-1 1 0 0,0 1-1 0 0,1 0 1 0 0,-1 0-1 0 0,0 0 0 0 0,0 0 1 0 0,0 0-1 0 0,0 0 1 0 0,0 0-1 0 0,0 0 1 0 0,0 0-1 0 0,0 0 0 0 0,0-1 1 0 0,0 1-1 0 0,0 0 1 0 0,0 0-1 0 0,0 0 1 0 0,0 0-1 0 0,1 0 0 0 0,-1 0 1 0 0,0 0-1 0 0,0 0 1 0 0,0 0-1 0 0,0 0 1 0 0,0 0-1 0 0,0 0 0 0 0,0 0 1 0 0,0 0-1 0 0,0 0 1 0 0,1 0-1 0 0,-1 0 1 0 0,0 0-1 0 0,0 0 0 0 0,0 0 1 0 0,0 0-1 0 0,0 0 1 0 0,0 0-1 0 0,0 0 1 0 0,0 0-1 0 0,0 0 0 0 0,1 0 1 0 0,-1 0-1 0 0,0 0 1 0 0,0 0-1 0 0,0 0 1 0 0,0 0-1 0 0,0 1 0 0 0,5 5-138 0 0,-3-1 100 0 0,-1 1 0 0 0,0-1 1 0 0,0 1-1 0 0,0 0 0 0 0,0 5 0 0 0,-2 4-4 0 0,-1-8 18 0 0,-10 6-30 0 0,-2 14 16 0 0,-4 21-18 0 0,-2 4-46 0 0,-19 36-502 0 0,-4-1-1 0 0,-64 96 1 0 0,32-70-339 0 0,-106 149 82 0 0,58-80 4312 0 0,121-196-2371 0 0,5 2-1023 0 0,-1-1 0 0 0,2 1-1 0 0,-1 0 1 0 0,2 0 0 0 0,-1 1-1 0 0,10-17 1 0 0,-4 8-42 0 0,57-117-52 0 0,50-119-649 0 0,-71 129 291 0 0,48-137 340 0 0,-48 72 1170 0 0,-43 177-879 0 0,-3 14-232 0 0,0 0 0 0 0,0 0-1 0 0,0 0 1 0 0,0 0 0 0 0,0 0 0 0 0,1 0-1 0 0,-1 0 1 0 0,0 0 0 0 0,1 0 0 0 0,-1 0-1 0 0,1 0 1 0 0,-1 0 0 0 0,1 1 0 0 0,0-1 0 0 0,-1 0-1 0 0,1 0 1 0 0,0 1 0 0 0,-1-1 0 0 0,1 0-1 0 0,1 0 1 0 0,-1 1-10 0 0,-1 0-1 0 0,1 0 1 0 0,-1 0 0 0 0,1 0 0 0 0,0 0-1 0 0,-1 0 1 0 0,1 0 0 0 0,0 0 0 0 0,-1 0-1 0 0,1 0 1 0 0,0 1 0 0 0,-1-1 0 0 0,1 0-1 0 0,-1 0 1 0 0,1 1 0 0 0,-1-1 0 0 0,1 0-1 0 0,-1 1 1 0 0,1-1 0 0 0,-1 1-1 0 0,1-1 1 0 0,0 1 0 0 0,3 3-43 0 0,-1 0-1 0 0,0 0 1 0 0,0 1 0 0 0,0-1 0 0 0,4 10-1 0 0,4 16 9 0 0,-1 1 0 0 0,-2 0 0 0 0,7 49 0 0 0,2 9-11 0 0,9 13-29 0 0,4-2 0 0 0,61 135 0 0 0,-57-162 79 0 0,3-2 1 0 0,4-2-1 0 0,84 112 1 0 0,-124-180 5 0 0,18 29 89 0 0,-18-30-83 0 0,-1 1 0 0 0,0 0 0 0 0,1 0 0 0 0,-1-1 0 0 0,0 1 0 0 0,1 0 0 0 0,-1 0 0 0 0,0-1 0 0 0,0 1 0 0 0,0 0 0 0 0,0 0 0 0 0,0-1 0 0 0,0 1 0 0 0,0 0 0 0 0,0 0 0 0 0,0 0 0 0 0,0-1 0 0 0,0 1 0 0 0,-1 0 0 0 0,1 0 0 0 0,0-1 0 0 0,0 1 0 0 0,-1 0 0 0 0,1-1 0 0 0,0 1 0 0 0,-1 0 0 0 0,1-1 0 0 0,-1 1 0 0 0,1 0 0 0 0,-1-1 0 0 0,1 1 0 0 0,-1-1 0 0 0,0 1 0 0 0,1-1 0 0 0,-1 1 0 0 0,0-1 0 0 0,1 0 0 0 0,-1 1 0 0 0,0-1 0 0 0,-1 1 0 0 0,-7 2 59 0 0,-1-1 0 0 0,1 0 1 0 0,-1 0-1 0 0,0-1 0 0 0,-17 0 0 0 0,-53-4 51 0 0,50 1-68 0 0,-90-8-1063 0 0,-149-29 1 0 0,248 34-1003 0 0,6-1-920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17:19:3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11690,'13'1'369,"10"6"-257,11 4-24,16 8-48,11 4-72,12 4 72,14 3-8,14 3 16,7 1-24,14-1-56,2-2 32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278 101 4713 0 0,'-1'-2'386'0'0,"0"0"0"0"0,0 1 0 0 0,1-1 0 0 0,-1 0-1 0 0,1 0 1 0 0,-1 0 0 0 0,1 0 0 0 0,0 0 0 0 0,-1 0 0 0 0,1-1 0 0 0,0 1 0 0 0,0 0 0 0 0,1 0 0 0 0,-1 0-1 0 0,1-4 1 0 0,16-26 1520 0 0,-17 32-1900 0 0,2-5 227 0 0,-3 0-93 0 0,-2-6-62 0 0,0-1 382 0 0,2 17-270 0 0,1 7-203 0 0,-3 21 53 0 0,-1 0 0 0 0,-1-1 0 0 0,-15 49 0 0 0,16-65-36 0 0,-53 172 67 0 0,-61 204-50 0 0,114-376 13 0 0,1-6 2 0 0,0 1 0 0 0,0-1 0 0 0,-1 0 0 0 0,0 0 0 0 0,-1 0 0 0 0,0-1 0 0 0,-10 13-1 0 0,15-21-35 0 0,0-1 1 0 0,-1 0-1 0 0,1 1 0 0 0,0-1 0 0 0,-1 0 0 0 0,1 0 0 0 0,0 1 0 0 0,-1-1 0 0 0,1 0 0 0 0,-1 0 0 0 0,1 0 0 0 0,0 0 0 0 0,-1 0 0 0 0,1 1 0 0 0,-1-1 0 0 0,1 0 0 0 0,-1 0 0 0 0,1 0 0 0 0,0 0 0 0 0,-1 0 0 0 0,1 0 0 0 0,-1 0 0 0 0,1 0 0 0 0,-1-1 1 0 0,1 1-1 0 0,0 0 0 0 0,-1 0 0 0 0,1 0 0 0 0,-1 0 0 0 0,1-1 0 0 0,0 1 0 0 0,-1 0 0 0 0,1 0 0 0 0,0-1 0 0 0,-1 1 0 0 0,1 0 0 0 0,0 0 0 0 0,-1-1 0 0 0,1 1 0 0 0,0 0 0 0 0,0-1 0 0 0,-1 1 0 0 0,1-1 0 0 0,0 1 0 0 0,0 0 0 0 0,0-1 0 0 0,-1 1 1 0 0,1-1-1 0 0,0 1 0 0 0,0 0 0 0 0,0-1 0 0 0,0 1 0 0 0,0-1 0 0 0,0 0 0 0 0,-7-27-820 0 0,7 26 724 0 0,-4-19-1164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66 10802 0 0,'-2'-3'70'0'0,"1"0"0"0"0,0-1-1 0 0,0 1 1 0 0,0 0 0 0 0,0-1-1 0 0,1 1 1 0 0,-1-1 0 0 0,1 1-1 0 0,0-1 1 0 0,0 0 0 0 0,0 1-1 0 0,0-1 1 0 0,1 1 0 0 0,0-1-1 0 0,-1 1 1 0 0,4-8 1297 0 0,7 15-600 0 0,-5-1-719 0 0,0 0 0 0 0,0 1 0 0 0,-1 0 0 0 0,0 0 0 0 0,1 1 0 0 0,-1-1 0 0 0,-1 1 0 0 0,7 8 0 0 0,129 180 452 0 0,-112-149-357 0 0,-1 1 0 0 0,31 77-1 0 0,-17-20-126 0 0,115 271 107 0 0,-152-366-117 0 0,0 1 0 0 0,-1 0 0 0 0,0-1 0 0 0,0 1 0 0 0,-1 0 0 0 0,0 0 0 0 0,-1 1 0 0 0,1-1 1 0 0,-2 0-1 0 0,1 13 0 0 0,-2-19 6 0 0,1 0 1 0 0,-1-1-1 0 0,0 1 1 0 0,1-1-1 0 0,-1 0 0 0 0,0 1 1 0 0,0-1-1 0 0,0 1 1 0 0,0-1-1 0 0,0 0 1 0 0,0 0-1 0 0,-1 0 1 0 0,1 0-1 0 0,0 0 1 0 0,0 0-1 0 0,-1 0 1 0 0,1 0-1 0 0,-1 0 1 0 0,1-1-1 0 0,-1 1 0 0 0,1 0 1 0 0,-1-1-1 0 0,1 0 1 0 0,-1 1-1 0 0,0-1 1 0 0,1 0-1 0 0,-3 1 1 0 0,-7 0 44 0 0,0 0 0 0 0,-20-1 0 0 0,28 0-45 0 0,-214-18 296 0 0,89 5-259 0 0,2-1 12 0 0,64 6-70 0 0,-120-1 0 0 0,148 13-1174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78 216 7826 0 0,'-28'-8'1672'0'0,"21"7"-852"0"0,0-1 0 0 0,0 0 0 0 0,-1-1 0 0 0,-12-6 3006 0 0,20 7-3802 0 0,0-1 0 0 0,1 1 0 0 0,0 0 0 0 0,-1 0 0 0 0,1-1 0 0 0,0 1 0 0 0,0 0 0 0 0,0 0 0 0 0,1 0 0 0 0,-1 0 0 0 0,0 0 1 0 0,1 0-1 0 0,-1 0 0 0 0,1 1 0 0 0,0-1 0 0 0,-1 1 0 0 0,1-1 0 0 0,0 1 0 0 0,0-1 0 0 0,0 1 0 0 0,0 0 0 0 0,4-2 0 0 0,5-2 98 0 0,1 0 0 0 0,22-7 0 0 0,-32 12-121 0 0,8-4-8 0 0,1 2 0 0 0,0 0 0 0 0,-1 0 0 0 0,1 1 0 0 0,0 0 0 0 0,0 1 0 0 0,0 0 0 0 0,-1 0 0 0 0,1 2 0 0 0,0-1 0 0 0,11 4 0 0 0,-17-4 3 0 0,1 1 0 0 0,0 1 0 0 0,-1-1 0 0 0,1 1 1 0 0,-1-1-1 0 0,0 1 0 0 0,0 1 0 0 0,0-1 0 0 0,-1 1 0 0 0,1 0 0 0 0,-1 0 0 0 0,0 0 0 0 0,0 1 1 0 0,0-1-1 0 0,0 1 0 0 0,-1 0 0 0 0,0 0 0 0 0,0 0 0 0 0,0 1 0 0 0,-1-1 0 0 0,2 7 0 0 0,-2-6 2 0 0,-1 0 0 0 0,0 0-1 0 0,0 1 1 0 0,-1-1-1 0 0,0 0 1 0 0,0 0-1 0 0,-1 0 1 0 0,1 0 0 0 0,-1 0-1 0 0,-1 0 1 0 0,1 0-1 0 0,-1 0 1 0 0,0 0 0 0 0,0-1-1 0 0,-6 11 1 0 0,-4 5-20 0 0,-1 0 1 0 0,-23 29 0 0 0,29-41 15 0 0,3-4-1 0 0,-14 20-32 0 0,-1 0 0 0 0,-2-1 0 0 0,0-1 0 0 0,-42 34 0 0 0,62-56 45 0 0,0-1 0 0 0,0 1 1 0 0,0-1-1 0 0,1 1 0 0 0,-1 0 1 0 0,0-1-1 0 0,0 1 0 0 0,0-1 1 0 0,0 0-1 0 0,0 1 1 0 0,0-1-1 0 0,0 0 0 0 0,0 0 1 0 0,0 1-1 0 0,0-1 0 0 0,0 0 1 0 0,0 0-1 0 0,-1 0 0 0 0,0-1 1 0 0,1 1 1 0 0,1 0 0 0 0,-1-1 1 0 0,1 1-1 0 0,-1-1 0 0 0,1 1 1 0 0,-1 0-1 0 0,1-1 0 0 0,0 1 1 0 0,-1-1-1 0 0,1 0 1 0 0,0 1-1 0 0,-1-1 0 0 0,1 1 1 0 0,0-1-1 0 0,0 1 0 0 0,-1-1 1 0 0,1 0-1 0 0,0 1 0 0 0,0-1 1 0 0,0 1-1 0 0,0-1 0 0 0,0 0 1 0 0,0 0-1 0 0,0-4 14 0 0,1 0 0 0 0,-1 1-1 0 0,1-1 1 0 0,0 1 0 0 0,0-1 0 0 0,0 1-1 0 0,3-6 1 0 0,5-7-20 0 0,1 0 1 0 0,0 0-1 0 0,1 1 0 0 0,1 1 1 0 0,19-21-1 0 0,78-65 2 0 0,-65 63-69 0 0,13-13-6 0 0,16-14-84 0 0,70-80 0 0 0,-133 135 189 0 0,-10 13-10 0 0,-15 24-1 0 0,9-17-23 0 0,-1 4-10 0 0,-72 147 42 0 0,72-143-43 0 0,1 1 0 0 0,0-1 1 0 0,1 1-1 0 0,2 0 0 0 0,-1 0 1 0 0,2 1-1 0 0,0 21 0 0 0,2-36 15 0 0,0 0 0 0 0,1 0-1 0 0,0 0 1 0 0,-1-1-1 0 0,2 1 1 0 0,-1 0 0 0 0,0-1-1 0 0,1 1 1 0 0,0 0-1 0 0,0-1 1 0 0,0 0 0 0 0,1 0-1 0 0,-1 0 1 0 0,1 0-1 0 0,0 0 1 0 0,7 7-1 0 0,-6-8-25 0 0,1 1 0 0 0,0-1 0 0 0,0 0-1 0 0,-1 0 1 0 0,2-1 0 0 0,-1 0-1 0 0,0 0 1 0 0,0 0 0 0 0,1 0-1 0 0,-1-1 1 0 0,1 0 0 0 0,-1 0 0 0 0,1 0-1 0 0,8-1 1 0 0,-3 0-405 0 0,0-1 0 0 0,0 0 1 0 0,0 0-1 0 0,21-7 0 0 0,9-5-3938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15 11370 0 0,'-3'-2'11'0'0,"0"0"0"0"0,0 0 0 0 0,0 0 0 0 0,-1 1 0 0 0,1 0 0 0 0,-1 0 0 0 0,1 0 0 0 0,-1 0 0 0 0,1 0 0 0 0,-1 1 0 0 0,0-1 0 0 0,1 1 0 0 0,-1 0 0 0 0,0 0 0 0 0,-6 2 0 0 0,4-1 96 0 0,1 1 0 0 0,-1 0 1 0 0,1 0-1 0 0,0 0 0 0 0,0 1 0 0 0,0 0 0 0 0,0 0 0 0 0,1 0 0 0 0,-8 7 0 0 0,-1 2 55 0 0,1 1 0 0 0,1 0-1 0 0,0 1 1 0 0,1 0-1 0 0,1 1 1 0 0,0 0 0 0 0,1 0-1 0 0,-12 30 1 0 0,5-1-42 0 0,1 1-1 0 0,-7 48 1 0 0,15-63-102 0 0,1-1 0 0 0,2 1 0 0 0,1 0-1 0 0,2 0 1 0 0,4 50 0 0 0,-1-62-16 0 0,1 0 1 0 0,0 0-1 0 0,1 0 0 0 0,1-1 0 0 0,0 0 1 0 0,2 0-1 0 0,0-1 0 0 0,1 0 1 0 0,0 0-1 0 0,18 22 0 0 0,-19-28-68 0 0,0-1-1 0 0,1 0 1 0 0,0 0-1 0 0,1-1 1 0 0,0 0 0 0 0,1 0-1 0 0,-1-1 1 0 0,1 0-1 0 0,0-1 1 0 0,1-1-1 0 0,0 0 1 0 0,0 0 0 0 0,0-1-1 0 0,0 0 1 0 0,14 1-1 0 0,19 0-2383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3 213 12227 0 0,'-1'-2'31'0'0,"1"-1"1"0"0,-1 1-1 0 0,1 0 1 0 0,-1 0 0 0 0,1-1-1 0 0,0 1 1 0 0,0 0-1 0 0,0 0 1 0 0,0-1-1 0 0,1 1 1 0 0,-1 0 0 0 0,0-1-1 0 0,1 1 1 0 0,0 0-1 0 0,-1 0 1 0 0,3-4 0 0 0,-1 1 21 0 0,1 1 1 0 0,0-1 0 0 0,0 0 0 0 0,1 1 0 0 0,-1 0-1 0 0,8-7 1 0 0,3-1 260 0 0,1 1 0 0 0,0 0 0 0 0,20-10 0 0 0,-17 12-262 0 0,0-1-1 0 0,1 2 1 0 0,0 1-1 0 0,1 0 0 0 0,0 1 1 0 0,0 2-1 0 0,0 0 1 0 0,0 0-1 0 0,1 2 0 0 0,-1 1 1 0 0,1 0-1 0 0,-1 2 0 0 0,1 0 1 0 0,31 7-1 0 0,-48-7-51 0 0,1 0 0 0 0,-1 0 0 0 0,1 1 0 0 0,-1-1 0 0 0,1 1 0 0 0,-1 0-1 0 0,0 1 1 0 0,0-1 0 0 0,0 1 0 0 0,-1-1 0 0 0,1 1 0 0 0,0 0 0 0 0,-1 1 0 0 0,0-1 0 0 0,0 1 0 0 0,4 4-1 0 0,-5-3 8 0 0,1 0 0 0 0,-1 0 0 0 0,-1 0 0 0 0,1 1 0 0 0,-1-1 0 0 0,0 0 0 0 0,0 1 0 0 0,0-1-1 0 0,-1 0 1 0 0,0 1 0 0 0,0-1 0 0 0,0 1 0 0 0,-2 10 0 0 0,-1-3 3 0 0,0 0-1 0 0,-1 1 1 0 0,-1-1 0 0 0,0 0 0 0 0,0-1-1 0 0,-10 16 1 0 0,-49 70 30 0 0,56-87-27 0 0,-22 31 149 0 0,-1 0 0 0 0,-38 37 0 0 0,68-79 254 0 0,1-2-204 0 0,1-5-155 0 0,0 0-1 0 0,0 0 1 0 0,1 1 0 0 0,0-1 0 0 0,0 1-1 0 0,0-1 1 0 0,1 1 0 0 0,0 0 0 0 0,0 0-1 0 0,8-10 1 0 0,7-9-81 0 0,22-24-1 0 0,-33 42 42 0 0,59-77-60 0 0,-38 47 17 0 0,47-49 0 0 0,-56 68-26 0 0,11-10-33 0 0,-2-2-1 0 0,42-53 0 0 0,-69 81 46 0 0,1 4 9 0 0,-1 0 29 0 0,1 0 0 0 0,-1 0 0 0 0,1 0 0 0 0,-1 1 0 0 0,0-1 1 0 0,0 1-1 0 0,0-1 0 0 0,0 1 0 0 0,-1-1 0 0 0,1 1 0 0 0,-1-1 0 0 0,1 1 0 0 0,-1-1 0 0 0,0 1 0 0 0,0 0 0 0 0,0 3 0 0 0,-6 54-36 0 0,3-39 27 0 0,-2 31 28 0 0,2 1 1 0 0,4 62 0 0 0,0-98-96 0 0,0 0 0 0 0,2-1 0 0 0,0 1 0 0 0,1-1 0 0 0,1 0 0 0 0,0 0 0 0 0,1 0 0 0 0,1-1 0 0 0,0 0 0 0 0,2 0 0 0 0,9 14 0 0 0,-15-25-220 0 0,1 1 1 0 0,0-1-1 0 0,0 0 1 0 0,0 0 0 0 0,1 0-1 0 0,-1 0 1 0 0,1-1 0 0 0,0 1-1 0 0,0-1 1 0 0,0-1-1 0 0,0 1 1 0 0,12 3 0 0 0,7-1-2852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12 10418 0 0,'10'-7'2410'0'0,"-2"2"-1099"0"0,-7 5-1012 0 0,14 10 437 0 0,-12-8-689 0 0,0 1 1 0 0,0 0 0 0 0,-1 0-1 0 0,1 0 1 0 0,0 1-1 0 0,-1-1 1 0 0,0 1-1 0 0,0-1 1 0 0,0 1-1 0 0,2 6 1 0 0,10 39-26 0 0,-12-36-17 0 0,-1 0 0 0 0,-1 1-1 0 0,0-1 1 0 0,0 1 0 0 0,-1-1 0 0 0,-1 0-1 0 0,-6 24 1 0 0,3-20-25 0 0,-1 0 0 0 0,0 0 0 0 0,-1-1 0 0 0,-1 0 0 0 0,-13 22 0 0 0,11-25-365 0 0,-1 1-1 0 0,0-1 1 0 0,-1-1 0 0 0,0 0 0 0 0,-1-1 0 0 0,0 0-1 0 0,-1-1 1 0 0,0 0 0 0 0,0-1 0 0 0,-28 12 0 0 0,7-6-1461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14379 0 0,'4'-9'200'0'0,"0"1"1"0"0,0-1-1 0 0,1 1 0 0 0,0 0 1 0 0,1 0-1 0 0,0 1 0 0 0,0-1 1 0 0,13-10-1 0 0,-19 18-188 0 0,0-1-1 0 0,0 1 1 0 0,0 0-1 0 0,0 0 1 0 0,0 0-1 0 0,1-1 0 0 0,-1 1 1 0 0,0 0-1 0 0,0 0 1 0 0,0 0-1 0 0,0 0 1 0 0,0 0-1 0 0,1-1 1 0 0,-1 1-1 0 0,0 0 1 0 0,0 0-1 0 0,0 0 1 0 0,0 0-1 0 0,1 0 1 0 0,-1 0-1 0 0,0 0 1 0 0,0 0-1 0 0,0 0 1 0 0,1 0-1 0 0,-1 0 0 0 0,0 0 1 0 0,0 0-1 0 0,0 0 1 0 0,1 0-1 0 0,-1 0 1 0 0,0 0-1 0 0,0 0 1 0 0,0 0-1 0 0,1 0 1 0 0,-1 0-1 0 0,0 0 1 0 0,0 0-1 0 0,0 0 1 0 0,0 0-1 0 0,1 0 1 0 0,-1 0-1 0 0,0 0 1 0 0,0 0-1 0 0,0 1 0 0 0,0-1 1 0 0,1 0-1 0 0,-1 0 1 0 0,0 0-1 0 0,0 0 1 0 0,0 0-1 0 0,0 1 1 0 0,0-1-1 0 0,0 0 1 0 0,2 17 111 0 0,-5 20-162 0 0,-8 36 23 0 0,3 1-1 0 0,4 114 1 0 0,4-180 14 0 0,0 0 0 0 0,1-1 0 0 0,0 1 0 0 0,0 0 0 0 0,1-1 0 0 0,0 1 0 0 0,5 10 0 0 0,-7-16 4 0 0,1 0 0 0 0,0-1 0 0 0,0 1 0 0 0,0-1 1 0 0,0 0-1 0 0,0 1 0 0 0,1-1 0 0 0,-1 0 0 0 0,0 1 0 0 0,0-1 0 0 0,1 0 0 0 0,-1 0 0 0 0,1 0 0 0 0,-1 0 0 0 0,1 0 0 0 0,0-1 0 0 0,-1 1 1 0 0,1 0-1 0 0,0-1 0 0 0,-1 1 0 0 0,1-1 0 0 0,0 0 0 0 0,0 1 0 0 0,-1-1 0 0 0,1 0 0 0 0,0 0 0 0 0,0 0 0 0 0,-1 0 0 0 0,1 0 1 0 0,0-1-1 0 0,0 1 0 0 0,-1-1 0 0 0,1 1 0 0 0,0-1 0 0 0,-1 1 0 0 0,1-1 0 0 0,0 0 0 0 0,2-1 0 0 0,19-12-32 0 0,-1 0 0 0 0,-1-1 1 0 0,0-1-1 0 0,-1-1 0 0 0,29-32 0 0 0,-17 18-61 0 0,-22 22 64 0 0,41-39-13 0 0,-3-1 0 0 0,65-86 0 0 0,-106 125 66 0 0,-3 4-19 0 0,0 0 0 0 0,1 0 0 0 0,-1 0 0 0 0,10-8 0 0 0,-13 13 83 0 0,1 5-86 0 0,0 1-1 0 0,0 1 0 0 0,0-1 0 0 0,-1 1 0 0 0,0 0 0 0 0,0 0 0 0 0,0-1 0 0 0,0 1 0 0 0,-1 0 0 0 0,0 0 0 0 0,0 0 0 0 0,-2 7 0 0 0,-15 75 54 0 0,8-46-20 0 0,-81 323-69 0 0,62-274 19 0 0,-60 167-1234 0 0,69-213-401 0 0,9-9-1508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 12803 0 0,'0'-1'65'0'0,"0"1"0"0"0,0-1 1 0 0,0 1-1 0 0,0-1 0 0 0,0 1 1 0 0,0 0-1 0 0,0-1 0 0 0,1 1 1 0 0,-1-1-1 0 0,0 1 0 0 0,0-1 1 0 0,0 1-1 0 0,1-1 0 0 0,-1 1 1 0 0,0 0-1 0 0,0-1 0 0 0,1 1 1 0 0,-1-1-1 0 0,0 1 0 0 0,1 0 1 0 0,-1 0-1 0 0,1-1 0 0 0,-1 1 1 0 0,0 0-1 0 0,1-1 0 0 0,-1 1 1 0 0,1 0-1 0 0,-1 0 0 0 0,1 0 1 0 0,0-1-1 0 0,19 1 157 0 0,21 12-580 0 0,-23-5 326 0 0,-1 1 0 0 0,0 1 0 0 0,0 1 0 0 0,0 0 0 0 0,-1 1 0 0 0,-1 1-1 0 0,0 0 1 0 0,17 20 0 0 0,-14-13 25 0 0,-2 1 0 0 0,-1 1-1 0 0,0 1 1 0 0,-1 0 0 0 0,16 39 0 0 0,-12-17-135 0 0,-2 1 0 0 0,-3 1 0 0 0,-1 0 0 0 0,-3 0 0 0 0,-1 1 0 0 0,2 69 0 0 0,-10-77-102 0 0,-1 0 1 0 0,-2 1 0 0 0,-1-1-1 0 0,-2 0 1 0 0,-2 0 0 0 0,-22 64-1 0 0,12-57 189 0 0,-1 0-1 0 0,-3-1 0 0 0,-1-2 0 0 0,-58 80 1 0 0,63-100-60 0 0,-1-1 1 0 0,-1-1 0 0 0,0-1-1 0 0,-2 0 1 0 0,-1-2-1 0 0,0 0 1 0 0,-1-2 0 0 0,-41 21-1 0 0,-11 0-3438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13251 0 0,'0'0'235'0'0,"0"-1"-1"0"0,0 0 1 0 0,0 1 0 0 0,0-1 0 0 0,1 1-1 0 0,-1-1 1 0 0,0 1 0 0 0,0-1 0 0 0,0 1-1 0 0,1-1 1 0 0,-1 1 0 0 0,0-1 0 0 0,0 1-1 0 0,1-1 1 0 0,-1 1 0 0 0,1 0 0 0 0,-1-1-1 0 0,0 1 1 0 0,1 0 0 0 0,-1-1 0 0 0,1 0-1 0 0,16-5 1190 0 0,22 2-2601 0 0,-27 4 1692 0 0,410-7-376 0 0,-298 9-174 0 0,25 0-75 0 0,2 0-1588 0 0,-51-1-2904 0 0,-71-1 613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3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1 243 15419 0 0,'183'5'155'0'0,"18"1"-115"0"0,663-58-61 0 0,-662 35 23 0 0,1448-102-95 0 0,6 56 128 0 0,-651 60 65 0 0,2 40 208 0 0,-230 21-110 0 0,-7 34-323 0 0,-655-73-642 0 0,-1 6 0 0 0,112 39 1 0 0,-179-47-925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5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22 184 7650 0 0,'-1'0'52'0'0,"-1"-5"694"0"0,0 1 1 0 0,0-1 0 0 0,0 0 0 0 0,1 1 0 0 0,-1-1-1 0 0,0-8 1 0 0,2 11-710 0 0,0 0-1 0 0,0 0 0 0 0,1 1 1 0 0,-1-1-1 0 0,1 0 1 0 0,-1 0-1 0 0,1 0 1 0 0,-1 1-1 0 0,1-1 1 0 0,0 1-1 0 0,0-1 0 0 0,0 0 1 0 0,0 1-1 0 0,0-1 1 0 0,0 1-1 0 0,0 0 1 0 0,1-1-1 0 0,-1 1 1 0 0,1 0-1 0 0,-1 0 0 0 0,2-2 1 0 0,21-14-148 0 0,0 0 0 0 0,1 1 0 0 0,35-16 1 0 0,-51 27 44 0 0,1 2-1 0 0,0-1 1 0 0,-1 1 0 0 0,1 0 0 0 0,0 1 0 0 0,1 0 0 0 0,-1 1 0 0 0,0 0 0 0 0,0 0-1 0 0,1 1 1 0 0,-1 0 0 0 0,20 4 0 0 0,-27-3 49 0 0,0 0 0 0 0,-1-1 0 0 0,1 1 0 0 0,-1 0 0 0 0,1 0 0 0 0,-1 1-1 0 0,1-1 1 0 0,-1 0 0 0 0,0 1 0 0 0,0 0 0 0 0,0-1 0 0 0,0 1 0 0 0,0 0 0 0 0,0 0 0 0 0,0 0 0 0 0,0 0 0 0 0,-1 0 0 0 0,1 1-1 0 0,-1-1 1 0 0,0 0 0 0 0,1 1 0 0 0,-1-1 0 0 0,0 1 0 0 0,-1-1 0 0 0,1 1 0 0 0,0 0 0 0 0,-1-1 0 0 0,1 1 0 0 0,-1 0 0 0 0,0-1 0 0 0,0 1-1 0 0,0 0 1 0 0,0 0 0 0 0,-1-1 0 0 0,0 4 0 0 0,-1 5 9 0 0,0 1-1 0 0,-1-1 1 0 0,-1 0-1 0 0,0 0 1 0 0,0-1-1 0 0,-1 1 1 0 0,-6 10-1 0 0,-21 25 40 0 0,-2-1-1 0 0,-2-1 1 0 0,-61 58-1 0 0,36-39 0 0 0,-3 3 397 0 0,63-64-244 0 0,2-2-166 0 0,0 1 0 0 0,0-1 0 0 0,0 1 1 0 0,0-1-1 0 0,0 1 0 0 0,0-1 0 0 0,1 0 0 0 0,-1 0 1 0 0,0 1-1 0 0,0-1 0 0 0,2 0 0 0 0,2-2 6 0 0,-1 1-1 0 0,1-1 0 0 0,0 0 0 0 0,-1 0 1 0 0,0 0-1 0 0,1-1 0 0 0,-1 0 0 0 0,0 1 1 0 0,6-7-1 0 0,3-1 5 0 0,299-222 47 0 0,-302 225-34 0 0,-1-1-1 0 0,0 0 0 0 0,0 0 1 0 0,-1-1-1 0 0,0 0 0 0 0,0-1 1 0 0,-1 0-1 0 0,0 0 0 0 0,-1 0 0 0 0,0-1 1 0 0,-1 0-1 0 0,0 0 0 0 0,-1 0 1 0 0,3-13-1 0 0,-6 23 21 0 0,-1 0 0 0 0,1-1 0 0 0,-1 1 0 0 0,0 0 0 0 0,1 0 0 0 0,-1 0 0 0 0,0-1 0 0 0,0 1 0 0 0,0 0 0 0 0,0 0 0 0 0,0 0 0 0 0,0-1 0 0 0,0 1 0 0 0,0 0 0 0 0,-1 0 0 0 0,1 0 0 0 0,0-1 0 0 0,-1 1 0 0 0,1 0 0 0 0,-1 0 0 0 0,0-2 0 0 0,0 3-34 0 0,0-1 0 0 0,0 1 0 0 0,0-1 0 0 0,0 1 0 0 0,0-1 0 0 0,0 1 0 0 0,0 0 0 0 0,0 0 0 0 0,1-1 0 0 0,-1 1 1 0 0,0 0-1 0 0,0 0 0 0 0,0 0 0 0 0,0 0 0 0 0,0 0 0 0 0,0 0 0 0 0,0 1 0 0 0,0-1 0 0 0,0 0 0 0 0,-1 1 0 0 0,-5 1 8 0 0,1 0-1 0 0,-1 1 0 0 0,1 0 0 0 0,0 0 1 0 0,-10 8-1 0 0,-1 2-23 0 0,1 1-1 0 0,1 1 1 0 0,0 0 0 0 0,2 1-1 0 0,-1 0 1 0 0,2 1-1 0 0,0 0 1 0 0,-13 28 0 0 0,18-32-19 0 0,1 1 1 0 0,1 0-1 0 0,0 0 1 0 0,1 0-1 0 0,0 1 1 0 0,1-1-1 0 0,1 1 1 0 0,0 0-1 0 0,1-1 1 0 0,1 1-1 0 0,0 0 1 0 0,5 27-1 0 0,-4-35-9 0 0,1 0 0 0 0,0-1 0 0 0,0 1 1 0 0,1 0-1 0 0,0-1 0 0 0,0 0 0 0 0,0 1 0 0 0,1-1 0 0 0,0-1 0 0 0,0 1 1 0 0,1 0-1 0 0,-1-1 0 0 0,1 0 0 0 0,0 0 0 0 0,1-1 0 0 0,-1 1 0 0 0,1-1 1 0 0,0 0-1 0 0,7 3 0 0 0,1 0-189 0 0,1-1 0 0 0,0-1 1 0 0,0 0-1 0 0,0-1 0 0 0,1 0 0 0 0,-1-1 1 0 0,23 1-1 0 0,24 0-1521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15091 0 0,'8'24'3077'0'0,"27"82"-1633"0"0,-24-75-1409 0 0,-2 1-1 0 0,-1 0 1 0 0,7 53 0 0 0,0 1-79 0 0,-10-56-360 0 0,-1 0 1 0 0,-1 0 0 0 0,-3 39-1 0 0,-1-20-2478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47 9650 0 0,'-9'-15'2069'0'0,"7"11"-1577"0"0,0 1 0 0 0,0-1 0 0 0,-1 1-1 0 0,1 0 1 0 0,-1 0 0 0 0,-4-5 0 0 0,7 8-436 0 0,-1-1 1 0 0,0 1-1 0 0,0-1 0 0 0,0 1 1 0 0,1 0-1 0 0,-1-1 0 0 0,0 1 0 0 0,0 0 1 0 0,0 0-1 0 0,0-1 0 0 0,0 1 1 0 0,0 0-1 0 0,1 0 0 0 0,-1 0 1 0 0,0 0-1 0 0,0 0 0 0 0,0 0 1 0 0,0 1-1 0 0,0-1 0 0 0,0 0 1 0 0,0 0-1 0 0,1 1 0 0 0,-1-1 1 0 0,0 0-1 0 0,0 1 0 0 0,0-1 0 0 0,1 1 1 0 0,-1-1-1 0 0,0 1 0 0 0,0-1 1 0 0,1 1-1 0 0,-1-1 0 0 0,0 1 1 0 0,0 1-1 0 0,-13 12 71 0 0,-1 2-1 0 0,2 0 1 0 0,1 0-1 0 0,-17 28 1 0 0,-35 76 312 0 0,57-104-388 0 0,1-3-18 0 0,-52 111 242 0 0,49-99-240 0 0,0 0-1 0 0,2 1 1 0 0,-6 31 0 0 0,8-22-25 0 0,0 0-1 0 0,3 0 1 0 0,1 0 0 0 0,1 0 0 0 0,2 1 0 0 0,2-1 0 0 0,9 43-1 0 0,-9-67-156 0 0,0 1 0 0 0,0-1 0 0 0,1 1 0 0 0,1-1 0 0 0,0 0 0 0 0,0-1 0 0 0,1 0-1 0 0,0 0 1 0 0,1 0 0 0 0,0-1 0 0 0,1 0 0 0 0,0-1 0 0 0,0 1 0 0 0,1-2 0 0 0,19 13 0 0 0,0-6-2118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 14235 0 0,'-1'0'37'0'0,"1"0"0"0"0,-1 0 0 0 0,1-1 0 0 0,-1 1 0 0 0,1 0 0 0 0,-1 0 0 0 0,0 0 0 0 0,1 0 0 0 0,-1 0 0 0 0,1 0 0 0 0,-1 0 0 0 0,1 0 0 0 0,-1 0 0 0 0,1 0 0 0 0,-1 0 0 0 0,1 0 0 0 0,-1 0 0 0 0,1 0 0 0 0,-1 0 0 0 0,1 1 0 0 0,-1-1 0 0 0,1 0 0 0 0,-1 0 0 0 0,1 1 0 0 0,-1-1 0 0 0,1 0 0 0 0,-1 1 0 0 0,1-1 0 0 0,0 0 0 0 0,-1 1 0 0 0,1-1 0 0 0,-1 1 0 0 0,1-1 0 0 0,-1 1 0 0 0,7 19 435 0 0,-4-16-564 0 0,3 11 320 0 0,0 0-1 0 0,-2 0 1 0 0,0 0 0 0 0,2 31 0 0 0,-2-13-68 0 0,10 56-19 0 0,-1-9-276 0 0,1 105 1 0 0,-16-147-717 0 0,1-23-208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67 10282 0 0,'0'0'62'0'0,"-1"0"-1"0"0,1 0 0 0 0,0 0 1 0 0,0 0-1 0 0,0 0 0 0 0,-1 0 1 0 0,1 0-1 0 0,0 0 1 0 0,0 0-1 0 0,-1 0 0 0 0,1 0 1 0 0,0-1-1 0 0,0 1 0 0 0,0 0 1 0 0,-1 0-1 0 0,1 0 1 0 0,0 0-1 0 0,0-1 0 0 0,0 1 1 0 0,0 0-1 0 0,-1 0 0 0 0,1 0 1 0 0,0-1-1 0 0,0 1 1 0 0,0 0-1 0 0,0 0 0 0 0,0-1 1 0 0,0 1-1 0 0,0 0 0 0 0,0 0 1 0 0,0-1-1 0 0,0 1 0 0 0,0 0 1 0 0,0 0-1 0 0,0 0 1 0 0,0-1-1 0 0,0 1 0 0 0,0 0 1 0 0,0 0-1 0 0,0-1 0 0 0,0 1 1 0 0,0-1-1 0 0,12-6 1005 0 0,18-1 300 0 0,68-5 49 0 0,144-3 0 0 0,-205 15-1303 0 0,59 0-195 0 0,19-1-1150 0 0,-41-6-2530 0 0,-59 5 1085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81 9314 0 0,'3'-5'672'0'0,"0"0"-1"0"0,0 1 1 0 0,0-1 0 0 0,1 0-1 0 0,-1 1 1 0 0,7-6 0 0 0,-4 5-484 0 0,-1 1 0 0 0,1 0 0 0 0,-1 1 0 0 0,1-1 1 0 0,0 1-1 0 0,0 0 0 0 0,1 1 0 0 0,8-3 0 0 0,-4 2-157 0 0,1 1-1 0 0,-1 0 1 0 0,1 1 0 0 0,-1 0-1 0 0,1 1 1 0 0,-1 0 0 0 0,1 1-1 0 0,15 3 1 0 0,-20-3-15 0 0,-1 1 0 0 0,0 0 1 0 0,0 0-1 0 0,0 0 0 0 0,0 1 0 0 0,0 0 0 0 0,0 0 1 0 0,-1 0-1 0 0,1 1 0 0 0,-1 0 0 0 0,0 0 1 0 0,0 0-1 0 0,0 1 0 0 0,-1-1 0 0 0,0 1 1 0 0,0 0-1 0 0,0 1 0 0 0,0-1 0 0 0,-1 1 1 0 0,0-1-1 0 0,0 1 0 0 0,0 0 0 0 0,-1 0 1 0 0,0 0-1 0 0,0 1 0 0 0,-1-1 0 0 0,1 0 1 0 0,-1 1-1 0 0,-1-1 0 0 0,1 1 0 0 0,-1-1 1 0 0,0 1-1 0 0,-1-1 0 0 0,0 1 0 0 0,0-1 1 0 0,0 0-1 0 0,-3 10 0 0 0,-2 0-2 0 0,0 0 1 0 0,-1 0-1 0 0,-1 0 0 0 0,0-1 1 0 0,-1 0-1 0 0,-1-1 0 0 0,0 0 0 0 0,-1 0 1 0 0,0-1-1 0 0,-1 0 0 0 0,-1-1 0 0 0,-18 13 1 0 0,-13 8 83 0 0,-2-3 0 0 0,-75 38 0 0 0,98-59 383 0 0,23-9-459 0 0,-1 0 0 0 0,1 1 1 0 0,0-1-1 0 0,-1 0 0 0 0,1 0 0 0 0,0 0 1 0 0,-1 0-1 0 0,1 0 0 0 0,0 0 1 0 0,-1 0-1 0 0,1 0 0 0 0,0 1 1 0 0,-1-1-1 0 0,1 0 0 0 0,0 0 0 0 0,-1-1 1 0 0,1 1-1 0 0,0 0 0 0 0,-1 0 1 0 0,1 0-1 0 0,-1 0 0 0 0,1 0 1 0 0,0 0-1 0 0,-1 0 0 0 0,1-1 1 0 0,0 1-1 0 0,0 0 0 0 0,-1 0 0 0 0,1 0 1 0 0,0-1-1 0 0,-1 1 0 0 0,1 0 1 0 0,0 0-1 0 0,0-1 0 0 0,0 1 1 0 0,-1 0-1 0 0,1-1 0 0 0,0 1 0 0 0,0 0 1 0 0,0 0-1 0 0,0-1 0 0 0,-1 1 1 0 0,1-1-1 0 0,0 1 0 0 0,0 0 1 0 0,0-1-1 0 0,0 1 0 0 0,0 0 1 0 0,0-1-1 0 0,0 1 0 0 0,0 0 0 0 0,0-1 1 0 0,0 1-1 0 0,0-1 0 0 0,1-1-6 0 0,0 0 0 0 0,1 0-1 0 0,-1 0 1 0 0,0 0 0 0 0,1 0 0 0 0,-1 1-1 0 0,1-1 1 0 0,-1 1 0 0 0,1-1-1 0 0,3-2 1 0 0,3-2 18 0 0,25-22-45 0 0,2 1-1 0 0,2 2 1 0 0,0 2-1 0 0,60-28 1 0 0,68-44-149 0 0,-13-16 90 0 0,-151 110 75 0 0,1-1-1 0 0,0 1 0 0 0,-1 1 0 0 0,1-1 0 0 0,0 0 0 0 0,0 0 1 0 0,0 1-1 0 0,0-1 0 0 0,0 1 0 0 0,-1-1 0 0 0,1 1 1 0 0,0 0-1 0 0,3 0 0 0 0,-6 12 99 0 0,-4-4-84 0 0,1-1 1 0 0,-1 0-1 0 0,0 0 0 0 0,-1-1 1 0 0,-7 8-1 0 0,-7 9 26 0 0,5-5-32 0 0,2 2-1 0 0,0-1 1 0 0,2 2-1 0 0,0-1 1 0 0,1 1-1 0 0,1 1 1 0 0,1 0-1 0 0,1 0 1 0 0,1 1-1 0 0,1 0 1 0 0,1 0-1 0 0,-2 36 1 0 0,6-53-28 0 0,0 0-1 0 0,0-1 1 0 0,1 1 0 0 0,0 0 0 0 0,0 0 0 0 0,0-1-1 0 0,1 1 1 0 0,0 0 0 0 0,0-1 0 0 0,0 1 0 0 0,0-1 0 0 0,1 0-1 0 0,0 0 1 0 0,5 6 0 0 0,-5-8-179 0 0,0 0 0 0 0,0 1 0 0 0,0-2 0 0 0,1 1 0 0 0,-1 0 0 0 0,1-1 0 0 0,-1 1 0 0 0,1-1-1 0 0,0 0 1 0 0,0-1 0 0 0,0 1 0 0 0,0 0 0 0 0,1-1 0 0 0,-1 0 0 0 0,0 0 0 0 0,1-1 0 0 0,-1 1 0 0 0,0-1 0 0 0,8 0 0 0 0,15-3-2345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 14915 0 0,'-1'0'37'0'0,"0"-1"1"0"0,0 1-1 0 0,0-1 0 0 0,0 1 0 0 0,0 0 0 0 0,0 0 0 0 0,-1-1 1 0 0,1 1-1 0 0,0 0 0 0 0,0 0 0 0 0,0 0 0 0 0,0 0 0 0 0,0 1 0 0 0,0-1 1 0 0,-1 0-1 0 0,1 0 0 0 0,0 1 0 0 0,0-1 0 0 0,0 0 0 0 0,0 1 1 0 0,0-1-1 0 0,0 1 0 0 0,0-1 0 0 0,0 1 0 0 0,0 0 0 0 0,0-1 1 0 0,0 1-1 0 0,1 0 0 0 0,-2 1 0 0 0,-28 30 171 0 0,22-23 22 0 0,-388 400 500 0 0,386-399-715 0 0,-95 99-213 0 0,-31 29-1300 0 0,36-55-2886 0 0,81-69 1221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8562 0 0,'0'-2'160'0'0,"-1"1"0"0"0,1 0-1 0 0,0 0 1 0 0,0 0 0 0 0,0-1 0 0 0,0 1 0 0 0,0 0 0 0 0,0 0 0 0 0,0-1 0 0 0,0 1-1 0 0,0 0 1 0 0,0 0 0 0 0,1 0 0 0 0,-1-1 0 0 0,1-1 0 0 0,0 2-139 0 0,0 1 1 0 0,-1-1-1 0 0,1 1 1 0 0,0-1 0 0 0,0 1-1 0 0,0-1 1 0 0,0 1-1 0 0,-1-1 1 0 0,1 1-1 0 0,0 0 1 0 0,0-1-1 0 0,0 1 1 0 0,0 0-1 0 0,0 0 1 0 0,0 0-1 0 0,0 0 1 0 0,0-1-1 0 0,0 1 1 0 0,2 1-1 0 0,-3-1 546 0 0,2 0-131 0 0,-1-1 0 0 0,0 1 0 0 0,0 0 0 0 0,1 0 0 0 0,-1 0 1 0 0,0 0-1 0 0,0 0 0 0 0,0 1 0 0 0,1-1 0 0 0,-1 0 0 0 0,0 1 0 0 0,0-1 0 0 0,2 1 0 0 0,3 2-239 0 0,-3-1-175 0 0,-1 0 1 0 0,0 1-1 0 0,0 0 0 0 0,0-1 1 0 0,0 1-1 0 0,0 0 1 0 0,0 0-1 0 0,-1 0 1 0 0,1 0-1 0 0,-1 0 1 0 0,0 0-1 0 0,1 5 0 0 0,1 2 8 0 0,-1-2-22 0 0,0 0-1 0 0,-1 0 1 0 0,0 0-1 0 0,0 1 1 0 0,-1-1 0 0 0,0 1-1 0 0,-1 12 1 0 0,-1 7-32 0 0,9 235 46 0 0,-6-252-17 0 0,0-1 0 0 0,0 0 0 0 0,1 0 1 0 0,4 13-1 0 0,-5-20 10 0 0,0-1 1 0 0,0 0 0 0 0,0 0 0 0 0,0 0-1 0 0,0 0 1 0 0,0 0 0 0 0,0 0-1 0 0,0 0 1 0 0,1-1 0 0 0,-1 1 0 0 0,1 0-1 0 0,0-1 1 0 0,-1 1 0 0 0,1-1 0 0 0,0 1-1 0 0,0-1 1 0 0,0 0 0 0 0,0 0-1 0 0,0 0 1 0 0,0 0 0 0 0,0 0 0 0 0,0 0-1 0 0,0-1 1 0 0,1 1 0 0 0,2 0-1 0 0,23-1 187 0 0,0 0-1 0 0,0-2 1 0 0,48-9-1 0 0,8-1-209 0 0,7 6-108 0 0,45-5-601 0 0,-113 7-832 0 0,0 0 0 0 0,-1-1 0 0 0,39-15-1 0 0,-32 8-3713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72 17020 0 0,'-1'-8'253'0'0,"1"3"-126"0"0,-1 1 0 0 0,1 0 1 0 0,0 0-1 0 0,0-1 0 0 0,2-6 0 0 0,-2 9-129 0 0,1 1 1 0 0,-1 0 0 0 0,1 0-1 0 0,-1 0 1 0 0,1 0-1 0 0,-1 0 1 0 0,1 0-1 0 0,0 0 1 0 0,0 0-1 0 0,-1 0 1 0 0,1 0-1 0 0,0 0 1 0 0,0 0 0 0 0,0 0-1 0 0,0 1 1 0 0,0-1-1 0 0,0 0 1 0 0,0 1-1 0 0,0-1 1 0 0,1 1-1 0 0,-1-1 1 0 0,0 1 0 0 0,3-1-1 0 0,11-2 16 0 0,0 0 0 0 0,0 1 0 0 0,0 1 0 0 0,0 1 0 0 0,28 2 0 0 0,75 17 277 0 0,-81-9-270 0 0,1 1 1 0 0,-2 1-1 0 0,0 3 1 0 0,0 1-1 0 0,-2 1 1 0 0,0 2-1 0 0,34 25 1 0 0,-20-8-18 0 0,-1 3 0 0 0,-2 1 1 0 0,73 85-1 0 0,-62-57-14 0 0,-2 1 0 0 0,60 106 0 0 0,-92-135 21 0 0,-2 0-1 0 0,-2 1 1 0 0,-1 1 0 0 0,-3 0-1 0 0,-1 1 1 0 0,11 69-1 0 0,-19-70-22 0 0,-1 0 0 0 0,-2 1 0 0 0,-3-1-1 0 0,-5 48 1 0 0,2-61-326 0 0,-1 0 0 0 0,-2 0 0 0 0,0-1 0 0 0,-2 0 0 0 0,-2-1 0 0 0,-24 48 0 0 0,6-32-1146 0 0,-2-5-1043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0 303 14571 0 0,'8'-12'2839'0'0,"-8"11"-2754"0"0,1 0-1 0 0,-1 0 1 0 0,1 0 0 0 0,-1 0 0 0 0,1 0 0 0 0,-1 0 0 0 0,1 0 0 0 0,0 0 0 0 0,-1 1-1 0 0,1-1 1 0 0,0 0 0 0 0,0 0 0 0 0,0 0 0 0 0,-1 1 0 0 0,1-1 0 0 0,0 1 0 0 0,0-1-1 0 0,0 1 1 0 0,0-1 0 0 0,2 0 0 0 0,15-1-84 0 0,-1 0-1 0 0,1 1 1 0 0,0 0-1 0 0,28 4 1 0 0,-9 0 44 0 0,30 0-119 0 0,18 1-983 0 0,121-8 1 0 0,-166-1-1034 0 0</inkml:trace>
  <inkml:trace contextRef="#ctx0" brushRef="#br0" timeOffset="1">306 1 15019 0 0,'0'0'34'0'0,"-1"0"-1"0"0,1 0 0 0 0,0 0 1 0 0,0 0-1 0 0,0 0 0 0 0,-1 0 1 0 0,1 0-1 0 0,0 0 0 0 0,0 0 1 0 0,-1 0-1 0 0,1 0 1 0 0,0 0-1 0 0,0 0 0 0 0,0 0 1 0 0,-1 1-1 0 0,1-1 0 0 0,0 0 1 0 0,0 0-1 0 0,0 0 1 0 0,-1 0-1 0 0,1 0 0 0 0,0 0 1 0 0,0 1-1 0 0,0-1 0 0 0,0 0 1 0 0,0 0-1 0 0,-1 0 0 0 0,1 1 1 0 0,0-1-1 0 0,0 0 1 0 0,0 0-1 0 0,0 0 0 0 0,0 1 1 0 0,0-1-1 0 0,0 0 0 0 0,0 0 1 0 0,0 1-1 0 0,0-1 0 0 0,0 0 1 0 0,0 0-1 0 0,0 0 1 0 0,0 1-1 0 0,0-1 0 0 0,0 0 1 0 0,0 0-1 0 0,0 1 0 0 0,0-1 1 0 0,0 0-1 0 0,0 1 0 0 0,2 13-56 0 0,8 52 1322 0 0,-3 0 1 0 0,-1 121 0 0 0,-29 133-5162 0 0,19-273 972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54 11346 0 0,'0'-4'346'0'0,"0"0"0"0"0,0 0 0 0 0,1 0 0 0 0,0 0 0 0 0,-1 0-1 0 0,3-4 1 0 0,-3 7-208 0 0,1-1 0 0 0,-1 1-1 0 0,1 0 1 0 0,0-1 0 0 0,-1 1-1 0 0,1 0 1 0 0,0 0 0 0 0,0 0 0 0 0,0 0-1 0 0,0 0 1 0 0,0 0 0 0 0,0 0-1 0 0,0 0 1 0 0,0 0 0 0 0,0 0 0 0 0,1 0-1 0 0,-1 1 1 0 0,0-1 0 0 0,0 1-1 0 0,1-1 1 0 0,1 0 0 0 0,-3 1-105 0 0,1 0 0 0 0,-1 0-1 0 0,1 1 1 0 0,-1-1 0 0 0,1 0 0 0 0,-1 0 0 0 0,1 0-1 0 0,-1 1 1 0 0,1-1 0 0 0,-1 0 0 0 0,1 0 0 0 0,-1 1-1 0 0,0-1 1 0 0,1 0 0 0 0,-1 1 0 0 0,1-1 0 0 0,-1 0-1 0 0,0 1 1 0 0,1-1 0 0 0,-1 1 0 0 0,0-1 0 0 0,0 1-1 0 0,1-1 1 0 0,-1 1 0 0 0,0-1 0 0 0,0 1 0 0 0,0-1-1 0 0,0 1 1 0 0,0-1 0 0 0,0 1 0 0 0,1-1 0 0 0,-1 1-1 0 0,0-1 1 0 0,0 1 0 0 0,-1-1 0 0 0,1 1 0 0 0,1 22 227 0 0,-11 33 79 0 0,2-13-224 0 0,-5 31-76 0 0,5-33-16 0 0,-4 71-1 0 0,11-79-10 0 0,0-18-14 0 0,0 1 0 0 0,2-1 1 0 0,4 32-1 0 0,-4-42 5 0 0,1 1 0 0 0,0 0-1 0 0,0 0 1 0 0,0 0 0 0 0,1-1-1 0 0,0 0 1 0 0,0 1 0 0 0,0-1 0 0 0,1 0-1 0 0,0 0 1 0 0,0-1 0 0 0,0 1-1 0 0,9 6 1 0 0,-8-7-2 0 0,0-1 0 0 0,0 0 0 0 0,0 0 0 0 0,0-1 0 0 0,0 1 0 0 0,1-1 0 0 0,-1-1 0 0 0,1 1 0 0 0,0-1 0 0 0,-1 1 0 0 0,1-2 0 0 0,0 1 0 0 0,0-1 0 0 0,0 1 0 0 0,-1-2 0 0 0,1 1 0 0 0,0-1 0 0 0,0 0 0 0 0,0 0 0 0 0,-1 0 0 0 0,1-1 0 0 0,10-4 0 0 0,2-2-111 0 0,0 0-1 0 0,-1-2 1 0 0,0 0 0 0 0,-1 0 0 0 0,24-22-1 0 0,-2-2-226 0 0,-2-2 0 0 0,-1-2 0 0 0,-2-2 0 0 0,51-80 0 0 0,-73 102 370 0 0,-2-1 1 0 0,0 1 0 0 0,7-28 0 0 0,7-13 492 0 0,-18 49-161 0 0,-7 14-178 0 0,-9 19-79 0 0,-27 85 40 0 0,29-82-135 0 0,-1 0 0 0 0,-24 43 1 0 0,-6 10 1 0 0,-19 56-47 0 0,-33 83-37 0 0,78-182 102 0 0,-24 44 1 0 0,33-70-26 0 0,-1 1 0 0 0,-1-1 1 0 0,0-1-1 0 0,-1 1 0 0 0,1-1 0 0 0,-2-1 0 0 0,1 1 1 0 0,-15 9-1 0 0,19-15-130 0 0,0 0-1 0 0,-1-1 1 0 0,1 0-1 0 0,-1 0 1 0 0,1 0 0 0 0,-8 1-1 0 0,11-3-192 0 0,-1 1 0 0 0,0-1 0 0 0,1 0 0 0 0,-1 0 0 0 0,0 0 0 0 0,0 0 0 0 0,1 0-1 0 0,-1 0 1 0 0,0 0 0 0 0,0-1 0 0 0,1 1 0 0 0,-4-2 0 0 0,-1-2-2950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5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498 54 10370 0 0,'-47'-50'2291'0'0,"47"49"-2289"0"0,0 1-1 0 0,-1 0 0 0 0,1-1 0 0 0,-1 1 1 0 0,1 0-1 0 0,-1-1 0 0 0,1 1 0 0 0,-1 0 0 0 0,1 0 1 0 0,-1 0-1 0 0,1 0 0 0 0,-1-1 0 0 0,1 1 1 0 0,-1 0-1 0 0,1 0 0 0 0,-1 0 0 0 0,1 0 1 0 0,-1 0-1 0 0,1 0 0 0 0,-1 0 0 0 0,0 0 0 0 0,1 0 1 0 0,-1 1-1 0 0,1-1 0 0 0,-1 0 0 0 0,1 0 1 0 0,-1 0-1 0 0,1 1 0 0 0,-1-1 0 0 0,1 0 1 0 0,-1 1-1 0 0,-18 12-127 0 0,14-9 111 0 0,-25 19 51 0 0,1 2 0 0 0,0 1 0 0 0,3 2 0 0 0,0 0-1 0 0,1 2 1 0 0,2 1 0 0 0,1 0 0 0 0,2 2 0 0 0,-17 35 0 0 0,10-12-31 0 0,3 1 1 0 0,3 2 0 0 0,2 0-1 0 0,-21 112 1 0 0,35-141-46 0 0,1-1 0 0 0,2 1 1 0 0,0 0-1 0 0,2 0 0 0 0,2-1 0 0 0,7 48 1 0 0,-7-66-59 0 0,0 0 1 0 0,1-1-1 0 0,1 1 1 0 0,0-1-1 0 0,0 1 1 0 0,1-1 0 0 0,1-1-1 0 0,-1 1 1 0 0,1-1-1 0 0,1 0 1 0 0,0 0-1 0 0,0-1 1 0 0,1 1-1 0 0,0-2 1 0 0,0 1 0 0 0,1-1-1 0 0,0-1 1 0 0,0 1-1 0 0,1-2 1 0 0,15 9-1 0 0,25 5-1210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546 0 15963 0 0,'0'0'4193'0'0,"-1"3"-3834"0"0,-9 48-410 0 0,8-35 102 0 0,-1 0-1 0 0,-10 30 1 0 0,-45 89 218 0 0,-136 232 0 0 0,149-294-1256 0 0,-73 91 0 0 0,45-63-2599 0 0,44-58 355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17252 0 0,'-1'0'120'0'0,"0"0"0"0"0,0 1 0 0 0,0-1 0 0 0,0 0 1 0 0,0 1-1 0 0,0-1 0 0 0,1 1 0 0 0,-1 0 0 0 0,0-1 1 0 0,0 1-1 0 0,1 0 0 0 0,-1-1 0 0 0,1 1 1 0 0,-1 0-1 0 0,0 0 0 0 0,1 0 0 0 0,-1-1 0 0 0,1 1 1 0 0,0 0-1 0 0,-1 0 0 0 0,1 0 0 0 0,0 0 0 0 0,-1 0 1 0 0,1 0-1 0 0,0 0 0 0 0,0 1 0 0 0,-6 39-548 0 0,2-15 530 0 0,-12 38-77 0 0,-11 81 1 0 0,20-101-52 0 0,-3-1 1 0 0,-18 55 0 0 0,9-38 67 0 0,18-56-23 0 0,0-1 13 0 0,0 0 0 0 0,0-1 0 0 0,1 1 0 0 0,-1 0 1 0 0,1 1-1 0 0,-1-1 0 0 0,1 0 0 0 0,1 6 0 0 0,14-4 323 0 0,-5-5-264 0 0,0 0 1 0 0,-1 0-1 0 0,1-1 0 0 0,0 0 1 0 0,-1-1-1 0 0,1 0 0 0 0,0-1 1 0 0,11-5-1 0 0,-3 3-47 0 0,161-44-4 0 0,31-9-1742 0 0,-145 37-629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21285 0 0,'23'-5'-184'0'0,"14"1"103"0"0,7-1 65 0 0,7 1-16 0 0,6 0 112 0 0,2-1-80 0 0,7 2 25 0 0,8 0-41 0 0,5-1 16 0 0,10 1-9 0 0,3 0-55 0 0,1-2-8 0 0,2-2-344 0 0,-14 2-1600 0 0,-6 2-353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18692 0 0,'0'0'1768'0'0,"-3"26"-1432"0"0,3-3-208 0 0,0 7 9 0 0,-2 6-73 0 0,-1 8 8 0 0,-2 5-48 0 0,2 1 40 0 0,-2 6-48 0 0,3-4-72 0 0,-5 1 48 0 0,1 2-144 0 0,-2 0 47 0 0,-5-4-671 0 0,4-4-1952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9386 0 0,'-8'-5'3281'0'0,"18"2"-2093"0"0,29 4-1205 0 0,-26 0 698 0 0,134 0 369 0 0,97-1-896 0 0,-239 0-183 0 0,356-2-2175 0 0,-339 3-204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14 8802 0 0,'-33'0'4381'0'0,"32"0"-4174"0"0,3 1 77 0 0,5 2 219 0 0,1 0 1 0 0,-1-1 0 0 0,1 0 0 0 0,0 0 0 0 0,-1-1 0 0 0,14 1 0 0 0,54-1 1142 0 0,-43-2-1416 0 0,368-16 221 0 0,-271 9-2393 0 0,-74 4-457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10138 0 0,'0'0'16'0'0,"-1"0"1"0"0,1 0-1 0 0,0 0 0 0 0,0 0 0 0 0,0 0 1 0 0,0 0-1 0 0,0 0 0 0 0,0 0 0 0 0,0 0 1 0 0,-1 0-1 0 0,1 0 0 0 0,0 0 0 0 0,0 0 0 0 0,0 0 1 0 0,0 0-1 0 0,0 0 0 0 0,-1 0 0 0 0,1 0 1 0 0,0 0-1 0 0,0 0 0 0 0,0 0 0 0 0,0 0 1 0 0,0 0-1 0 0,0 0 0 0 0,0 0 0 0 0,-1 0 1 0 0,1 0-1 0 0,0 0 0 0 0,0 0 0 0 0,0 1 1 0 0,0-1-1 0 0,0 0 0 0 0,0 0 0 0 0,0 0 0 0 0,0 0 1 0 0,0 0-1 0 0,0 0 0 0 0,-1 0 0 0 0,1 0 1 0 0,0 1-1 0 0,0-1 0 0 0,0 0 0 0 0,0 0 1 0 0,0 0-1 0 0,0 0 0 0 0,0 0 0 0 0,0 0 1 0 0,0 1-1 0 0,0-1 0 0 0,0 0 0 0 0,0 0 1 0 0,0 0-1 0 0,0 0 0 0 0,0 0 0 0 0,0 0 0 0 0,0 1 1 0 0,0-1-1 0 0,1 0 0 0 0,-1 0 0 0 0,-5 19 503 0 0,-1 21 193 0 0,-18 109 503 0 0,6-52-1143 0 0,-62 269-259 0 0,74-350-1971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8026 0 0,'0'0'229'0'0,"0"0"1"0"0,0 0-1 0 0,-1-1 1 0 0,1 1-1 0 0,0 0 1 0 0,-1-1-1 0 0,1 1 1 0 0,0 0-1 0 0,0 0 1 0 0,0-1 0 0 0,-1 1-1 0 0,1 0 1 0 0,0-1-1 0 0,0 1 1 0 0,0-1-1 0 0,0 1 1 0 0,0 0-1 0 0,0-1 1 0 0,0 1-1 0 0,0 0 1 0 0,0-1-1 0 0,0 1 1 0 0,0-1-1 0 0,0 1 1 0 0,0 0-1 0 0,0-1 1 0 0,0 0 0 0 0,9-5 2178 0 0,18 0-2476 0 0,-23 6 428 0 0,11-2-216 0 0,0 0 1 0 0,0 1-1 0 0,0 1 0 0 0,24 3 0 0 0,0 0-11 0 0,5-2-461 0 0,6 2-1238 0 0,-1-3 0 0 0,51-6 0 0 0,-81 3-1141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2 178 10314 0 0,'-1'-3'210'0'0,"1"1"-1"0"0,0-1 1 0 0,0 0 0 0 0,0 0-1 0 0,0 0 1 0 0,0 1 0 0 0,0-1-1 0 0,1 0 1 0 0,-1 0 0 0 0,1 1-1 0 0,0-1 1 0 0,-1 0 0 0 0,1 1-1 0 0,1-1 1 0 0,-1 1-1 0 0,0-1 1 0 0,1 1 0 0 0,2-4-1 0 0,-1 3-49 0 0,1-1 0 0 0,-1 2-1 0 0,0-1 1 0 0,1 0-1 0 0,0 1 1 0 0,0-1-1 0 0,0 1 1 0 0,0 0-1 0 0,0 0 1 0 0,7-2 0 0 0,3 1-103 0 0,0 0 1 0 0,0 1 0 0 0,0 0 0 0 0,1 1-1 0 0,-1 0 1 0 0,19 2 0 0 0,-28 0-65 0 0,1 0 0 0 0,-1-1 1 0 0,1 2-1 0 0,-1-1 0 0 0,1 1 0 0 0,-1-1 0 0 0,0 2 1 0 0,0-1-1 0 0,0 0 0 0 0,0 1 0 0 0,0 0 1 0 0,-1 0-1 0 0,1 1 0 0 0,-1-1 0 0 0,0 1 0 0 0,0 0 1 0 0,0 0-1 0 0,0 0 0 0 0,-1 1 0 0 0,1-1 1 0 0,-1 1-1 0 0,-1 0 0 0 0,1 0 0 0 0,0 0 0 0 0,1 5 1 0 0,-1-1 5 0 0,-1 0 1 0 0,1 1 0 0 0,-2-1 0 0 0,1 0-1 0 0,-1 1 1 0 0,-1-1 0 0 0,1 1 0 0 0,-2-1-1 0 0,1 0 1 0 0,-1 1 0 0 0,-1-1 0 0 0,0 0-1 0 0,0 1 1 0 0,-4 8 0 0 0,-3 4 15 0 0,-1 0 1 0 0,-1-1 0 0 0,-1 0-1 0 0,0-1 1 0 0,-2-1 0 0 0,0 0 0 0 0,-24 24-1 0 0,37-41 292 0 0,1-3-305 0 0,-1 1 0 0 0,1 0 0 0 0,0 0 0 0 0,0 0 0 0 0,0 0 1 0 0,0 0-1 0 0,-1 0 0 0 0,1 0 0 0 0,0 0 0 0 0,0 0 0 0 0,0-1 0 0 0,0 1 0 0 0,0 0 1 0 0,-1 0-1 0 0,1 0 0 0 0,0 0 0 0 0,0 0 0 0 0,0-1 0 0 0,0 1 0 0 0,0 0 0 0 0,0 0 0 0 0,0 0 1 0 0,0 0-1 0 0,0-1 0 0 0,0 1 0 0 0,0 0 0 0 0,-1 0 0 0 0,1 0 0 0 0,0 0 0 0 0,0-1 0 0 0,0 1 1 0 0,0 0-1 0 0,1 0 0 0 0,-1 0 0 0 0,0-1 0 0 0,0 1 0 0 0,0 0 0 0 0,0 0 0 0 0,0 0 1 0 0,0-1-1 0 0,3-7 22 0 0,0 0 1 0 0,1 1 0 0 0,0-1 0 0 0,0 1 0 0 0,1 0 0 0 0,0 0 0 0 0,0 0 0 0 0,13-11-1 0 0,-4 1-22 0 0,21-23-1 0 0,1 1 0 0 0,2 2-1 0 0,2 2 1 0 0,44-31 0 0 0,145-98-148 0 0,-219 155 157 0 0,-8 7-8 0 0,-1 0-1 0 0,1 1 1 0 0,-1 0 0 0 0,1-1-1 0 0,-1 1 1 0 0,1 0 0 0 0,0 0-1 0 0,0 0 1 0 0,0 0 0 0 0,2-1-1 0 0,-5 21 66 0 0,-3-6-62 0 0,1 0-1 0 0,-2-1 1 0 0,-6 14-1 0 0,-6 17 25 0 0,11-25-32 0 0,2-1 1 0 0,0 1 0 0 0,0 0-1 0 0,2 1 1 0 0,-1 30-1 0 0,3-42 3 0 0,1-1 0 0 0,-1 0 0 0 0,1 1 0 0 0,0-1 0 0 0,1 0-1 0 0,-1 0 1 0 0,1 0 0 0 0,1 0 0 0 0,-1 0 0 0 0,1 0 0 0 0,0 0 0 0 0,0-1-1 0 0,0 1 1 0 0,1-1 0 0 0,0 0 0 0 0,0 0 0 0 0,0-1 0 0 0,1 1-1 0 0,8 6 1 0 0,-4-6-1 0 0,0 1 0 0 0,0-1 0 0 0,0-1 0 0 0,1 0 0 0 0,-1 0-1 0 0,1-1 1 0 0,0 0 0 0 0,0-1 0 0 0,16 2 0 0 0,-5-2-1051 0 0,-1-2 1 0 0,1 0 0 0 0,36-5-1 0 0,-28 0-3339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922 0 8146 0 0,'-3'0'283'0'0,"1"0"0"0"0,-1 0 1 0 0,1 0-1 0 0,0 0 0 0 0,-1 1 0 0 0,1-1 1 0 0,0 1-1 0 0,-1-1 0 0 0,1 1 1 0 0,0 0-1 0 0,0 0 0 0 0,0 0 0 0 0,-1 0 1 0 0,1 0-1 0 0,0 0 0 0 0,1 1 1 0 0,-1-1-1 0 0,-2 3 0 0 0,-38 37 2053 0 0,30-28-2415 0 0,-423 405 1067 0 0,358-357-967 0 0,-162 97 1 0 0,235-155-236 0 0,0 0 1 0 0,0-1-1 0 0,-1 0 1 0 0,1 0-1 0 0,-1 0 1 0 0,1 0-1 0 0,-1-1 1 0 0,1 1-1 0 0,-1-1 1 0 0,0 0-1 0 0,0-1 1 0 0,-6 1-1 0 0,3-4-2224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6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21 242 11090 0 0,'0'-2'154'0'0,"-1"0"-1"0"0,1-1 0 0 0,0 1 0 0 0,1 0 0 0 0,-1 0 0 0 0,0-1 0 0 0,1 1 1 0 0,-1 0-1 0 0,1 0 0 0 0,-1 0 0 0 0,1 0 0 0 0,0 0 0 0 0,0 0 0 0 0,0 0 1 0 0,0 0-1 0 0,1 0 0 0 0,-1 0 0 0 0,0 1 0 0 0,1-1 0 0 0,-1 0 1 0 0,4-2-1 0 0,3-2-127 0 0,1-1 1 0 0,0 1 0 0 0,13-7 0 0 0,-1 1 200 0 0,1 0-255 0 0,-1 2 0 0 0,2 0 0 0 0,-1 1 0 0 0,1 1 0 0 0,0 2 0 0 0,25-5-1 0 0,-39 9 16 0 0,1 0-4 0 0,0 1 0 0 0,-1 0-1 0 0,1 1 1 0 0,0 0-1 0 0,0 0 1 0 0,0 1 0 0 0,0 0-1 0 0,0 1 1 0 0,-1 0-1 0 0,1 0 1 0 0,-1 1-1 0 0,1 0 1 0 0,-1 1 0 0 0,0 0-1 0 0,9 6 1 0 0,-15-8 7 0 0,-1 0 1 0 0,0-1 0 0 0,0 1-1 0 0,0 0 1 0 0,0 0-1 0 0,0 1 1 0 0,0-1 0 0 0,-1 0-1 0 0,1 1 1 0 0,-1-1-1 0 0,1 1 1 0 0,-1-1 0 0 0,0 1-1 0 0,0 0 1 0 0,0-1-1 0 0,0 1 1 0 0,0 3 0 0 0,-1-2 8 0 0,0 1 1 0 0,0-1 0 0 0,0 0 0 0 0,-1 1-1 0 0,1-1 1 0 0,-1 0 0 0 0,0 1 0 0 0,0-1-1 0 0,-1 0 1 0 0,-1 5 0 0 0,-5 6 13 0 0,0-1 0 0 0,-1 1 0 0 0,-1-1 0 0 0,-17 19 0 0 0,1-3 12 0 0,-1-1 0 0 0,-1-1 0 0 0,-2-2 0 0 0,-1-1 1 0 0,0-1-1 0 0,-2-1 0 0 0,-1-3 0 0 0,-1 0 0 0 0,0-2 0 0 0,-42 14 0 0 0,75-31 19 0 0,0 0 0 0 0,-1-1 0 0 0,1 1 0 0 0,0-1 0 0 0,-1 1 0 0 0,1-1 0 0 0,0 0 0 0 0,-1 0 0 0 0,1 0-1 0 0,-3-1 1 0 0,5 1-27 0 0,0 0 0 0 0,-1 0 0 0 0,1 0 0 0 0,0 0 0 0 0,-1 0 0 0 0,1-1 0 0 0,0 1 0 0 0,0 0 0 0 0,-1 0 0 0 0,1 0 0 0 0,0 0 0 0 0,0-1 0 0 0,-1 1 0 0 0,1 0 0 0 0,0 0 0 0 0,0-1 0 0 0,-1 1 0 0 0,1 0 0 0 0,0-1 0 0 0,0 1 0 0 0,0 0 0 0 0,0 0 0 0 0,-1-1 0 0 0,1 1 0 0 0,0 0 0 0 0,0-1 0 0 0,5-14 227 0 0,24-22-207 0 0,2 1 0 0 0,1 1 1 0 0,65-53-1 0 0,-11 14-174 0 0,-13 12-35 0 0,99-106 0 0 0,-165 160 220 0 0,0-1 1 0 0,-1 0-1 0 0,0 0 1 0 0,5-10-1 0 0,-10 18 352 0 0,-3 1-395 0 0,1 0 0 0 0,0 1 0 0 0,-1-1 0 0 0,1 1 0 0 0,0 0-1 0 0,-1 0 1 0 0,1-1 0 0 0,0 1 0 0 0,0 0 0 0 0,0 0 0 0 0,-1 0-1 0 0,1 0 1 0 0,0 0 0 0 0,0 0 0 0 0,1 1 0 0 0,-1-1 0 0 0,-1 2-1 0 0,-15 25-31 0 0,14-23 27 0 0,-6 12 17 0 0,-7 10-15 0 0,1 1 0 0 0,-16 46 0 0 0,28-64-24 0 0,0 0 0 0 0,1 0 1 0 0,0 0-1 0 0,0 1 0 0 0,1-1 0 0 0,1 1 1 0 0,0-1-1 0 0,0 0 0 0 0,1 1 0 0 0,0-1 0 0 0,5 19 1 0 0,-3-19-170 0 0,0 1 1 0 0,1 0-1 0 0,1-1 1 0 0,0 1-1 0 0,0-1 1 0 0,1-1 0 0 0,0 1-1 0 0,0-1 1 0 0,1 0-1 0 0,0 0 1 0 0,1-1-1 0 0,0 0 1 0 0,1 0 0 0 0,13 9-1 0 0,10 0-2831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7 15259 0 0,'0'-1'33'0'0,"0"1"-1"0"0,0 0 1 0 0,0-1-1 0 0,-1 1 1 0 0,1 0 0 0 0,0-1-1 0 0,0 1 1 0 0,0 0-1 0 0,-1-1 1 0 0,1 1-1 0 0,0 0 1 0 0,-1-1-1 0 0,1 1 1 0 0,0 0 0 0 0,-1 0-1 0 0,1 0 1 0 0,0-1-1 0 0,-1 1 1 0 0,1 0-1 0 0,0 0 1 0 0,-1 0-1 0 0,1 0 1 0 0,0 0 0 0 0,-1-1-1 0 0,1 1 1 0 0,-1 0-1 0 0,1 0 1 0 0,0 0-1 0 0,-1 0 1 0 0,1 0-1 0 0,-1 0 1 0 0,0 1 0 0 0,2 12 187 0 0,1 2-170 0 0,-2 25 5 0 0,-3 1 0 0 0,-13 79 0 0 0,15-117-56 0 0,-14 80 20 0 0,4-32 20 0 0,-5 81 0 0 0,16-130 0 0 0,-1 1 0 0 0,1-1-1 0 0,0 0 1 0 0,1 1 0 0 0,-1-1 0 0 0,0 1 0 0 0,1-1-1 0 0,-1 0 1 0 0,1 1 0 0 0,0-1 0 0 0,-1 0 0 0 0,1 1-1 0 0,0-1 1 0 0,1 0 0 0 0,-1 0 0 0 0,0 0 0 0 0,1 0-1 0 0,-1 0 1 0 0,3 2 0 0 0,-1-2 31 0 0,0 0 0 0 0,0 0 1 0 0,0-1-1 0 0,0 1 0 0 0,0-1 0 0 0,1 0 0 0 0,-1 1 0 0 0,1-2 1 0 0,-1 1-1 0 0,1 0 0 0 0,-1-1 0 0 0,7 1 0 0 0,40 0 331 0 0,93-11-1 0 0,-60 2-295 0 0,307-33-704 0 0,-301 23-1217 0 0,-54 8-153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669 35 8122 0 0,'-17'-32'4073'0'0,"16"31"-4017"0"0,-13 0 27 0 0,12 1-65 0 0,0 0 0 0 0,0 0 0 0 0,-1 0 0 0 0,1 0 0 0 0,0 0 0 0 0,-1 0-1 0 0,1 0 1 0 0,0 1 0 0 0,0-1 0 0 0,0 1 0 0 0,-1 0 0 0 0,-3 1 0 0 0,-21 14 241 0 0,1 0 1 0 0,1 1-1 0 0,0 2 1 0 0,-27 26-1 0 0,26-21-33 0 0,2 2-1 0 0,1 0 1 0 0,-23 36-1 0 0,-51 94 380 0 0,63-95-504 0 0,4 1 0 0 0,2 2 0 0 0,2 0 0 0 0,-20 84 0 0 0,25-58-79 0 0,4 1 1 0 0,-10 155-1 0 0,24-193-16 0 0,3 0 0 0 0,2 0 0 0 0,2 0 0 0 0,3-1 0 0 0,2 1 0 0 0,25 81 0 0 0,-25-106-59 0 0,2 0-1 0 0,1-1 0 0 0,1-1 1 0 0,1 1-1 0 0,2-2 1 0 0,0 0-1 0 0,1-1 1 0 0,2-1-1 0 0,0-1 1 0 0,2 0-1 0 0,0-1 0 0 0,2-2 1 0 0,31 23-1 0 0,53 20-1433 0 0,8-6-2307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8714 0 0,'-1'-1'335'0'0,"1"1"0"0"0,-1-1 0 0 0,1 1 0 0 0,-1-1 0 0 0,1 1 0 0 0,-1-1 0 0 0,1 0 1 0 0,0 1-1 0 0,-1-1 0 0 0,1 0 0 0 0,0 1 0 0 0,0-1 0 0 0,-1 0 0 0 0,1 0 0 0 0,0 1 0 0 0,0-1 0 0 0,0 0 0 0 0,0 1 1 0 0,0-2-1 0 0,0 1-284 0 0,1 1 1 0 0,-1 0 0 0 0,0-1 0 0 0,0 1 0 0 0,1 0 0 0 0,-1 0-1 0 0,1 0 1 0 0,-1-1 0 0 0,0 1 0 0 0,1 0 0 0 0,-1 0 0 0 0,0 0-1 0 0,1 0 1 0 0,-1 0 0 0 0,1-1 0 0 0,-1 1 0 0 0,0 0-1 0 0,1 0 1 0 0,-1 0 0 0 0,1 0 0 0 0,-1 0 0 0 0,0 0 0 0 0,1 1-1 0 0,0-1 1 0 0,30 9-590 0 0,-16-1 530 0 0,-1 1 0 0 0,0 0 0 0 0,0 0 0 0 0,-1 1 0 0 0,21 22 0 0 0,56 68 61 0 0,-61-65-34 0 0,49 59 10 0 0,105 164 0 0 0,-147-196-37 0 0,-1 2 0 0 0,-4 1 0 0 0,-2 1 0 0 0,20 74 0 0 0,-2 44 3 0 0,-8 2 0 0 0,27 341-1 0 0,-61-476-294 0 0,-3 0-1 0 0,-1 0 0 0 0,-12 85 1 0 0,0-81-1030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 11266 0 0,'-1'0'10'0'0,"-1"0"1"0"0,1 0-1 0 0,0 0 0 0 0,-1-1 0 0 0,1 1 0 0 0,0 1 0 0 0,-1-1 0 0 0,1 0 0 0 0,-1 0 0 0 0,1 0 0 0 0,0 1 0 0 0,-1-1 0 0 0,1 0 0 0 0,0 1 0 0 0,0-1 1 0 0,-1 1-1 0 0,1 0 0 0 0,0-1 0 0 0,0 1 0 0 0,0 0 0 0 0,0 0 0 0 0,0 0 0 0 0,0 0 0 0 0,0 0 0 0 0,0 0 0 0 0,-1 1 0 0 0,-3 3 83 0 0,1 0 1 0 0,0 1-1 0 0,0 0 0 0 0,-4 7 0 0 0,-28 57 439 0 0,3 3-1 0 0,4 0 1 0 0,3 2 0 0 0,-17 80 0 0 0,22-55-524 0 0,4 0 0 0 0,-5 174 0 0 0,20-220 32 0 0,4 1 1 0 0,14 102-1 0 0,-11-131-134 0 0,1-1-1 0 0,1 0 1 0 0,1-1 0 0 0,1 0-1 0 0,2 0 1 0 0,0-1 0 0 0,1 0-1 0 0,20 28 1 0 0,-3-15-1286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 12875 0 0,'-8'-10'993'0'0,"10"15"-90"0"0,14 26-265 0 0,-6 8-510 0 0,-2 1 0 0 0,-1 0 0 0 0,-3 0 0 0 0,0 49 1 0 0,-17 162-821 0 0,9-219-183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19 12539 0 0,'-7'-4'872'0'0,"9"1"-624"0"0,6 3 32 0 0,2-1 160 0 0,3-1-16 0 0,-3 0 64 0 0,8 1-88 0 0,5-1-176 0 0,3 0-128 0 0,6 1-40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 13451 0 0,'-11'-12'1098'0'0,"11"12"-1082"0"0,0-1 0 0 0,0 1 1 0 0,0 0-1 0 0,0 0 0 0 0,0 0 1 0 0,0 0-1 0 0,0 0 0 0 0,0 0 1 0 0,0 0-1 0 0,-1 0 1 0 0,1 0-1 0 0,0 0 0 0 0,0 0 1 0 0,0 0-1 0 0,0 0 0 0 0,0 0 1 0 0,0 0-1 0 0,0 0 0 0 0,-1 0 1 0 0,1-1-1 0 0,0 1 1 0 0,0 0-1 0 0,0 0 0 0 0,0 1 1 0 0,0-1-1 0 0,0 0 0 0 0,-1 0 1 0 0,1 0-1 0 0,0 0 0 0 0,0 0 1 0 0,0 0-1 0 0,0 0 1 0 0,0 0-1 0 0,0 0 0 0 0,0 0 1 0 0,0 0-1 0 0,-1 0 0 0 0,1 0 1 0 0,0 0-1 0 0,0 0 0 0 0,0 0 1 0 0,0 0-1 0 0,0 1 0 0 0,0-1 1 0 0,0 0-1 0 0,0 0 1 0 0,0 0-1 0 0,0 0 0 0 0,0 0 1 0 0,-1 27 761 0 0,2-13-788 0 0,0 3 52 0 0,1 0 0 0 0,0-1 0 0 0,1 1 0 0 0,1-1-1 0 0,1 1 1 0 0,0-1 0 0 0,1-1 0 0 0,14 27 0 0 0,-11-27-62 0 0</inkml:trace>
  <inkml:trace contextRef="#ctx0" brushRef="#br0" timeOffset="1">518 67 16059 0 0,'-15'21'40'0'0,"-3"2"24"0"0,-5 3-80 0 0,10-1 24 0 0,-10 1-24 0 0,-1 1 32 0 0,-3-1-24 0 0,-4-2 8 0 0,5 4-16 0 0,-2 2-8 0 0,2 0-352 0 0,-4-1-272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73 8346 0 0,'-3'-5'602'0'0,"0"0"-2"0"0,-1 0 1 0 0,1-1-1 0 0,0 1 1 0 0,0-1 0 0 0,1 0-1 0 0,-1 0 1 0 0,1 0 0 0 0,0 0-1 0 0,-1-10 1 0 0,15 47-505 0 0,-11 91 86 0 0,0-3-161 0 0,0-100-15 0 0,1 0 0 0 0,1-1 1 0 0,1 1-1 0 0,12 34 1 0 0,-15-49 2 0 0,1 0 0 0 0,0 0 0 0 0,0 0 0 0 0,0 0-1 0 0,0 0 1 0 0,1 0 0 0 0,-1-1 0 0 0,1 1 0 0 0,0-1 0 0 0,0 0 0 0 0,0 0 0 0 0,1 0 0 0 0,-1 0 0 0 0,1 0 0 0 0,0-1 0 0 0,-1 0 0 0 0,1 1 0 0 0,0-1 0 0 0,0-1-1 0 0,1 1 1 0 0,-1-1 0 0 0,0 1 0 0 0,0-1 0 0 0,1-1 0 0 0,-1 1 0 0 0,9 0 0 0 0,-1-2 22 0 0,1 0 1 0 0,-1-1-1 0 0,0-1 1 0 0,0 1-1 0 0,0-2 1 0 0,-1 0-1 0 0,1 0 1 0 0,-1-1-1 0 0,0-1 0 0 0,0 0 1 0 0,18-13-1 0 0,8-9 14 0 0,59-59-1 0 0,-68 60-14 0 0,-15 15 31 0 0,0 0-1 0 0,-2-1 1 0 0,0-1-1 0 0,0 0 1 0 0,-1 0-1 0 0,-1-1 1 0 0,0 0-1 0 0,-1-1 1 0 0,-1 0-1 0 0,6-19 1 0 0,-12 34 111 0 0,-5 21-240 0 0,-7 30 80 0 0,-2 0 1 0 0,-35 84 0 0 0,32-95-14 0 0,-2 0 0 0 0,-35 56 0 0 0,39-74 19 0 0,-1 0 0 0 0,-1-1 0 0 0,0-1 0 0 0,-2-1 0 0 0,-31 26 1 0 0,36-34 6 0 0,-1-1 0 0 0,0-1 0 0 0,-1-1 0 0 0,0 0 0 0 0,0-1 1 0 0,0 0-1 0 0,-1-1 0 0 0,0-1 0 0 0,0-1 0 0 0,-27 3 0 0 0,22-4-71 0 0,0-1-1 0 0,0-1 0 0 0,0-1 0 0 0,0-1 1 0 0,0-1-1 0 0,0-1 0 0 0,-37-11 0 0 0,56 14-71 0 0,0 0-1 0 0,0 0 1 0 0,-1 0-1 0 0,1 0 0 0 0,0 0 1 0 0,0 0-1 0 0,0-1 1 0 0,-2-2-1 0 0,3 4 52 0 0,1-1 0 0 0,0 1-1 0 0,-1 0 1 0 0,1-1 0 0 0,0 1-1 0 0,0-1 1 0 0,0 1 0 0 0,-1-1 0 0 0,1 1-1 0 0,0-1 1 0 0,0 1 0 0 0,0-1 0 0 0,0 1-1 0 0,0-1 1 0 0,0 1 0 0 0,0-1-1 0 0,0 1 1 0 0,0-1 0 0 0,0 1 0 0 0,0-1-1 0 0,0 1 1 0 0,1-1 0 0 0,-1 1 0 0 0,0 0-1 0 0,0-1 1 0 0,0 1 0 0 0,1-1 0 0 0,-1 1-1 0 0,0-1 1 0 0,0 1 0 0 0,1 0-1 0 0,-1-1 1 0 0,0 1 0 0 0,1 0 0 0 0,-1-1-1 0 0,1 1 1 0 0,-1 0 0 0 0,0-1 0 0 0,1 1-1 0 0,-1 0 1 0 0,1 0 0 0 0,-1-1-1 0 0,1 1 1 0 0,-1 0 0 0 0,1 0 0 0 0,0 0-1 0 0,12-7-1467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914 1 9322 0 0,'0'0'1626'0'0,"-3"1"-1313"0"0,-5 3 107 0 0,0 0 0 0 0,0 1 0 0 0,0 0 0 0 0,1 1 0 0 0,-12 10 0 0 0,-37 41 517 0 0,44-44-813 0 0,-123 124 137 0 0,-6-6 1 0 0,-284 203-1 0 0,414-327-362 0 0,-1 2-255 0 0,0-1 0 0 0,-1 0 1 0 0,-15 7-1 0 0,20-13-1431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 14827 0 0,'-4'7'31'0'0,"0"1"0"0"0,1 0-1 0 0,1 0 1 0 0,-1 0 0 0 0,1 0-1 0 0,0 1 1 0 0,0 11 0 0 0,-6 22 10 0 0,-8 2 93 0 0,-2-1 0 0 0,-2 0 0 0 0,-38 60 0 0 0,21-37-106 0 0,18-36 17 0 0,13-20 98 0 0,0-1 0 0 0,0 1 0 0 0,1 0 0 0 0,0 0 0 0 0,1 0 0 0 0,-4 14 0 0 0,7-22 629 0 0,23 3 144 0 0,-19-4-881 0 0,-1 0 0 0 0,1 0 0 0 0,0-1 0 0 0,-1 1 0 0 0,1-1 0 0 0,0 1 0 0 0,5-1 0 0 0,360-23 662 0 0,-268 12-1956 0 0,161-41 1 0 0,-203 36-376 0 0,-3-4-1169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8 8410 0 0,'-11'-7'5941'0'0,"28"23"-6002"0"0,3 5 75 0 0,-9-9-38 0 0,-2 0 0 0 0,1 1 0 0 0,13 27 0 0 0,-21-36-160 0 0,0-1 0 0 0,-1 1 0 0 0,0-1 0 0 0,0 1 0 0 0,0-1 1 0 0,0 1-1 0 0,0 0 0 0 0,-1-1 0 0 0,1 1 0 0 0,-1 0 0 0 0,0-1 1 0 0,0 1-1 0 0,-1 0 0 0 0,1 0 0 0 0,-1-1 0 0 0,1 1 0 0 0,-1 0 1 0 0,0-1-1 0 0,-1 1 0 0 0,1-1 0 0 0,-1 0 0 0 0,-3 7 0 0 0,-12 11-2009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33 113 13907 0 0,'-7'-16'1370'0'0,"2"8"-1105"0"0,2 0 1 0 0,-1-1-1 0 0,1 0 1 0 0,0 0 0 0 0,1 0-1 0 0,-3-16 1 0 0,5 24-265 0 0,0 0 1 0 0,0 0-1 0 0,0 1 1 0 0,1-1-1 0 0,-1 0 1 0 0,0 0-1 0 0,0 0 1 0 0,1 0 0 0 0,-1 1-1 0 0,1-1 1 0 0,-1 0-1 0 0,1 0 1 0 0,-1 1-1 0 0,1-1 1 0 0,-1 0-1 0 0,1 1 1 0 0,0-1 0 0 0,-1 0-1 0 0,1 1 1 0 0,0-1-1 0 0,-1 1 1 0 0,1-1-1 0 0,0 1 1 0 0,0 0-1 0 0,-1-1 1 0 0,1 1-1 0 0,0 0 1 0 0,0-1 0 0 0,0 1-1 0 0,0 0 1 0 0,0 0-1 0 0,0 0 1 0 0,-1 0-1 0 0,3 0 1 0 0,34 2-64 0 0,-32-2 70 0 0,17 4 5 0 0,1 1 0 0 0,-1 1 0 0 0,0 1 0 0 0,34 15 0 0 0,81 49 54 0 0,-134-69-66 0 0,53 31-7 0 0,-2 3 0 0 0,-1 2 0 0 0,-3 3 0 0 0,67 67 1 0 0,-51-38 2 0 0,-3 3 1 0 0,72 111 0 0 0,-111-144-4 0 0,-1 1-1 0 0,-2 1 1 0 0,-2 1-1 0 0,-2 1 1 0 0,-1 0-1 0 0,-3 1 1 0 0,-2 1-1 0 0,-1 0 1 0 0,-3 0-1 0 0,2 58 1 0 0,-7-52-21 0 0,-3 1 0 0 0,-2-1 0 0 0,-2 0 1 0 0,-2 0-1 0 0,-3 0 0 0 0,-2-1 0 0 0,-2-1 1 0 0,-2 0-1 0 0,-23 47 0 0 0,27-72-236 0 0,-1-1 0 0 0,-1 0 0 0 0,-20 24 0 0 0,-6 1-1976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11226 0 0,'-1'-1'117'0'0,"1"0"0"0"0,0 0 0 0 0,0 0 0 0 0,0 0 0 0 0,0 0 0 0 0,0 0 0 0 0,0 1 0 0 0,1-1 0 0 0,-1 0 0 0 0,0 0 0 0 0,0 0 0 0 0,1 0 0 0 0,-1 0 0 0 0,0 1 0 0 0,1-1 0 0 0,-1 0 0 0 0,1 0 0 0 0,-1 0 0 0 0,1 1 0 0 0,-1-1 0 0 0,1 0 0 0 0,1 0 0 0 0,18-20-283 0 0,-11 13 329 0 0,5-8-161 0 0,-1-1 0 0 0,-1-1 0 0 0,0 0 0 0 0,-1 0 0 0 0,16-38 0 0 0,30-107 10 0 0,-32 86 24 0 0,-8 16 255 0 0,-2-1 1 0 0,8-82 0 0 0,-16 96 613 0 0,3-1 501 0 0,-10 48-1310 0 0,3 2-125 0 0,-1-1 27 0 0,1 1 0 0 0,0-1 0 0 0,-1 1 0 0 0,1 0 1 0 0,-1 0-1 0 0,1 0 0 0 0,-1 0 0 0 0,1 1 0 0 0,-1-1 0 0 0,0 1 0 0 0,0-1 0 0 0,1 1 0 0 0,-1 0 0 0 0,2 2 0 0 0,31 38 11 0 0,-18-20-6 0 0,34 36-16 0 0,3-1 1 0 0,80 64-1 0 0,34 21-71 0 0,-134-111 42 0 0,-2 2 0 0 0,50 66 0 0 0,-77-92 22 0 0,1 1 1 0 0,0 0 0 0 0,0 0 0 0 0,0 1 0 0 0,-1 0 0 0 0,-1 0 0 0 0,0 0 0 0 0,0 1 0 0 0,-1-1 0 0 0,4 17 0 0 0,-7-25 16 0 0,0-1 1 0 0,0 1 0 0 0,0 0 0 0 0,0 0 0 0 0,0 0 0 0 0,-1 0 0 0 0,1 0 0 0 0,0 0-1 0 0,-1 0 1 0 0,1 0 0 0 0,0 0 0 0 0,-1-1 0 0 0,1 1 0 0 0,-1 0 0 0 0,1 0 0 0 0,-1-1 0 0 0,0 1-1 0 0,1 0 1 0 0,-1-1 0 0 0,0 1 0 0 0,1 0 0 0 0,-1-1 0 0 0,0 1 0 0 0,0-1 0 0 0,0 1-1 0 0,1-1 1 0 0,-1 0 0 0 0,0 1 0 0 0,0-1 0 0 0,0 0 0 0 0,0 1 0 0 0,0-1 0 0 0,-1 0-1 0 0,-38 2 49 0 0,32-2-33 0 0,-580-25 803 0 0,292 8-506 0 0,274 17-328 0 0,21 0-78 0 0,33 12-2116 0 0,-11-9 994 0 0,3 0-899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11314 0 0,'-2'-14'1583'0'0,"1"11"-1248"0"0,0-1 0 0 0,1 0 0 0 0,-1 1 1 0 0,1-1-1 0 0,0 0 0 0 0,0 1 0 0 0,1-7 0 0 0,0 9-249 0 0,0 0 1 0 0,-1-1 0 0 0,1 1 0 0 0,-1 0 0 0 0,1 0 0 0 0,0 0 0 0 0,0-1-1 0 0,0 1 1 0 0,0 0 0 0 0,0 0 0 0 0,0 0 0 0 0,0 1 0 0 0,0-1 0 0 0,0 0 0 0 0,0 0-1 0 0,0 1 1 0 0,1-1 0 0 0,-1 0 0 0 0,0 1 0 0 0,1-1 0 0 0,-1 1 0 0 0,0 0-1 0 0,1-1 1 0 0,2 1 0 0 0,3-1-1 0 0,1 0 0 0 0,0 0 0 0 0,0 1 0 0 0,0 0 0 0 0,0 1 0 0 0,-1-1 0 0 0,1 2 0 0 0,0-1 0 0 0,0 1 0 0 0,-1 0 0 0 0,1 1 0 0 0,-1 0 0 0 0,0 0 0 0 0,0 0 0 0 0,0 1 0 0 0,8 5 0 0 0,9 9 39 0 0,0 1 0 0 0,39 40 0 0 0,-46-43 5 0 0,-13-12-122 0 0,185 188 232 0 0,-142-140-223 0 0,73 107 0 0 0,-107-139-261 0 0,-1 0 1 0 0,-1 0-1 0 0,11 32 1 0 0,-31-55-4450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689 0 14651 0 0,'0'0'714'0'0,"-1"3"-721"0"0,-3 7 184 0 0,0 0 0 0 0,-1 0 0 0 0,-1-1-1 0 0,1 0 1 0 0,-1 0 0 0 0,-1 0 0 0 0,-9 9 0 0 0,-61 57-47 0 0,40-41-44 0 0,-55 46-14 0 0,-126 85-1 0 0,34-29-2988 0 0,169-123 1207 0 0,4-3-289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11 14763 0 0,'-6'-6'2024'0'0,"0"1"91"0"0,6 13-1635 0 0,0 4-463 0 0,-22 455 995 0 0,14-355-1167 0 0,5-80-322 0 0,-2-5-850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1951 207 8186 0 0,'-113'-79'2304'0'0,"37"25"-1989"0"0,47 38-353 0 0,7 5-11 0 0,6 1 3 0 0,5 1 25 0 0,-16-9-17 0 0,2 10 13 0 0,-3 7 3 0 0,-1 0 0 0 0,1 2 0 0 0,0 2 0 0 0,0 0 0 0 0,-49 13 0 0 0,-4-1-2 0 0,23-5 3 0 0,0 2 1 0 0,0 2 0 0 0,1 3 0 0 0,1 3-1 0 0,-86 43 1 0 0,55-14 41 0 0,-108 79 0 0 0,144-89-28 0 0,2 2 0 0 0,1 2 1 0 0,-50 61-1 0 0,39-32-21 0 0,-76 123 0 0 0,102-138 12 0 0,2 1 0 0 0,3 1 0 0 0,-22 67 0 0 0,40-95 35 0 0,1 1 0 0 0,2 0-1 0 0,2 0 1 0 0,1 1 0 0 0,1-1 0 0 0,1 1 0 0 0,6 55 0 0 0,-1-60-2 0 0,1 0-1 0 0,2 0 1 0 0,1 0 0 0 0,1-1 0 0 0,2 0-1 0 0,0 0 1 0 0,2-1 0 0 0,1 0 0 0 0,17 25 0 0 0,-3-12 4 0 0,2-2 0 0 0,1-1 0 0 0,2-2 0 0 0,1 0 0 0 0,2-3 0 0 0,1-1 0 0 0,51 33 0 0 0,-18-21 19 0 0,1-3 0 0 0,2-3 0 0 0,108 38 0 0 0,-11-16-177 0 0,3-7 1 0 0,2-7 0 0 0,305 35-1 0 0,-355-68 43 0 0,0-5-1 0 0,0-6 0 0 0,0-6 0 0 0,0-5 1 0 0,-1-5-1 0 0,147-39 0 0 0,-202 36 486 0 0,0-3 0 0 0,108-51 0 0 0,-138 53 200 0 0,-1-1-1 0 0,-1-2 1 0 0,-1-1-1 0 0,-1-2 1 0 0,55-55-1 0 0,-39 28 569 0 0,81-108 1 0 0,-113 134-976 0 0,-2 1 0 0 0,-1-2 1 0 0,0 0-1 0 0,-3-1 0 0 0,0 0 1 0 0,15-60-1 0 0,-17 33-139 0 0,-3-1-1 0 0,-1 0 1 0 0,-4 0 0 0 0,-2-1 0 0 0,-2 1-1 0 0,-17-97 1 0 0,11 114-351 0 0,-2 0-1 0 0,-3 0 0 0 0,0 1 0 0 0,-3 1 1 0 0,-1 0-1 0 0,-2 1 0 0 0,-1 1 0 0 0,-2 1 1 0 0,-1 1-1 0 0,-36-39 0 0 0,-15-8-2029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291 285 20060 0 0,'0'-4'49'0'0,"-1"1"0"0"0,2-1 0 0 0,-1 1 0 0 0,0-1 0 0 0,1 1 0 0 0,-1 0 0 0 0,1-1 0 0 0,0 1 0 0 0,2-4 0 0 0,-2 6-68 0 0,-1 0 0 0 0,1 0 0 0 0,0 0 0 0 0,0 0 1 0 0,0 1-1 0 0,0-1 0 0 0,0 0 0 0 0,0 1 0 0 0,0-1 1 0 0,0 0-1 0 0,0 1 0 0 0,0-1 0 0 0,0 1 0 0 0,0 0 1 0 0,0-1-1 0 0,0 1 0 0 0,0 0 0 0 0,1-1 0 0 0,-1 1 1 0 0,0 0-1 0 0,0 0 0 0 0,0 0 0 0 0,0 0 0 0 0,1 0 0 0 0,-1 1 1 0 0,0-1-1 0 0,0 0 0 0 0,2 1 0 0 0,-2-1 16 0 0,0 1-1 0 0,0-1 1 0 0,0 0 0 0 0,0 1-1 0 0,0-1 1 0 0,0 1-1 0 0,0-1 1 0 0,-1 1 0 0 0,1-1-1 0 0,0 1 1 0 0,0-1-1 0 0,-1 1 1 0 0,1 0 0 0 0,0-1-1 0 0,-1 1 1 0 0,1 0-1 0 0,0 0 1 0 0,-1-1 0 0 0,1 1-1 0 0,-1 0 1 0 0,0 0-1 0 0,1 0 1 0 0,-1 0 0 0 0,0 0-1 0 0,1 0 1 0 0,-1 0-1 0 0,0 0 1 0 0,0-1-1 0 0,0 1 1 0 0,0 0 0 0 0,0 0-1 0 0,0 0 1 0 0,0 0-1 0 0,0 0 1 0 0,0 0 0 0 0,0 0-1 0 0,0 0 1 0 0,-1 1-1 0 0,-1 6-1 0 0,0 0 0 0 0,-1-1 0 0 0,-5 13 0 0 0,3-10-11 0 0,-45 119-35 0 0,-53 117-36 0 0,87-214 82 0 0,-2 0-1 0 0,-1-2 0 0 0,-1 0 0 0 0,-2-1 1 0 0,-34 35-1 0 0,55-63 7 0 0,1 0 1 0 0,-1 0-1 0 0,1-1 0 0 0,-1 1 0 0 0,0 0 1 0 0,1-1-1 0 0,-1 1 0 0 0,0-1 1 0 0,0 1-1 0 0,0-1 0 0 0,1 1 1 0 0,-1-1-1 0 0,0 0 0 0 0,0 1 1 0 0,0-1-1 0 0,0 0 0 0 0,0 0 1 0 0,-1 1-1 0 0,2-2-2 0 0,-1 1 0 0 0,1 0 1 0 0,0 0-1 0 0,-1-1 0 0 0,1 1 1 0 0,0 0-1 0 0,-1 0 0 0 0,1-1 1 0 0,0 1-1 0 0,0 0 0 0 0,-1-1 1 0 0,1 1-1 0 0,0 0 0 0 0,0-1 1 0 0,-1 1-1 0 0,1-1 0 0 0,0 1 1 0 0,0-1-1 0 0,0 1 0 0 0,0 0 0 0 0,0-1 1 0 0,0 1-1 0 0,0-1 0 0 0,0 1 1 0 0,0-1-1 0 0,0 1 0 0 0,0-6-55 0 0,0 1-1 0 0,0 0 1 0 0,1 0-1 0 0,2-10 1 0 0,15-38-921 0 0,33-69 1 0 0,-1 5 580 0 0,115-349 1361 0 0,-131 354 1090 0 0,-34 112-2052 0 0,0-1 0 0 0,0 1 1 0 0,0 0-1 0 0,0 0 1 0 0,0-1-1 0 0,0 1 1 0 0,0 0-1 0 0,0 0 1 0 0,1-1-1 0 0,-1 1 0 0 0,0 0 1 0 0,0 0-1 0 0,0 0 1 0 0,0-1-1 0 0,0 1 1 0 0,1 0-1 0 0,-1 0 1 0 0,0 0-1 0 0,0-1 0 0 0,0 1 1 0 0,0 0-1 0 0,1 0 1 0 0,-1 0-1 0 0,0 0 1 0 0,0 0-1 0 0,1 0 0 0 0,-1-1 1 0 0,0 1-1 0 0,0 0 1 0 0,1 0-1 0 0,-1 0 1 0 0,0 0-1 0 0,0 0 1 0 0,1 0-1 0 0,-1 0 0 0 0,0 0 1 0 0,1 0-1 0 0,7 9-17 0 0,7 19-82 0 0,15 60-21 0 0,-22-62 103 0 0,0 0 0 0 0,16 31 0 0 0,4-6-50 0 0,3-1 0 0 0,44 56 0 0 0,83 83-65 0 0,-54-67 134 0 0,-95-111-6 0 0,-1-3 6 0 0,-1 1 0 0 0,0-1 1 0 0,-1 1-1 0 0,0 0 0 0 0,0 1 1 0 0,-1-1-1 0 0,0 1 0 0 0,5 17 1 0 0,-10-26-2 0 0,1 0 1 0 0,-1 0 0 0 0,0 0 0 0 0,0 0 0 0 0,-1 0 0 0 0,1 0 0 0 0,0 0-1 0 0,0 0 1 0 0,0 0 0 0 0,-1 0 0 0 0,1 0 0 0 0,0 0 0 0 0,-1 0 0 0 0,1 0-1 0 0,-1 0 1 0 0,1 0 0 0 0,-1-1 0 0 0,1 1 0 0 0,-1 0 0 0 0,0 0 0 0 0,1-1-1 0 0,-1 1 1 0 0,0 0 0 0 0,0-1 0 0 0,0 1 0 0 0,1 0 0 0 0,-1-1 0 0 0,0 1 0 0 0,0-1-1 0 0,0 0 1 0 0,0 1 0 0 0,0-1 0 0 0,0 0 0 0 0,0 0 0 0 0,0 1 0 0 0,-2-1-1 0 0,-5 2 8 0 0,0-1 0 0 0,0 0 0 0 0,-12 0 0 0 0,15-1-14 0 0,-66-1 2 0 0,-121-15 0 0 0,-67-31-279 0 0,235 42-754 0 0,1-1-1 0 0,-27-11 1 0 0,38 12-1380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16163 0 0,'0'0'59'0'0,"0"-1"-1"0"0,0 0 0 0 0,0 0 0 0 0,0 1 0 0 0,0-1 0 0 0,0 0 0 0 0,0 1 0 0 0,1-1 1 0 0,-1 0-1 0 0,0 0 0 0 0,0 1 0 0 0,1-1 0 0 0,-1 1 0 0 0,0-1 0 0 0,1 0 0 0 0,-1 1 1 0 0,1-1-1 0 0,-1 1 0 0 0,1-1 0 0 0,-1 1 0 0 0,1-1 0 0 0,-1 1 0 0 0,1-1 0 0 0,0 1 0 0 0,-1-1 1 0 0,2 0-1 0 0,0 1-34 0 0,0-1 0 0 0,0 1 0 0 0,0-1 0 0 0,0 1 0 0 0,0 0 1 0 0,0 0-1 0 0,1 0 0 0 0,-1 0 0 0 0,3 1 0 0 0,4 0 44 0 0,0 1 0 0 0,-1 0-1 0 0,16 7 1 0 0,6 6 174 0 0,1 0 0 0 0,-2 3-1 0 0,51 38 1 0 0,70 78-193 0 0,54 79-87 0 0,-70-71-396 0 0,-133-141 419 0 0,6 7-501 0 0,0-1-1 0 0,0 0 0 0 0,1-1 1 0 0,-1 1-1 0 0,2-1 1 0 0,16 9-1 0 0,-18-14-1509 0 0,1-2-1480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 17436 0 0,'0'0'37'0'0,"-1"0"1"0"0,1 0 0 0 0,-1-1-1 0 0,0 1 1 0 0,1 0-1 0 0,-1 0 1 0 0,0 0 0 0 0,1 0-1 0 0,-1 0 1 0 0,0 0 0 0 0,1 0-1 0 0,-1 0 1 0 0,0 0-1 0 0,1 0 1 0 0,-1 1 0 0 0,0-1-1 0 0,1 0 1 0 0,-1 0 0 0 0,0 1-1 0 0,1-1 1 0 0,-1 0-1 0 0,1 1 1 0 0,-1-1 0 0 0,1 0-1 0 0,-1 1 1 0 0,1-1 0 0 0,-1 1-1 0 0,1-1 1 0 0,-1 1-1 0 0,1-1 1 0 0,-1 1 0 0 0,1-1-1 0 0,0 1 1 0 0,-1 0 0 0 0,1-1-1 0 0,0 1 1 0 0,0-1-1 0 0,-1 1 1 0 0,1 0 0 0 0,-10 32-308 0 0,9-25 415 0 0,-40 110 880 0 0,16-49-783 0 0,24-66-246 0 0,-54 145-322 0 0,42-121-1262 0 0,-23 39 0 0 0,19-40-850 0 0</inkml:trace>
  <inkml:trace contextRef="#ctx0" brushRef="#br0" timeOffset="1">802 242 21837 0 0,'3'-3'14'0'0,"0"1"0"0"0,1-1-1 0 0,-1 1 1 0 0,1 0 0 0 0,0 0 0 0 0,0 0 0 0 0,0 0 0 0 0,0 1 0 0 0,0 0 0 0 0,0 0 0 0 0,0 0 0 0 0,0 0 0 0 0,0 0 0 0 0,0 1 0 0 0,9 0 0 0 0,5 1-70 0 0,1 0 1 0 0,24 7 0 0 0,-27-5 103 0 0,14 4-101 0 0,1 1 1 0 0,-1 2-1 0 0,-1 1 0 0 0,0 1 1 0 0,34 20-1 0 0,-59-30 22 0 0,1 1-1 0 0,-1 0 1 0 0,0 0 0 0 0,0 0 0 0 0,0 1 0 0 0,0-1-1 0 0,-1 1 1 0 0,1 0 0 0 0,-1 0 0 0 0,0 0-1 0 0,0 0 1 0 0,2 5 0 0 0,-4-6 21 0 0,1 0 1 0 0,-1 0-1 0 0,0 0 0 0 0,-1 0 0 0 0,1 1 1 0 0,0-1-1 0 0,-1 0 0 0 0,0 0 1 0 0,0 0-1 0 0,0 0 0 0 0,0 1 1 0 0,0-1-1 0 0,-1 0 0 0 0,1 0 1 0 0,-1 0-1 0 0,0 0 0 0 0,0 0 1 0 0,0 0-1 0 0,0 0 0 0 0,-2 4 0 0 0,-3 2-5 0 0,0 1-1 0 0,-1-1 1 0 0,0-1-1 0 0,0 1 0 0 0,-1-1 1 0 0,0-1-1 0 0,0 1 1 0 0,-1-1-1 0 0,-15 9 1 0 0,-10 4 24 0 0,-51 21 0 0 0,49-25 15 0 0,-11 2 8 0 0,33-13 35 0 0,0 0 1 0 0,1 1-1 0 0,-20 11 1 0 0,32-17-59 0 0,1 1 0 0 0,0-1 0 0 0,-1 0 0 0 0,1 0 0 0 0,0 0 1 0 0,-1 1-1 0 0,1-1 0 0 0,0 0 0 0 0,0 0 0 0 0,-1 1 1 0 0,1-1-1 0 0,0 0 0 0 0,0 1 0 0 0,-1-1 0 0 0,1 0 1 0 0,0 1-1 0 0,0-1 0 0 0,0 0 0 0 0,0 1 0 0 0,-1-1 0 0 0,1 0 1 0 0,0 1-1 0 0,0-1 0 0 0,0 0 0 0 0,0 1 0 0 0,0-1 1 0 0,0 1-1 0 0,0-1 0 0 0,0 0 0 0 0,0 1 0 0 0,10 8 237 0 0,19 1 36 0 0,254 23 156 0 0,-150-22-434 0 0,-96-7-121 0 0,227 25-92 0 0,-88-6-2760 0 0,-88-9-288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7162 0 0,'28'-12'1224'0'0,"13"1"4089"0"0,7-4-5097 0 0,21-1 128 0 0,18-2-72 0 0,20 0 120 0 0,9 0 8 0 0,14-2-208 0 0,5 0-40 0 0,14-1-64 0 0,9-6-144 0 0,12 6-288 0 0,9 0-64 0 0,12-2-224 0 0,4 3-1552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7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12811 0 0,'0'0'56'0'0,"0"0"1"0"0,0-1-1 0 0,0 1 1 0 0,1 0-1 0 0,-1 0 1 0 0,0 0-1 0 0,0-1 1 0 0,0 1-1 0 0,1 0 1 0 0,-1 0-1 0 0,0 0 1 0 0,0 0-1 0 0,1-1 1 0 0,-1 1-1 0 0,0 0 1 0 0,0 0-1 0 0,1 0 1 0 0,-1 0-1 0 0,0 0 1 0 0,1 0-1 0 0,-1 0 1 0 0,0 0-1 0 0,0 0 1 0 0,1 0-1 0 0,-1 0 1 0 0,0 0-1 0 0,1 0 1 0 0,-1 0-1 0 0,0 0 1 0 0,0 0-1 0 0,1 0 1 0 0,-1 0-1 0 0,0 1 1 0 0,0-1-1 0 0,1 0 1 0 0,-1 0-1 0 0,0 0 1 0 0,0 0-1 0 0,1 0 1 0 0,-1 1-1 0 0,0-1 1 0 0,0 0-1 0 0,0 0 1 0 0,0 0 0 0 0,1 1-1 0 0,-1-1 1 0 0,0 0-1 0 0,0 0 1 0 0,0 1-1 0 0,0-1 1 0 0,0 0-1 0 0,0 0 1 0 0,1 1-1 0 0,-1-1 1 0 0,0 0-1 0 0,0 1 1 0 0,0-1-1 0 0,0 0 1 0 0,0 0-1 0 0,0 1 1 0 0,0-1-1 0 0,6 21-233 0 0,-3 8 156 0 0,-1 0 0 0 0,-1 0 0 0 0,-2 1 0 0 0,-5 31 0 0 0,3-26-153 0 0,1-6-69 0 0,-1-13-60 0 0,2 1 0 0 0,0-1 0 0 0,1 1 0 0 0,0-1 0 0 0,6 30 0 0 0,-5-42 257 0 0,0-1 0 0 0,0 0 0 0 0,0 1-1 0 0,1-1 1 0 0,-1 0 0 0 0,1 1 0 0 0,0-1 0 0 0,0 0-1 0 0,0 0 1 0 0,1 0 0 0 0,-1-1 0 0 0,0 1 0 0 0,4 2-1 0 0,-2-2 55 0 0,0-1-1 0 0,-1 0 1 0 0,1 0-1 0 0,0-1 1 0 0,0 1-1 0 0,0-1 1 0 0,0 0-1 0 0,0 0 1 0 0,0 0-1 0 0,0 0 0 0 0,0-1 1 0 0,1 0-1 0 0,7 0 1 0 0,1-1 10 0 0,0-1 0 0 0,0 0 0 0 0,0-1 0 0 0,-1 0 0 0 0,1-1 0 0 0,-1-1 0 0 0,13-6 0 0 0,79-47 140 0 0,-91 50-124 0 0,28-20 200 0 0,-1-2 0 0 0,-2-2 0 0 0,56-58-1 0 0,-87 82-231 0 0,19-15 254 0 0,-25 22-151 0 0,2 18-88 0 0,-4-8 7 0 0,-1 0 0 0 0,0 0 0 0 0,0-1 0 0 0,-1 1 0 0 0,0-1 1 0 0,-1 1-1 0 0,-7 11 0 0 0,1 1-20 0 0,-72 191-152 0 0,29-67-1249 0 0,31-92-406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16780 0 0,'9'-9'107'0'0,"0"0"1"0"0,1 0-1 0 0,1 1 1 0 0,-1 0-1 0 0,1 1 1 0 0,0 0 0 0 0,1 1-1 0 0,-1 1 1 0 0,1-1-1 0 0,0 2 1 0 0,25-7 0 0 0,-1 3-123 0 0,1 2 0 0 0,38-3 1 0 0,-58 8 9 0 0,0 1 0 0 0,-1 0 0 0 0,1 2 0 0 0,0 0 0 0 0,-1 0 0 0 0,32 10 0 0 0,-45-11 0 0 0,1 1 1 0 0,0-1 0 0 0,-1 1-1 0 0,1 0 1 0 0,-1 0-1 0 0,0 0 1 0 0,1 0-1 0 0,-1 0 1 0 0,0 1-1 0 0,-1-1 1 0 0,1 1 0 0 0,0 0-1 0 0,-1 0 1 0 0,1 0-1 0 0,-1 0 1 0 0,0 1-1 0 0,2 3 1 0 0,-2-2 6 0 0,0 1 0 0 0,-1-1 0 0 0,0 1 0 0 0,1 0 0 0 0,-2-1 0 0 0,1 1 0 0 0,-1 0 0 0 0,0 0 0 0 0,0-1 0 0 0,-2 12 0 0 0,0-2 34 0 0,-2 0-1 0 0,0-1 1 0 0,0 1-1 0 0,-2-1 0 0 0,1 0 1 0 0,-10 16-1 0 0,-51 73 10 0 0,47-77 3 0 0,-2-2 1 0 0,0 0 0 0 0,-2-1 0 0 0,0-2 0 0 0,-2 0 0 0 0,0-2-1 0 0,-40 24 1 0 0,64-42 274 0 0,12-10-62 0 0,104-80-235 0 0,-28 24-76 0 0,193-180-635 0 0,-271 236 673 0 0,1 1 0 0 0,-1 0 0 0 0,2 0 0 0 0,-1 1 0 0 0,19-9 0 0 0,-27 15 31 0 0,-18 15 190 0 0,-11 16-144 0 0,1 2 0 0 0,2 0 0 0 0,2 1 0 0 0,1 1 0 0 0,1 1 0 0 0,2 1 0 0 0,2 1 0 0 0,-13 41 0 0 0,26-68-100 0 0,0-1 0 0 0,1 1 0 0 0,0 0-1 0 0,0 14 1 0 0,2-19-112 0 0,0-1 1 0 0,0 0-1 0 0,1 0 0 0 0,-1 0 1 0 0,1 0-1 0 0,0 0 0 0 0,0 0 1 0 0,0 0-1 0 0,1 0 0 0 0,0-1 1 0 0,-1 1-1 0 0,1 0 0 0 0,4 5 1 0 0,8 5-2319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874 0 19740 0 0,'-40'23'-24'0'0,"-4"5"-24"0"0,-7 2 112 0 0,-3-1 16 0 0,0-1-8 0 0,-5 3-16 0 0,-4 1-56 0 0,-6 2 8 0 0,-5 6-16 0 0,0 1 8 0 0,1 1-96 0 0,5 1-560 0 0,12-2-72 0 0,5-3-264 0 0,7 0-1081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437 951 20820 0 0,'-44'53'-47'0'0,"-162"213"352"0"0,154-191-294 0 0,18-29 60 0 0,3 2 0 0 0,-33 64 0 0 0,59-90 91 0 0,5-22-150 0 0,0 1-1 0 0,0 0 1 0 0,0-1 0 0 0,0 1 0 0 0,0-1 0 0 0,0 1 0 0 0,0 0 0 0 0,1-1 0 0 0,-1 1 0 0 0,0 0 0 0 0,1-1 0 0 0,-1 1 0 0 0,0-1-1 0 0,1 1 1 0 0,-1-1 0 0 0,1 1 0 0 0,-1-1 0 0 0,0 1 0 0 0,2 0 0 0 0,1 0 25 0 0,0 1 1 0 0,0-1-1 0 0,0 0 0 0 0,1 0 0 0 0,-1 0 1 0 0,0-1-1 0 0,1 1 0 0 0,5-1 1 0 0,-8 1-38 0 0,37 1 139 0 0,0 0 1 0 0,54-6-1 0 0,77-17-62 0 0,-144 18-76 0 0,513-94-2601 0 0,-400 68-1859 0 0</inkml:trace>
  <inkml:trace contextRef="#ctx0" brushRef="#br0" timeOffset="1">1775 1 19268 0 0,'-27'46'127'0'0,"-38"86"1"0"0,51-100-123 0 0,-5 9 76 0 0,-109 262 131 0 0,111-256-217 0 0,2 2-1 0 0,3 0 1 0 0,2 0 0 0 0,-6 74 0 0 0,14-107-4 0 0,2 0 1 0 0,1 0-1 0 0,0 0 0 0 0,0 0 0 0 0,2 0 1 0 0,0 0-1 0 0,1 0 0 0 0,0-1 1 0 0,2 0-1 0 0,7 17 0 0 0,-9-24-89 0 0,1 1 0 0 0,1-1 0 0 0,0 1 0 0 0,0-2 0 0 0,0 1 0 0 0,1-1 0 0 0,0 0 0 0 0,0 0 0 0 0,1-1 0 0 0,0 0 0 0 0,0 0 0 0 0,1-1 0 0 0,0 0 0 0 0,-1 0 0 0 0,1-1 0 0 0,1 0 0 0 0,13 3-1 0 0,-7-3-404 0 0,-1-1 0 0 0,1-1-1 0 0,0 0 1 0 0,0-1-1 0 0,26-2 1 0 0,25-5-2857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20692 0 0,'1'5'-10'0'0,"0"0"-1"0"0,0-1 1 0 0,0 1-1 0 0,1-1 1 0 0,0 1-1 0 0,0-1 0 0 0,0 0 1 0 0,4 7-1 0 0,7 15 40 0 0,-6 2 65 0 0,0 0 0 0 0,-2 1 0 0 0,3 42 0 0 0,7 36-52 0 0,-6-52-563 0 0,-2 0-1 0 0,-3 0 0 0 0,-1 0 0 0 0,-9 89 0 0 0,5-94-3006 0 0,3-35 135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1 334 21044 0 0,'31'-8'-64'0'0,"7"0"-8"0"0,5 1 72 0 0,3 1-32 0 0,0-1 56 0 0,9 5-160 0 0,3 1-56 0 0,8 1-80 0 0,-2-2-576 0 0,-2-1-1528 0 0,0 1-1289 0 0</inkml:trace>
  <inkml:trace contextRef="#ctx0" brushRef="#br0" timeOffset="1">1017 1 17772 0 0,'-6'14'228'0'0,"1"0"-1"0"0,0 0 1 0 0,1 0 0 0 0,1 1 0 0 0,0 0 0 0 0,1 0-1 0 0,-1 27 1 0 0,10 106-198 0 0,-6-142-15 0 0,0 7-23 0 0,1 0 1 0 0,0 0 0 0 0,0 0-1 0 0,2-1 1 0 0,7 21-1 0 0,-9-29-5 0 0,-1 0 0 0 0,1-1 0 0 0,0 0 0 0 0,0 1 0 0 0,1-1 0 0 0,-1 0 0 0 0,1 0 0 0 0,0 0 0 0 0,-1 0 0 0 0,1-1-1 0 0,0 1 1 0 0,1-1 0 0 0,-1 0 0 0 0,0 0 0 0 0,1 0 0 0 0,-1 0 0 0 0,1 0 0 0 0,-1-1 0 0 0,1 1 0 0 0,0-1 0 0 0,0 0 0 0 0,6 0-1 0 0,2 0-87 0 0,0-1 0 0 0,0-1-1 0 0,0 0 1 0 0,0 0-1 0 0,0-2 1 0 0,-1 1 0 0 0,1-1-1 0 0,0-1 1 0 0,-1 0-1 0 0,0-1 1 0 0,0 0-1 0 0,-1 0 1 0 0,16-11 0 0 0,12-11-331 0 0,-1-1 0 0 0,35-34 1 0 0,-72 61 428 0 0,143-136 227 0 0,-141 135-192 0 0,0 0 1 0 0,-1 1 0 0 0,1-1 0 0 0,0 1 0 0 0,0 0-1 0 0,0 0 1 0 0,0 0 0 0 0,0 0 0 0 0,2-1 0 0 0,-2 1 780 0 0,-1 4-446 0 0,0 2-288 0 0,0-1 0 0 0,0 1 1 0 0,0 0-1 0 0,-1 0 0 0 0,0 0 1 0 0,0 0-1 0 0,0 0 0 0 0,-1 0 0 0 0,1 0 1 0 0,-1 0-1 0 0,0 0 0 0 0,-1 0 0 0 0,1-1 1 0 0,-5 9-1 0 0,-3 7-44 0 0,-1-2 0 0 0,-16 23 0 0 0,6-12 43 0 0,-138 199-63 0 0,35-92-3016 0 0,89-102-362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0 19780 0 0,'2'3'21'0'0,"-1"-1"0"0"0,1 1 0 0 0,0-1 0 0 0,-1 1 0 0 0,0 0 0 0 0,1 0 0 0 0,-1-1 0 0 0,0 1 1 0 0,-1 0-1 0 0,1 0 0 0 0,0 0 0 0 0,-1 0 0 0 0,0 0 0 0 0,1 0 0 0 0,-1 0 0 0 0,-1 0 0 0 0,1 0 0 0 0,0 0 0 0 0,-1 0 0 0 0,1 0 0 0 0,-1 0 0 0 0,0 0 0 0 0,0 0 0 0 0,0 0 0 0 0,-2 2 0 0 0,-11 31 292 0 0,-37 67 0 0 0,23-50-270 0 0,-111 195-60 0 0,99-188-172 0 0,-91 107-1 0 0,9-28-3336 0 0,91-100 823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150 732 19252 0 0,'-8'30'262'0'0,"0"0"1"0"0,-17 37-1 0 0,5-11-62 0 0,7-24-154 0 0,-16 30 1 0 0,-11 28-69 0 0,39-86 22 0 0,-1-1 1 0 0,1 1-1 0 0,1 0 1 0 0,-1 0-1 0 0,0 0 0 0 0,1 0 1 0 0,0-1-1 0 0,0 1 1 0 0,0 0-1 0 0,0 0 1 0 0,1 0-1 0 0,0 5 1 0 0,0-7 4 0 0,0 0 1 0 0,0 0 0 0 0,0 0 0 0 0,0 0-1 0 0,0 0 1 0 0,0-1 0 0 0,1 1 0 0 0,-1 0-1 0 0,1-1 1 0 0,-1 1 0 0 0,1-1 0 0 0,-1 1-1 0 0,1-1 1 0 0,0 0 0 0 0,0 0-1 0 0,-1 0 1 0 0,1 0 0 0 0,0 0 0 0 0,0 0-1 0 0,0 0 1 0 0,0 0 0 0 0,0-1 0 0 0,1 1-1 0 0,1-1 1 0 0,15 2 0 0 0,-1-2 1 0 0,0 0-1 0 0,1-1 1 0 0,-1-1-1 0 0,33-7 0 0 0,-21 3-60 0 0,48-7-1024 0 0,0-4 0 0 0,101-37 0 0 0,-113 29 4033 0 0</inkml:trace>
  <inkml:trace contextRef="#ctx0" brushRef="#br0" timeOffset="1">861 1 18252 0 0,'48'35'156'0'0,"-2"3"1"0"0,-2 2-1 0 0,-1 1 1 0 0,-2 3-1 0 0,40 54 1 0 0,-50-53-140 0 0,-2 0 0 0 0,-2 2 0 0 0,-3 1 0 0 0,27 72 0 0 0,-39-86-13 0 0,-2 1-1 0 0,-1-1 1 0 0,-1 2-1 0 0,-3-1 1 0 0,0 1-1 0 0,-3 0 1 0 0,-2 57-1 0 0,-2-74-28 0 0,-1 0 1 0 0,-1 0-1 0 0,0 0 0 0 0,-2-1 0 0 0,0 0 0 0 0,-1 0 1 0 0,0 0-1 0 0,-21 33 0 0 0,14-30-255 0 0,-1-1 1 0 0,-1 0-1 0 0,-1 0 1 0 0,0-2-1 0 0,-2 0 0 0 0,-26 19 1 0 0,-12 5-1186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219 426 21269 0 0,'3'3'-31'0'0,"0"0"1"0"0,-1 1-1 0 0,1-1 1 0 0,-1 0 0 0 0,0 1-1 0 0,0-1 1 0 0,0 1 0 0 0,0-1-1 0 0,-1 1 1 0 0,0 0 0 0 0,1 0-1 0 0,-1 0 1 0 0,-1 0 0 0 0,1 0-1 0 0,0 0 1 0 0,-1 0-1 0 0,0 0 1 0 0,0 0 0 0 0,0 0-1 0 0,-1 0 1 0 0,0 6 0 0 0,-4 10 71 0 0,0-1 1 0 0,0 0-1 0 0,-12 23 1 0 0,3-6-87 0 0,-4 22 38 0 0,14-41-89 0 0,-1-1 0 0 0,0 0 0 0 0,-1 0 0 0 0,-1 0 0 0 0,-1 0 0 0 0,0-1 0 0 0,-1 0 0 0 0,-16 19 0 0 0,21-28 95 0 0,-1-1 0 0 0,0 0-1 0 0,0 0 1 0 0,0-1 0 0 0,0 0 0 0 0,-9 5 0 0 0,13-8 7 0 0,0 0 0 0 0,-1-1 0 0 0,1 1 0 0 0,0-1 0 0 0,0 0 0 0 0,-1 1 0 0 0,1-1 1 0 0,0 0-1 0 0,0 0 0 0 0,-1 0 0 0 0,1 0 0 0 0,0 0 0 0 0,-1 0 0 0 0,1 0 0 0 0,0 0 0 0 0,0 0 0 0 0,-1-1 0 0 0,1 1 0 0 0,0 0 1 0 0,0-1-1 0 0,0 1 0 0 0,-1-1 0 0 0,1 1 0 0 0,0-1 0 0 0,0 0 0 0 0,0 0 0 0 0,0 1 0 0 0,0-1 0 0 0,0 0 0 0 0,0 0 0 0 0,0 0 1 0 0,1 0-1 0 0,-1 0 0 0 0,0 0 0 0 0,0 0 0 0 0,1 0 0 0 0,-1 0 0 0 0,1-1 0 0 0,-1 1 0 0 0,0-2 0 0 0,-2-6-26 0 0,0-1-1 0 0,0 1 1 0 0,1 0-1 0 0,0-1 1 0 0,0 1-1 0 0,1-1 1 0 0,1 0 0 0 0,-1 1-1 0 0,2-1 1 0 0,1-14-1 0 0,4-13-292 0 0,13-48 1 0 0,-15 71 209 0 0,35-117-713 0 0,58-134 1 0 0,-85 233 933 0 0,2 1 1 0 0,1 1-1 0 0,2 0 1 0 0,1 1-1 0 0,40-51 1 0 0,-58 79-85 0 0,1 1 1 0 0,-1 0-1 0 0,0-1 1 0 0,1 1-1 0 0,-1 0 1 0 0,0-1-1 0 0,1 1 1 0 0,-1 0-1 0 0,1-1 1 0 0,-1 1-1 0 0,0 0 1 0 0,1 0-1 0 0,-1 0 1 0 0,1-1-1 0 0,-1 1 1 0 0,1 0 0 0 0,-1 0-1 0 0,1 0 1 0 0,-1 0-1 0 0,1 0 1 0 0,-1 0-1 0 0,1 0 1 0 0,-1 0-1 0 0,1 0 1 0 0,-1 0-1 0 0,1 0 1 0 0,-1 0-1 0 0,1 0 1 0 0,10 13 256 0 0,3 26-428 0 0,-12-31 220 0 0,9 26-51 0 0,117 338-926 0 0,-61-226 282 0 0,-30-71 469 0 0,-35-71 140 0 0,22 57-22 0 0,-22-57 23 0 0,-1 1 0 0 0,0 0-1 0 0,0 0 1 0 0,0 0 0 0 0,-1 0-1 0 0,1 0 1 0 0,-1 0 0 0 0,-1 0-1 0 0,1 0 1 0 0,-2 8-1 0 0,1-11 5 0 0,0 0-1 0 0,0 0 0 0 0,0 1 1 0 0,0-1-1 0 0,-1-1 0 0 0,1 1 1 0 0,-1 0-1 0 0,1 0 0 0 0,-1-1 1 0 0,0 1-1 0 0,0 0 1 0 0,0-1-1 0 0,1 0 0 0 0,-1 1 1 0 0,-1-1-1 0 0,1 0 0 0 0,0 0 1 0 0,0 0-1 0 0,0-1 0 0 0,0 1 1 0 0,-1 0-1 0 0,1-1 0 0 0,0 1 1 0 0,-1-1-1 0 0,-2 0 0 0 0,-9 1 23 0 0,0 0 0 0 0,0-1 0 0 0,-14-2 0 0 0,20 1-37 0 0,-54-5-804 0 0,-1-3 1 0 0,-76-22-1 0 0,92 17-1730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29 18932 0 0,'16'-6'64'0'0,"0"1"0"0"0,0 1 0 0 0,0 0 0 0 0,0 1 0 0 0,26-2 0 0 0,-4 4-147 0 0,48 3 1 0 0,-80-1 73 0 0,0-1 0 0 0,0 1 1 0 0,0 0-1 0 0,0 0 1 0 0,-1 1-1 0 0,1-1 0 0 0,-1 1 1 0 0,1 0-1 0 0,-1 1 0 0 0,1 0 1 0 0,5 3-1 0 0,-9-4 8 0 0,0 0 1 0 0,0 1-1 0 0,0-1 0 0 0,0 0 0 0 0,0 1 0 0 0,0-1 0 0 0,0 1 1 0 0,-1-1-1 0 0,1 1 0 0 0,-1 0 0 0 0,0 0 0 0 0,0 0 0 0 0,0 0 1 0 0,0 0-1 0 0,0 0 0 0 0,-1 0 0 0 0,0 0 0 0 0,1 0 0 0 0,-1 0 1 0 0,0 0-1 0 0,0 0 0 0 0,-2 6 0 0 0,1 1-1 0 0,-2-1 0 0 0,1 1 0 0 0,-1-1 0 0 0,-1 0 0 0 0,1 0 0 0 0,-2-1-1 0 0,1 1 1 0 0,-1-1 0 0 0,-12 15 0 0 0,-6 6 7 0 0,-34 31 0 0 0,39-41-7 0 0,-116 108-28 0 0,68-66 5 0 0,58-53 21 0 0,0-1-1 0 0,1 1 1 0 0,-7 11 0 0 0,12-17 2 0 0,1 0 0 0 0,-1 1 0 0 0,1-1 0 0 0,-1 1 0 0 0,1-1 0 0 0,0 1-1 0 0,0 0 1 0 0,0-1 0 0 0,1 1 0 0 0,-1 0 0 0 0,1 0 0 0 0,-1-1 0 0 0,1 1 0 0 0,0 0 0 0 0,0 0 0 0 0,1 5 0 0 0,-1-7 0 0 0,1 0 0 0 0,-1 0-1 0 0,1 0 1 0 0,-1-1 0 0 0,1 1 0 0 0,-1 0-1 0 0,1 0 1 0 0,0-1 0 0 0,0 1 0 0 0,-1 0-1 0 0,1-1 1 0 0,0 1 0 0 0,0-1 0 0 0,0 1-1 0 0,0-1 1 0 0,-1 1 0 0 0,1-1 0 0 0,0 0-1 0 0,0 1 1 0 0,0-1 0 0 0,0 0 0 0 0,0 0-1 0 0,0 1 1 0 0,0-1 0 0 0,0 0 0 0 0,0 0-1 0 0,1 0 1 0 0,32-3-180 0 0,-12-2-440 0 0,34-11-1 0 0,-5-3-1616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21501 0 0,'0'0'38'0'0,"1"-2"-63"0"0,5 4 678 0 0,127 37-114 0 0,-96-30-644 0 0,0 1-1 0 0,-1 2 0 0 0,57 28 0 0 0,-88-37 91 0 0,1 0 0 0 0,-1 0-1 0 0,-1 1 1 0 0,1-1-1 0 0,4 6 1 0 0,-8-9 9 0 0,0 1 1 0 0,-1 0-1 0 0,1-1 0 0 0,0 1 1 0 0,-1 0-1 0 0,1-1 1 0 0,-1 1-1 0 0,1 0 1 0 0,-1 0-1 0 0,1 0 0 0 0,-1-1 1 0 0,1 1-1 0 0,-1 0 1 0 0,0 0-1 0 0,0 0 1 0 0,1 0-1 0 0,-1 0 0 0 0,0 0 1 0 0,0 0-1 0 0,0 0 1 0 0,0-1-1 0 0,0 1 0 0 0,0 0 1 0 0,0 0-1 0 0,0 0 1 0 0,0 0-1 0 0,-1 0 1 0 0,1 0-1 0 0,0 0 0 0 0,-1 0 1 0 0,1-1-1 0 0,0 1 1 0 0,-1 0-1 0 0,1 0 0 0 0,-1 0 1 0 0,1-1-1 0 0,-1 1 1 0 0,0 0-1 0 0,1-1 1 0 0,-2 2-1 0 0,-6 4-5 0 0,-1-1-1 0 0,1 1 1 0 0,-1-2 0 0 0,1 1-1 0 0,-1-1 1 0 0,-1-1 0 0 0,-11 4-1 0 0,-72 13 53 0 0,69-16-66 0 0,-20 2 1 0 0,31-6 44 0 0,1 2 0 0 0,0 0 0 0 0,0 0-1 0 0,0 1 1 0 0,-22 8 0 0 0,34-11-20 0 0,0 0-1 0 0,-1 0 1 0 0,1 0 0 0 0,0 1-1 0 0,0-1 1 0 0,-1 0 0 0 0,1 0-1 0 0,0 0 1 0 0,-1 0 0 0 0,1 0-1 0 0,0 1 1 0 0,0-1 0 0 0,-1 0-1 0 0,1 0 1 0 0,0 1 0 0 0,0-1-1 0 0,-1 0 1 0 0,1 0 0 0 0,0 1-1 0 0,0-1 1 0 0,0 0 0 0 0,0 0-1 0 0,-1 1 1 0 0,1-1 0 0 0,0 0-1 0 0,0 1 1 0 0,0-1 0 0 0,0 0-1 0 0,0 1 1 0 0,0-1 0 0 0,0 0-1 0 0,0 1 1 0 0,0-1 0 0 0,0 0-1 0 0,0 1 1 0 0,0-1 0 0 0,0 0-1 0 0,0 1 1 0 0,0-1 0 0 0,0 0-1 0 0,0 0 1 0 0,0 1 0 0 0,1-1-1 0 0,-1 0 1 0 0,0 1 0 0 0,0-1-1 0 0,0 0 1 0 0,1 0 0 0 0,-1 1-1 0 0,0-1 1 0 0,0 0 0 0 0,0 0-1 0 0,1 1 1 0 0,-1-1 0 0 0,0 0-1 0 0,0 0 1 0 0,1 0 0 0 0,-1 0-1 0 0,0 1 1 0 0,1-1 0 0 0,-1 0-1 0 0,1 0 1 0 0,20 9-32 0 0,131 12-328 0 0,-26-6-574 0 0,-105-10 708 0 0,0 0 0 0 0,1 1-1 0 0,35 15 1 0 0,-46-16 223 0 0,1 1 1 0 0,-2 0 0 0 0,1 1 0 0 0,-1 0 0 0 0,0 0 0 0 0,15 14 0 0 0,-23-18 9 0 0,0-1 1 0 0,1 0 0 0 0,-1 1 0 0 0,0-1-1 0 0,-1 1 1 0 0,1 0 0 0 0,0 0 0 0 0,-1 0-1 0 0,0 0 1 0 0,0 0 0 0 0,0 0 0 0 0,0 0-1 0 0,0 0 1 0 0,0 0 0 0 0,-1 0 0 0 0,1 1-1 0 0,-1-1 1 0 0,0 0 0 0 0,0 0 0 0 0,0 0-1 0 0,-1 1 1 0 0,1-1 0 0 0,-1 0 0 0 0,0 0-1 0 0,0 0 1 0 0,0 0 0 0 0,0 0 0 0 0,0 0-1 0 0,0 0 1 0 0,-4 5 0 0 0,1-3 31 0 0,1 0 0 0 0,-1 0 0 0 0,0 0 0 0 0,0 0 0 0 0,-1-1 0 0 0,0 0 0 0 0,0 0 0 0 0,0 0 0 0 0,0-1 0 0 0,0 1 0 0 0,-9 3 0 0 0,4-3 17 0 0,0 0 0 0 0,0-1 0 0 0,-1 0 0 0 0,1-1 0 0 0,-1 0 0 0 0,-12 1 0 0 0,-4-2-86 0 0,-1-1-1 0 0,1-2 1 0 0,-1-1-1 0 0,-37-8 1 0 0,37 5-602 0 0,-43-15 0 0 0,24 0-1483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27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19548 0 0,'1'-1'-3'0'0,"0"-1"-1"0"0,0 1 1 0 0,1-1-1 0 0,-1 0 1 0 0,0 1-1 0 0,1 0 1 0 0,-1-1-1 0 0,1 1 1 0 0,0 0-1 0 0,-1 0 1 0 0,1 0 0 0 0,0 0-1 0 0,0 0 1 0 0,0 0-1 0 0,-1 1 1 0 0,1-1-1 0 0,4 0 1 0 0,-2 0-12 0 0,0 1 1 0 0,-1 0-1 0 0,1 0 1 0 0,0 0 0 0 0,0 1-1 0 0,0-1 1 0 0,-1 1-1 0 0,8 2 1 0 0,4 3-26 0 0,0 1 0 0 0,-1 0 0 0 0,21 15 0 0 0,-30-20 45 0 0,29 21-127 0 0,0 1 0 0 0,-2 1 0 0 0,-1 2 0 0 0,-1 1 0 0 0,-1 1 0 0 0,-2 2 0 0 0,-1 1 0 0 0,-1 1 0 0 0,-2 1 0 0 0,-1 0 0 0 0,-2 2 0 0 0,-2 1 0 0 0,-1 0 0 0 0,-2 2 0 0 0,-1-1-1 0 0,-2 2 1 0 0,-2-1 0 0 0,10 80 0 0 0,-17-71-454 0 0,-2 1 0 0 0,-2 0 0 0 0,-2-1 0 0 0,-2 1 0 0 0,-20 81 0 0 0,4-57-1083 0 0,-2 0 1 0 0,-65 135-1 0 0,27-90-926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18316 0 0,'6'5'142'0'0,"0"0"0"0"0,0 1 1 0 0,-1 0-1 0 0,0 0 0 0 0,-1 0 0 0 0,1 1 0 0 0,-1 0 1 0 0,0-1-1 0 0,-1 1 0 0 0,1 1 0 0 0,2 9 0 0 0,9 16-124 0 0,12 15 15 0 0,1-1 0 0 0,64 78 0 0 0,69 87-544 0 0,-107-131-2850 0 0,-40-65 169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 19548 0 0,'-13'23'184'0'0,"-2"6"104"0"0,-5 3 376 0 0,-4 2-384 0 0,-3 1 33 0 0,-2 1-193 0 0,-2 0-152 0 0,3 0-160 0 0,-2-2-241 0 0,2-2-183 0 0,5-3-2592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 21117 0 0,'3'-1'-16'0'0,"0"0"1"0"0,0 0 0 0 0,0 0 0 0 0,0 0 0 0 0,0 1-1 0 0,0-1 1 0 0,1 1 0 0 0,-1-1 0 0 0,0 1 0 0 0,0 0 0 0 0,7 1-1 0 0,-9 0 23 0 0,0-1 0 0 0,0 0-1 0 0,1 1 1 0 0,-1 0 0 0 0,0-1-1 0 0,0 1 1 0 0,0-1 0 0 0,0 1-1 0 0,0 0 1 0 0,0 0-1 0 0,0 0 1 0 0,0 0 0 0 0,0 0-1 0 0,0 0 1 0 0,0 0 0 0 0,0 0-1 0 0,0 0 1 0 0,-1 0 0 0 0,1 0-1 0 0,-1 0 1 0 0,1 0 0 0 0,-1 1-1 0 0,1-1 1 0 0,-1 0 0 0 0,1 1-1 0 0,-1-1 1 0 0,0 0 0 0 0,0 0-1 0 0,0 1 1 0 0,0 1 0 0 0,1 27 70 0 0,-2 0 1 0 0,-1 0 0 0 0,-9 45 0 0 0,-30 87-560 0 0,23-119-1824 0 0,10-26 270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21837 0 0,'36'3'456'0'0,"9"0"152"0"0,-1 1 200 0 0,5 0-544 0 0,4 0-8 0 0,11 1-176 0 0,7 1-96 0 0,7 2 8 0 0,3-1-16 0 0,1 0-8 0 0,3-1-144 0 0,-6-1-1104 0 0,-8-5-368 0 0,-5-2-601 0 0,-6-6-4584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21293 0 0,'42'-7'-113'0'0,"2"3"0"0"0,-1 1 0 0 0,0 2 0 0 0,1 2 0 0 0,49 8 0 0 0,-50-4-374 0 0,47 11 0 0 0,-77-13 373 0 0,0 1 1 0 0,0 0-1 0 0,0 1 0 0 0,-1 0 0 0 0,0 1 1 0 0,0 1-1 0 0,-1-1 0 0 0,12 10 0 0 0,-22-15 115 0 0,1 1 0 0 0,-1-1 0 0 0,0 0 0 0 0,1 1 0 0 0,-1-1 0 0 0,0 1 0 0 0,0 0 1 0 0,0-1-1 0 0,0 1 0 0 0,0 0 0 0 0,0 0 0 0 0,-1 0 0 0 0,1-1 0 0 0,-1 1 0 0 0,1 0 0 0 0,-1 0 0 0 0,0 0 0 0 0,1 4 0 0 0,-2-2 3 0 0,1 1-1 0 0,-1-1 1 0 0,0 1 0 0 0,0-1 0 0 0,0 0 0 0 0,0 0 0 0 0,-1 1-1 0 0,-2 3 1 0 0,-3 5-1 0 0,0-1-1 0 0,-1 1 1 0 0,-1-2-1 0 0,-11 14 1 0 0,-153 147-631 0 0,120-130 381 0 0,53-41 278 0 0,2-2-18 0 0,1 0 1 0 0,-1 0-1 0 0,0 0 1 0 0,0 0-1 0 0,0-1 1 0 0,0 1 0 0 0,0-1-1 0 0,3-2 1 0 0,0 0 3 0 0,147-110-225 0 0,116-81-2116 0 0,-215 157 2697 0 0,-2-3-1 0 0,79-81 1 0 0,-144 133 1112 0 0,6-6-1421 0 0,1 1 0 0 0,0 0 0 0 0,1 0 0 0 0,-1 0 0 0 0,1 1 0 0 0,0-1 0 0 0,1 2-1 0 0,-6 7 1 0 0,1 10 1 0 0,2 0-1 0 0,0 0 0 0 0,2 0 0 0 0,0 1 0 0 0,2 0 1 0 0,-1 27-1 0 0,4-45-56 0 0,1-1 1 0 0,0 0-1 0 0,1 1 1 0 0,0-1 0 0 0,0 0-1 0 0,1 0 1 0 0,0 0-1 0 0,0 0 1 0 0,0 0-1 0 0,1 0 1 0 0,0 0 0 0 0,0-1-1 0 0,8 11 1 0 0,-5-9 14 0 0,0-1 1 0 0,1 0-1 0 0,0 0 1 0 0,0 0-1 0 0,1-1 1 0 0,0 0-1 0 0,0-1 1 0 0,0 0-1 0 0,12 6 1 0 0,3-2-353 0 0,0 0 1 0 0,1-2-1 0 0,1 0 1 0 0,-1-2 0 0 0,1 0-1 0 0,0-2 1 0 0,29 1-1 0 0,-8-4-2278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22013 0 0,'44'-3'104'0'0,"12"-2"16"0"0,-5-1-40 0 0,6 2 24 0 0,1-1-104 0 0,6 4-32 0 0,6-1 16 0 0,7 2-40 0 0,2 0-112 0 0,3 3-432 0 0,1-3-89 0 0,-8 2-151 0 0,-6-2-648 0 0,-10 2-384 0 0,-8-1-257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15515 0 0,'-201'500'5295'0'0,"197"-493"-5183"0"0,1-2 46 0 0,1 1 0 0 0,-1-1-1 0 0,1 0 1 0 0,0 1 0 0 0,0 0 0 0 0,1-1 0 0 0,-1 1-1 0 0,1 0 1 0 0,1 0 0 0 0,-1 0 0 0 0,1 10 0 0 0,1-14-120 0 0,0-1 0 0 0,0 0 0 0 0,-1 0 0 0 0,1 1 0 0 0,0-1 0 0 0,0 0 0 0 0,0 0 1 0 0,0 0-1 0 0,1 0 0 0 0,-1 0 0 0 0,0 0 0 0 0,0-1 0 0 0,1 1 0 0 0,-1 0 1 0 0,0 0-1 0 0,1-1 0 0 0,-1 1 0 0 0,1-1 0 0 0,-1 0 0 0 0,1 1 0 0 0,-1-1 1 0 0,1 0-1 0 0,-1 0 0 0 0,1 0 0 0 0,-1 0 0 0 0,3 0 0 0 0,42-3 306 0 0,-44 2-314 0 0,183-40 80 0 0,-93 18-297 0 0,-4 3-1748 0 0,161-62-1 0 0,-169 45-963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7 127 19724 0 0,'2'1'0'0'0,"-1"-1"0"0"0,0 1 0 0 0,1-1-1 0 0,-1 1 1 0 0,0-1 0 0 0,0 1 0 0 0,0 0 0 0 0,0-1-1 0 0,0 1 1 0 0,0 0 0 0 0,0 0 0 0 0,0 0 0 0 0,0 0-1 0 0,0 0 1 0 0,0 0 0 0 0,0 0 0 0 0,-1 0 0 0 0,1 1 0 0 0,0 0-1 0 0,0 1 0 0 0,0 0 0 0 0,0 0 0 0 0,0 0 0 0 0,-1 0 0 0 0,1 0 0 0 0,-1 0 0 0 0,0 0 0 0 0,0 5 0 0 0,-2 7-4 0 0,0 1 0 0 0,-8 27 0 0 0,4-19 5 0 0,5-20-2 0 0,-9 58-52 0 0,9-55 51 0 0,1 0 0 0 0,-1 0 0 0 0,1 0-1 0 0,1 0 1 0 0,0 0 0 0 0,2 12 0 0 0,-2-17 1 0 0,-1 0 0 0 0,1-1 0 0 0,0 1 0 0 0,0-1 0 0 0,0 1 0 0 0,-1-1 0 0 0,2 1 0 0 0,-1-1 0 0 0,0 1 0 0 0,0-1 0 0 0,0 0 0 0 0,0 0 0 0 0,1 0 0 0 0,-1 0 0 0 0,1 0 0 0 0,-1 0 0 0 0,1 0 0 0 0,-1 0 0 0 0,3 0 0 0 0,0 1-5 0 0,0-1 0 0 0,0 0-1 0 0,0-1 1 0 0,0 1 0 0 0,0-1 0 0 0,0 1-1 0 0,8-2 1 0 0,2 0-116 0 0,0-2 0 0 0,-1 0 0 0 0,23-7 0 0 0,13-8-1010 0 0,-2-3 0 0 0,-1-1 1 0 0,0-2-1 0 0,-2-2 0 0 0,-1-2 0 0 0,75-64 0 0 0,-100 75 1209 0 0,0-1-1 0 0,-1 0 1 0 0,22-32-1 0 0,-31 38 1021 0 0,-1 0 0 0 0,0-1 0 0 0,-1 0 0 0 0,7-18 2157 0 0,-15 49-3046 0 0,-1 0 0 0 0,0 0-1 0 0,-1-1 1 0 0,-1 1-1 0 0,0-1 1 0 0,-9 18 0 0 0,-5 17-155 0 0,-3 15-416 0 0,-47 95-1 0 0,47-119-1603 0 0,-40 56-1 0 0,22-46-2875 0 0</inkml:trace>
  <inkml:trace contextRef="#ctx0" brushRef="#br0" timeOffset="1">917 966 20724 0 0,'-21'19'-32'0'0,"-7"2"32"0"0,-5-3 8 0 0,-5-2 128 0 0,-6-1-32 0 0,-4 0 41 0 0,-4 0-153 0 0,-2 1 0 0 0,-4 1-25 0 0,-1-4 25 0 0,3 3-24 0 0,-1-3-184 0 0,3-1-48 0 0,4-1-96 0 0,-2-3-600 0 0,9-1-592 0 0,5-2-401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19756 0 0,'-3'12'145'0'0,"1"0"1"0"0,0 0-1 0 0,1 1 0 0 0,0-1 0 0 0,1 0 0 0 0,2 21 0 0 0,-1-26-83 0 0,0 1 0 0 0,1-1 0 0 0,-1 1 0 0 0,1-1 0 0 0,1 0 0 0 0,-1 0 0 0 0,1 0 0 0 0,0 0 0 0 0,1 0-1 0 0,0-1 1 0 0,8 12 0 0 0,-8-14-25 0 0,1-1 0 0 0,-1 0 0 0 0,0 1 0 0 0,1-1 0 0 0,0-1 0 0 0,0 1 0 0 0,0-1-1 0 0,0 0 1 0 0,0 0 0 0 0,0 0 0 0 0,1-1 0 0 0,-1 0 0 0 0,1 0 0 0 0,-1 0 0 0 0,1 0 0 0 0,6-1-1 0 0,9-1 35 0 0,0 0 0 0 0,38-8-1 0 0,-8-3-680 0 0,0-2-1 0 0,55-24 1 0 0,-104 37 583 0 0,61-23-1617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237 171 18436 0 0,'0'0'-44'0'0,"3"3"77"0"0,-2-2-17 0 0,1 0-1 0 0,-1 1 0 0 0,1-1 1 0 0,-1 1-1 0 0,1 0 1 0 0,-1 0-1 0 0,0-1 1 0 0,0 1-1 0 0,0 0 0 0 0,0 0 1 0 0,0 0-1 0 0,0 0 1 0 0,-1 0-1 0 0,1 0 0 0 0,0 3 1 0 0,-1-1 16 0 0,1 1-1 0 0,-1-1 1 0 0,0 0 0 0 0,-1 1 0 0 0,1-1 0 0 0,-1 1 0 0 0,-2 7 0 0 0,-78 240 10 0 0,66-214-9 0 0,-38 87-46 0 0,46-112 24 0 0,0-2 0 0 0,0 1 0 0 0,-1-1 0 0 0,-1 0 0 0 0,0 0 0 0 0,0-1 0 0 0,-18 15 0 0 0,27-25-10 0 0,0 0-1 0 0,0 0 1 0 0,0 1-1 0 0,-1-1 0 0 0,1 0 1 0 0,0 0-1 0 0,-1 0 1 0 0,1 0-1 0 0,0 1 0 0 0,0-1 1 0 0,-1 0-1 0 0,1 0 1 0 0,0 0-1 0 0,-1 0 0 0 0,1 0 1 0 0,0 0-1 0 0,-1 0 1 0 0,1 0-1 0 0,0 0 0 0 0,-1 0 1 0 0,1 0-1 0 0,0 0 1 0 0,-1 0-1 0 0,1 0 0 0 0,0 0 1 0 0,0 0-1 0 0,-1 0 1 0 0,1 0-1 0 0,0-1 0 0 0,-1 1 1 0 0,1 0-1 0 0,0 0 1 0 0,0 0-1 0 0,-1 0 0 0 0,1-1 1 0 0,0 1-1 0 0,-1-1 1 0 0,-5-14-80 0 0,2-21-324 0 0,5-12-85 0 0,3 1 0 0 0,2-1 0 0 0,2 1 1 0 0,16-53-1 0 0,3-18-762 0 0,-11 31 466 0 0,-6 25 1859 0 0,28-92-1 0 0,-38 154-1053 0 0,0 0-1 0 0,0 0 0 0 0,0-1 0 0 0,0 1 0 0 0,0 0 0 0 0,0 0 0 0 0,0 0 0 0 0,0 0 0 0 0,0 0 0 0 0,0-1 1 0 0,0 1-1 0 0,0 0 0 0 0,1 0 0 0 0,-1 0 0 0 0,0 0 0 0 0,0 0 0 0 0,0-1 0 0 0,0 1 0 0 0,0 0 0 0 0,0 0 1 0 0,1 0-1 0 0,-1 0 0 0 0,0 0 0 0 0,0 0 0 0 0,0 0 0 0 0,0 0 0 0 0,1 0 0 0 0,-1 0 0 0 0,0 0 0 0 0,0 0 1 0 0,0 0-1 0 0,0 0 0 0 0,1 0 0 0 0,-1 0 0 0 0,0 0 0 0 0,0 0 0 0 0,0 0 0 0 0,0 0 0 0 0,1 0 0 0 0,-1 0 1 0 0,0 0-1 0 0,0 0 0 0 0,9 7 206 0 0,7 17-410 0 0,-13-19 266 0 0,66 104-176 0 0,37 55-88 0 0,-80-130 183 0 0,-2 1 1 0 0,-1 1-1 0 0,-2 1 1 0 0,-1 1-1 0 0,18 52 1 0 0,-28-64 9 0 0,-6-16-2 0 0,0 0 0 0 0,-1 0 0 0 0,0 0 1 0 0,3 21-1 0 0,-5-29-8 0 0,-1 1 0 0 0,0-1 1 0 0,0 1-1 0 0,0-1 0 0 0,-1 1 0 0 0,1-1 1 0 0,-1 1-1 0 0,1-1 0 0 0,-1 0 1 0 0,0 1-1 0 0,0-1 0 0 0,0 0 1 0 0,0 1-1 0 0,0-1 0 0 0,0 0 1 0 0,-1 0-1 0 0,1 0 0 0 0,-1 0 1 0 0,1 0-1 0 0,-1-1 0 0 0,0 1 0 0 0,0 0 1 0 0,0-1-1 0 0,0 1 0 0 0,0-1 1 0 0,-3 2-1 0 0,-6 2 1 0 0,0 0 1 0 0,-1-1-1 0 0,1 0 0 0 0,-1-1 0 0 0,0 0 1 0 0,0-1-1 0 0,-1-1 0 0 0,1 1 1 0 0,-19-2-1 0 0,-4-1-137 0 0,0-2 0 0 0,-37-8 1 0 0,-91-24-2199 0 0,115 24 893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7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2 7066 0 0,'-8'-1'-3'0'0,"0"0"1"0"0,0 1 0 0 0,-1 1 0 0 0,1-1 0 0 0,-9 3 0 0 0,14-3-4 0 0,0 1 1 0 0,0 0 0 0 0,0 0 0 0 0,0 1 0 0 0,0-1-1 0 0,1 1 1 0 0,-1-1 0 0 0,0 1 0 0 0,1 0 0 0 0,-1 0-1 0 0,1 0 1 0 0,0 0 0 0 0,0 0 0 0 0,0 1 0 0 0,0-1-1 0 0,-3 5 1 0 0,-13 25-4 0 0,2 0-1 0 0,1 1 0 0 0,1 0 1 0 0,2 1-1 0 0,1 1 0 0 0,-11 66 1 0 0,-4 216 69 0 0,15-125-46 0 0,8-158-30 0 0,1-12 1 0 0,0 8-14 0 0,0 0-4 0 0,0 17-17 0 0,0 263-1369 0 0,7-217 291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18836 0 0,'4'1'9'0'0,"-1"0"-1"0"0,0 1 1 0 0,1-1-1 0 0,-1 1 1 0 0,0 0-1 0 0,0 0 1 0 0,0 1 0 0 0,0-1-1 0 0,0 1 1 0 0,-1-1-1 0 0,1 1 1 0 0,-1 0-1 0 0,0 0 1 0 0,4 5 0 0 0,3 7 137 0 0,12 29 1 0 0,-18-36-137 0 0,67 176-11 0 0,-50-122-67 0 0,3-2 0 0 0,55 103 0 0 0,-67-144-339 0 0,-7-11-9 0 0,0 0 0 0 0,1 0 1 0 0,0-1-1 0 0,9 10 0 0 0,-8-11 5628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9674 0 0,'0'0'3106'0'0,"-2"2"-1998"0"0,-10 13-11 0 0,5-6-617 0 0,0 0 0 0 0,0 1 0 0 0,0-1 0 0 0,-8 20 0 0 0,-20 48-43 0 0,-3-1 0 0 0,-87 128 0 0 0,99-168-1201 0 0,-2 0 0 0 0,-33 31 0 0 0,37-43-1093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19724 0 0,'1'3'29'0'0,"-1"0"-1"0"0,0 0 1 0 0,0-1 0 0 0,0 1-1 0 0,0 0 1 0 0,0 0-1 0 0,-1-1 1 0 0,1 1-1 0 0,-1 0 1 0 0,0-1 0 0 0,0 1-1 0 0,0-1 1 0 0,-2 4-1 0 0,-20 35 156 0 0,16-30-196 0 0,-6 8 45 0 0,-2 0-1 0 0,0 0 1 0 0,-35 31-1 0 0,24-25-19 0 0,24-23-8 0 0,0 0 1 0 0,0 0-1 0 0,0 0 1 0 0,1 0-1 0 0,-1 0 1 0 0,1 0-1 0 0,-1 1 1 0 0,1-1-1 0 0,0 0 1 0 0,-1 1-1 0 0,1-1 1 0 0,1 1-1 0 0,-1-1 1 0 0,0 1-1 0 0,1 0 0 0 0,-1-1 1 0 0,1 1-1 0 0,0 5 1 0 0,0-6 14 0 0,1 0-1 0 0,0 0 1 0 0,0 1 0 0 0,0-1 0 0 0,0 0 0 0 0,0 0-1 0 0,0 0 1 0 0,0 0 0 0 0,1-1 0 0 0,-1 1 0 0 0,1 0-1 0 0,-1 0 1 0 0,1-1 0 0 0,0 1 0 0 0,0-1 0 0 0,0 0-1 0 0,0 1 1 0 0,0-1 0 0 0,0 0 0 0 0,0 0-1 0 0,0 0 1 0 0,0 0 0 0 0,3 0 0 0 0,23 9-192 0 0,2-1 1 0 0,-1-2 0 0 0,55 8-1 0 0,-55-12-3328 0 0,57-3-1 0 0,-60-1-2204 0 0</inkml:trace>
  <inkml:trace contextRef="#ctx0" brushRef="#br0" timeOffset="1">335 156 16988 0 0,'2'15'1096'0'0,"0"2"-112"0"0,-1 6-48 0 0,-1 5-56 0 0,4 1-319 0 0,-3 11-81 0 0,3 1-8 0 0,0 8-48 0 0,0 7-184 0 0,-1-2-168 0 0,0 3-16 0 0,-3 3-56 0 0,0-3-48 0 0,-3-1-128 0 0,-4 3-336 0 0,-1-2-88 0 0,-3-2-2721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17524 0 0,'20'-10'-240'0'0,"23"0"112"0"0,17 0 32 0 0,26-3 16 0 0,9-2-72 0 0,15 1-881 0 0,12-1-615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34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13947 0 0,'0'0'2067'0'0,"0"-1"-2006"0"0,0 0-1 0 0,0 1 1 0 0,0-1 0 0 0,0 0 0 0 0,0 1-1 0 0,0-1 1 0 0,0 0 0 0 0,0 1-1 0 0,0-1 1 0 0,0 1 0 0 0,1-1 0 0 0,-1 0-1 0 0,0 1 1 0 0,0-1 0 0 0,1 1-1 0 0,-1-1 1 0 0,0 0 0 0 0,1 1-1 0 0,-1-1 1 0 0,0 1 0 0 0,1-1 0 0 0,-1 1-1 0 0,1 0 1 0 0,-1-1 0 0 0,1 1-1 0 0,-1-1 1 0 0,1 1 0 0 0,0-1-1 0 0,4 0-58 0 0,0-1 0 0 0,0 1 0 0 0,0 0 0 0 0,0 0 0 0 0,0 1-1 0 0,0 0 1 0 0,0 0 0 0 0,0 0 0 0 0,0 0 0 0 0,0 1-1 0 0,1 0 1 0 0,-1 0 0 0 0,5 2 0 0 0,58 11 257 0 0,126 11 0 0 0,71-14-77 0 0,-212-10-134 0 0,85-1 81 0 0,101 5 139 0 0,-208-2-13 0 0,0 2-1 0 0,-1 0 1 0 0,1 2-1 0 0,-1 2 1 0 0,46 18-1 0 0,-70-25-212 0 0,0 1 0 0 0,-1-1-1 0 0,1 1 1 0 0,0 1-1 0 0,-1-1 1 0 0,0 1-1 0 0,0-1 1 0 0,0 2-1 0 0,0-1 1 0 0,0 0 0 0 0,5 8 515 0 0,-9-11-471 0 0,-1 0-1 0 0,1 1 0 0 0,0-1 1 0 0,0 0-1 0 0,-1 0 0 0 0,1 1 1 0 0,0-1-1 0 0,-1 0 0 0 0,1 1 1 0 0,-1-1-1 0 0,0 1 0 0 0,0-1 1 0 0,1 0-1 0 0,-1 1 1 0 0,0 1-1 0 0,0-3-90 0 0,-2 28-223 0 0,-4-18-1067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9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1952 17652 0 0,'-2'-12'281'0'0,"2"1"1"0"0,0 0-1 0 0,0-1 0 0 0,1 1 1 0 0,0-1-1 0 0,1 1 1 0 0,0 0-1 0 0,1 0 0 0 0,0 0 1 0 0,8-18-1 0 0,-3 15-186 0 0,-1 0 0 0 0,2 0 0 0 0,0 1-1 0 0,1 0 1 0 0,0 1 0 0 0,21-21 0 0 0,10 0-232 0 0,0 1 0 0 0,2 3 0 0 0,78-40 0 0 0,-90 51 318 0 0,1242-657-71 0 0,-461 296-102 0 0,-675 318-28 0 0,120-57 21 0 0,-177 77-58 0 0,84-58-1 0 0,-148 88-94 0 0,0-1 0 0 0,17-16-1 0 0,-29 24-166 0 0,0 1 1 0 0,-1-1-1 0 0,0 0 0 0 0,1 0 0 0 0,-1 0 1 0 0,-1-1-1 0 0,1 1 0 0 0,-1-1 0 0 0,1 1 1 0 0,-1-1-1 0 0,-1 0 0 0 0,1 0 1 0 0,1-8-1 0 0,-4 2-1558 0 0,-2 0-1241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9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62 14619 0 0,'-2'-7'209'0'0,"-3"-19"747"0"0,5 25-946 0 0,1 1 0 0 0,-1-1 0 0 0,0 0 0 0 0,0 0 0 0 0,1 0 1 0 0,-1 0-1 0 0,0 1 0 0 0,1-1 0 0 0,-1 0 0 0 0,1 1 0 0 0,-1-1 0 0 0,1 0 0 0 0,-1 0 0 0 0,1 1 0 0 0,0-1 0 0 0,-1 1 0 0 0,1-1 0 0 0,0 1 0 0 0,0-1 1 0 0,-1 1-1 0 0,1-1 0 0 0,0 1 0 0 0,0 0 0 0 0,-1-1 0 0 0,1 1 0 0 0,0 0 0 0 0,1-1 0 0 0,11-2 6 0 0,-1 0 0 0 0,0 1 0 0 0,1 0 0 0 0,0 1-1 0 0,-1 0 1 0 0,1 1 0 0 0,0 1 0 0 0,22 3 0 0 0,33 6 57 0 0,0 2 0 0 0,0 4 1 0 0,-2 3-1 0 0,79 32 1 0 0,-134-46-79 0 0,1 0 1 0 0,-1 1 0 0 0,0 1 0 0 0,-1 0-1 0 0,0 0 1 0 0,0 1 0 0 0,0 0-1 0 0,8 11 1 0 0,-14-15 3 0 0,0 1-1 0 0,-1 0 0 0 0,1 0 0 0 0,-1 1 1 0 0,-1-1-1 0 0,1 1 0 0 0,-1-1 1 0 0,0 1-1 0 0,0 0 0 0 0,0 0 0 0 0,-1 0 1 0 0,0 0-1 0 0,0 0 0 0 0,0 0 1 0 0,-1 0-1 0 0,0 0 0 0 0,0 0 1 0 0,-2 8-1 0 0,-1 1 8 0 0,-1 0 0 0 0,0 0 0 0 0,-1-1 0 0 0,-1 0 0 0 0,0 0 0 0 0,0 0 1 0 0,-2-1-1 0 0,0 0 0 0 0,-13 17 0 0 0,2-7 14 0 0,-1-1-1 0 0,-1 0 1 0 0,-42 33 0 0 0,20-22-7 0 0,-1 0-43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395 139 1616 0 0,'17'-23'2735'0'0,"-12"18"-1791"0"0,-1 0-1 0 0,0-1 1 0 0,-1 1-1 0 0,1-1 1 0 0,-1 0 0 0 0,0 0-1 0 0,2-7 1 0 0,-5 12-892 0 0,1-4 384 0 0,-2-1-175 0 0,-3-3-86 0 0,-3-12 939 0 0,5 10-330 0 0,3 5-140 0 0,-1 6-640 0 0,0 0-1 0 0,0 0 1 0 0,0 0 0 0 0,-1 0-1 0 0,1 0 1 0 0,0 0-1 0 0,0 0 1 0 0,0 0 0 0 0,0 0-1 0 0,0 0 1 0 0,0 0 0 0 0,0 0-1 0 0,0 0 1 0 0,0 0 0 0 0,-1 0-1 0 0,1 0 1 0 0,0 0 0 0 0,0 0-1 0 0,0 0 1 0 0,0-1 0 0 0,0 1-1 0 0,0 0 1 0 0,0 0 0 0 0,0 0-1 0 0,0 0 1 0 0,0 0-1 0 0,0 0 1 0 0,-1 0 0 0 0,1 0-1 0 0,0 0 1 0 0,0 0 0 0 0,0 0-1 0 0,0 0 1 0 0,0 0 0 0 0,0 0-1 0 0,0-1 1 0 0,0 1 0 0 0,0 0-1 0 0,0 0 1 0 0,0 0 0 0 0,0 0-1 0 0,0 0 1 0 0,0 0 0 0 0,0 0-1 0 0,0 0 1 0 0,0 0-1 0 0,0-1 1 0 0,0 1 0 0 0,0 0-1 0 0,0 0 1 0 0,0 0 0 0 0,0 0-1 0 0,0 0 1 0 0,0 0 0 0 0,0 0-1 0 0,0 0 1 0 0,0 0 0 0 0,0 0-1 0 0,0-1 1 0 0,0 1 0 0 0,0 0-1 0 0,1 0 1 0 0,-1 0 0 0 0,0 0-1 0 0,0 0 1 0 0,-8 9 292 0 0,-7 16 60 0 0,-140 311-413 0 0,9-39 62 0 0,140-287 23 0 0,0 0 0 0 0,-13 16 0 0 0,17-23-64 0 0,0-1 0 0 0,0 1 1 0 0,-1-1-1 0 0,1 0 0 0 0,-1 0 1 0 0,1 0-1 0 0,-1 0 0 0 0,0-1 0 0 0,1 1 1 0 0,-1 0-1 0 0,0-1 0 0 0,0 0 1 0 0,0 0-1 0 0,0 0 0 0 0,-5 1 0 0 0,8-2-71 0 0,-1 0 0 0 0,0-1 0 0 0,0 1 0 0 0,0 0 0 0 0,0 0 0 0 0,0 0 0 0 0,0-1 0 0 0,0 1 0 0 0,0 0 0 0 0,1-1 0 0 0,-1 1 0 0 0,0-1-1 0 0,0 1 1 0 0,1-1 0 0 0,-1 0 0 0 0,0 1 0 0 0,1-1 0 0 0,-1 1 0 0 0,0-1 0 0 0,1 0 0 0 0,-1 0 0 0 0,1 1 0 0 0,-1-1 0 0 0,1 0 0 0 0,-1 0 0 0 0,1 0-1 0 0,-1-1 1 0 0,-5-11-1876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10 2953 0 0,'0'-10'14089'0'0,"-1"10"-13271"0"0,0 1-821 0 0,1 0 0 0 0,0 0 1 0 0,0 0-1 0 0,0 0 0 0 0,-1 0 0 0 0,1-1 0 0 0,0 1 1 0 0,0 0-1 0 0,0 0 0 0 0,0 0 0 0 0,0 0 1 0 0,1 0-1 0 0,-1 0 0 0 0,0 0 0 0 0,0 0 1 0 0,1 0-1 0 0,-1 0 0 0 0,0-1 0 0 0,1 1 1 0 0,0 2-1 0 0,15 20-24 0 0,-2-3 30 0 0,8 16 11 0 0,1-1 0 0 0,2-1 0 0 0,31 32 0 0 0,-24-29-17 0 0,48 72 1 0 0,-9 17-6 0 0,58 85-80 0 0,-124-204 100 0 0,21 33-33 0 0,-25-38 22 0 0,0-1 0 0 0,-1 1 0 0 0,1-1 0 0 0,0 1 0 0 0,-1 0 0 0 0,1 0 0 0 0,-1-1-1 0 0,1 1 1 0 0,-1 0 0 0 0,0 0 0 0 0,0-1 0 0 0,0 1 0 0 0,0 0 0 0 0,0 0 0 0 0,0 0-1 0 0,0-1 1 0 0,-1 1 0 0 0,1 0 0 0 0,-1 0 0 0 0,1-1 0 0 0,-2 4 0 0 0,0-4 6 0 0,1 1-1 0 0,-1-1 1 0 0,1 1 0 0 0,-1-1 0 0 0,0 0 0 0 0,0 0 0 0 0,0 0-1 0 0,1 0 1 0 0,-1 0 0 0 0,0 0 0 0 0,0-1 0 0 0,0 1 0 0 0,-4 0 0 0 0,-31 4 13 0 0,32-4-16 0 0,-243 4 70 0 0,123-6-35 0 0,-406 20 37 0 0,519-18-196 0 0,9-1-219 0 0,6-1-961 0 0,10 0-1102 0 0,7-2-1240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69 12099 0 0,'-30'-8'847'0'0,"22"6"-443"0"0,1 0 0 0 0,-1 0 0 0 0,0-1-1 0 0,1 0 1 0 0,-8-4 0 0 0,15 7-372 0 0,0-1 0 0 0,0 1 1 0 0,0 0-1 0 0,-1 0 1 0 0,1 0-1 0 0,0 0 1 0 0,0 0-1 0 0,0-1 0 0 0,0 1 1 0 0,-1 0-1 0 0,1 0 1 0 0,0 0-1 0 0,0 0 0 0 0,0-1 1 0 0,0 1-1 0 0,0 0 1 0 0,0 0-1 0 0,0 0 1 0 0,0-1-1 0 0,0 1 0 0 0,0 0 1 0 0,0 0-1 0 0,0-1 1 0 0,0 1-1 0 0,0 0 0 0 0,0 0 1 0 0,0 0-1 0 0,0-1 1 0 0,0 1-1 0 0,0 0 1 0 0,0 0-1 0 0,0 0 0 0 0,0-1 1 0 0,0 1-1 0 0,0 0 1 0 0,0 0-1 0 0,0 0 1 0 0,0-1-1 0 0,1 1 0 0 0,-1 0 1 0 0,0 0-1 0 0,0 0 1 0 0,0 0-1 0 0,0-1 0 0 0,1 1 1 0 0,-1 0-1 0 0,0 0 1 0 0,0 0-1 0 0,0 0 1 0 0,0 0-1 0 0,1 0 0 0 0,-1 0 1 0 0,0-1-1 0 0,13-6 586 0 0,-11 6-786 0 0,8-3 166 0 0,0 0 1 0 0,0 1-1 0 0,0-1 0 0 0,0 2 1 0 0,1 0-1 0 0,-1 0 0 0 0,1 1 1 0 0,10 0-1 0 0,-2 0-7 0 0,1 2 0 0 0,-1 0-1 0 0,26 6 1 0 0,-40-6 4 0 0,-1 0 1 0 0,1 0-1 0 0,-1 1 0 0 0,0-1 0 0 0,1 1 1 0 0,-1 0-1 0 0,0 0 0 0 0,0 1 0 0 0,0-1 1 0 0,0 1-1 0 0,0 0 0 0 0,-1 0 0 0 0,1 0 1 0 0,-1 0-1 0 0,5 7 0 0 0,-5-5 8 0 0,0 0-1 0 0,-1 0 0 0 0,1 0 1 0 0,-1 0-1 0 0,0 1 1 0 0,0-1-1 0 0,-1 1 0 0 0,0-1 1 0 0,0 1-1 0 0,0 0 1 0 0,-1 7-1 0 0,0 5 0 0 0,-2-1 0 0 0,0 1 0 0 0,-1-1 0 0 0,-1 0-1 0 0,0 0 1 0 0,-1 0 0 0 0,-9 20 0 0 0,0-9 6 0 0,0-1-1 0 0,-30 42 1 0 0,35-55-10 0 0,4-5 58 0 0,6-12 339 0 0,1 0-348 0 0,0 0-1 0 0,1 0 1 0 0,-1 0-1 0 0,1 0 1 0 0,0 0 0 0 0,0 1-1 0 0,4-4 1 0 0,10-9 2 0 0,131-162-32 0 0,-108 127-64 0 0,-19 23 20 0 0,-1 0 0 0 0,29-53 0 0 0,-48 79 16 0 0,-19 27-37 0 0,6-6 18 0 0,0 0-1 0 0,2 1 0 0 0,0 0 1 0 0,-13 40-1 0 0,19-47 30 0 0,1-1 0 0 0,1 1 0 0 0,0-1 0 0 0,0 1 0 0 0,2 0-1 0 0,-1 0 1 0 0,2 0 0 0 0,0 0 0 0 0,4 21 0 0 0,-4-31-30 0 0,0-1 0 0 0,0 1-1 0 0,0 0 1 0 0,1 0 0 0 0,-1-1 0 0 0,1 1-1 0 0,0-1 1 0 0,0 1 0 0 0,0-1 0 0 0,1 0 0 0 0,-1 0-1 0 0,1 0 1 0 0,-1 0 0 0 0,1 0 0 0 0,0-1-1 0 0,0 1 1 0 0,0-1 0 0 0,1 0 0 0 0,-1 0-1 0 0,4 2 1 0 0,0-2-189 0 0,-1 0 0 0 0,0 0 0 0 0,0-1 0 0 0,1 0 0 0 0,-1 0 0 0 0,1 0 1 0 0,-1-1-1 0 0,1 0 0 0 0,-1 0 0 0 0,1-1 0 0 0,9-1 0 0 0,21-7-2207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18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0 691 10738 0 0,'2'-9'80'0'0,"0"0"-1"0"0,1 0 1 0 0,0 0-1 0 0,1 0 1 0 0,-1 0-1 0 0,2 1 1 0 0,-1-1-1 0 0,1 1 1 0 0,1 0-1 0 0,-1 1 1 0 0,1-1-1 0 0,1 1 1 0 0,-1 0-1 0 0,1 1 1 0 0,0 0-1 0 0,1 0 1 0 0,-1 0-1 0 0,1 1 1 0 0,0 0-1 0 0,13-5 1 0 0,12-6-104 0 0,2 2-1 0 0,0 2 1 0 0,0 1 0 0 0,40-7-1 0 0,153-16 43 0 0,-170 27-26 0 0,740-67-33 0 0,6 34 40 0 0,-679 34 18 0 0,2147-56 31 0 0,-64 2-64 0 0,-1267 21 10 0 0,855-39-787 0 0,-1372 54-100 0 0,270-10 760 0 0,-683 34 158 0 0,1-1-27 0 0,-1 0-1 0 0,1 2 1 0 0,0-1 0 0 0,0 2-1 0 0,0-1 1 0 0,0 2-1 0 0,13 3 1 0 0,-25-6 1 0 0,1 1 0 0 0,0-1 0 0 0,0 0 0 0 0,0 1 0 0 0,-1-1 0 0 0,1 0 0 0 0,0 1 0 0 0,0-1 0 0 0,-1 1 1 0 0,1-1-1 0 0,0 1 0 0 0,-1-1 0 0 0,1 1 0 0 0,0 0 0 0 0,-1-1 0 0 0,1 1 0 0 0,-1 0 0 0 0,1 0 0 0 0,-1-1 1 0 0,0 1-1 0 0,1 0 0 0 0,-1 0 0 0 0,0 0 0 0 0,1-1 0 0 0,-1 1 0 0 0,0 0 0 0 0,0 0 0 0 0,0 0 0 0 0,0 0 0 0 0,0 0 1 0 0,0 0-1 0 0,0-1 0 0 0,0 1 0 0 0,0 0 0 0 0,0 0 0 0 0,0 0 0 0 0,-1 0 0 0 0,1-1 0 0 0,0 1 0 0 0,-1 0 1 0 0,1 0-1 0 0,0 0 0 0 0,-1-1 0 0 0,1 1 0 0 0,-1 0 0 0 0,1 0 0 0 0,-2 0 0 0 0,-3 6-5 0 0,0-1 0 0 0,-1 0 0 0 0,0 0 0 0 0,-7 6 0 0 0,4-4 6 0 0,-12 12-38 0 0,13-13 44 0 0,1-1 0 0 0,0 1-1 0 0,0 1 1 0 0,1-1-1 0 0,0 1 1 0 0,-8 15 0 0 0,5-4-22 0 0,1 0 1 0 0,1 0 0 0 0,0 1 0 0 0,2 0 0 0 0,0 1 0 0 0,2-1-1 0 0,-3 37 1 0 0,-56 486 18 0 0,21-115-77 0 0,40-334 102 0 0,4 1 0 0 0,24 145 1 0 0,13 75 381 0 0,-40-300-386 0 0,0 0 0 0 0,0 0 0 0 0,-2-1 0 0 0,0 1 0 0 0,0 0 0 0 0,-1-1 1 0 0,-1 1-1 0 0,-1-1 0 0 0,0 0 0 0 0,-1-1 0 0 0,0 1 0 0 0,-1-1 0 0 0,0 0 0 0 0,-13 15 0 0 0,7-11-3 0 0,-2-1-1 0 0,0-1 1 0 0,0 0 0 0 0,-2-1 0 0 0,0 0-1 0 0,0-1 1 0 0,-1-2 0 0 0,-1 1 0 0 0,-23 9-1 0 0,-24 8 25 0 0,-3-4 0 0 0,0-2-1 0 0,-108 21 1 0 0,-221 16 21 0 0,368-56-57 0 0,-665 57 38 0 0,-4-30-24 0 0,554-26 1 0 0,-1460 41 57 0 0,264-10-55 0 0,5 28 136 0 0,540-6 416 0 0,-105 6 911 0 0,802-61-1370 0 0,51-2-170 0 0,-1 1 1 0 0,-72 13 0 0 0,86-4-1279 0 0,5 2-1090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7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1 6641 0 0,'-13'0'557'0'0,"-1"0"0"0"0,1 1 0 0 0,-1 1 0 0 0,1 0 0 0 0,-20 6 0 0 0,25-5-437 0 0,0 1-1 0 0,-1 0 0 0 0,1 0 1 0 0,1 0-1 0 0,-1 1 0 0 0,1 0 1 0 0,0 1-1 0 0,0 0 1 0 0,-8 8-1 0 0,-9 13 66 0 0,1 1-1 0 0,1 1 1 0 0,1 1 0 0 0,2 0-1 0 0,1 2 1 0 0,2 0-1 0 0,0 1 1 0 0,3 0 0 0 0,1 1-1 0 0,1 1 1 0 0,2 0 0 0 0,1 1-1 0 0,2-1 1 0 0,2 1-1 0 0,-1 64 1 0 0,6-83-202 0 0,0 1 0 0 0,2-1 0 0 0,0 1 0 0 0,0-1 0 0 0,2 0 0 0 0,11 30 0 0 0,-12-37-58 0 0,1-1 1 0 0,0 0-1 0 0,0-1 0 0 0,1 1 1 0 0,0-1-1 0 0,0 0 0 0 0,1-1 1 0 0,0 1-1 0 0,0-1 0 0 0,1-1 1 0 0,0 1-1 0 0,0-1 0 0 0,11 6 1 0 0,26 6-2635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58 11747 0 0,'-1'-2'42'0'0,"1"1"1"0"0,0-1-1 0 0,0 1 1 0 0,0-1 0 0 0,0 0-1 0 0,1 1 1 0 0,-1-1 0 0 0,0 1-1 0 0,1-1 1 0 0,-1 1-1 0 0,1-1 1 0 0,-1 1 0 0 0,1-1-1 0 0,0 1 1 0 0,-1-1 0 0 0,1 1-1 0 0,0 0 1 0 0,0-1 0 0 0,0 1-1 0 0,2-1 1 0 0,-1-1 22 0 0,1 1 0 0 0,0 0 0 0 0,0 0 1 0 0,0 0-1 0 0,0 1 0 0 0,0-1 0 0 0,0 1 0 0 0,1-1 1 0 0,3 0-1 0 0,-1 0 39 0 0,0 1 1 0 0,0 0 0 0 0,0 0-1 0 0,0 0 1 0 0,0 1 0 0 0,0 0-1 0 0,0 0 1 0 0,0 0 0 0 0,1 1-1 0 0,-1 0 1 0 0,7 2 0 0 0,-9-2-88 0 0,0 1 0 0 0,0 0 0 0 0,0 0 0 0 0,-1 0 0 0 0,1 0 0 0 0,0 0 0 0 0,-1 1 0 0 0,1 0 0 0 0,-1 0 0 0 0,0 0 0 0 0,0 0 0 0 0,0 0 0 0 0,-1 1 0 0 0,1-1 0 0 0,-1 1 0 0 0,4 6 0 0 0,-4-3-6 0 0,1-1 0 0 0,-2 1 1 0 0,1-1-1 0 0,-1 1 1 0 0,0-1-1 0 0,0 1 1 0 0,-1 0-1 0 0,0-1 0 0 0,-1 14 1 0 0,-2 0 5 0 0,-1-1 0 0 0,-1 0 0 0 0,-1 0 0 0 0,0 0-1 0 0,-2 0 1 0 0,-12 23 0 0 0,-10 10 95 0 0,-73 94 0 0 0,102-144-109 0 0,-25 27 52 0 0,24-27-30 0 0,1-1 0 0 0,-1 1 1 0 0,0-1-1 0 0,0 1 0 0 0,0-1 0 0 0,1 0 0 0 0,-1 0 0 0 0,-1 0 0 0 0,1 0 0 0 0,0 0 1 0 0,0-1-1 0 0,0 1 0 0 0,0-1 0 0 0,-4 1 0 0 0,6-1-13 0 0,0 0 0 0 0,0-1 0 0 0,-1 1-1 0 0,1-1 1 0 0,0 1 0 0 0,0 0 0 0 0,0-1 0 0 0,0 1-1 0 0,0-1 1 0 0,0 1 0 0 0,0 0 0 0 0,0-1 0 0 0,0 1 0 0 0,0-1-1 0 0,0 1 1 0 0,0 0 0 0 0,0-1 0 0 0,0 1 0 0 0,0-1 0 0 0,0 1-1 0 0,0 0 1 0 0,0-1 0 0 0,1 1 0 0 0,-1 0 0 0 0,0-1 0 0 0,0 1-1 0 0,0 0 1 0 0,1-1 0 0 0,-1 1 0 0 0,0 0 0 0 0,0-1 0 0 0,1 1-1 0 0,-1 0 1 0 0,1-1 0 0 0,9-14 40 0 0,-10 15-45 0 0,31-39-46 0 0,2 1-1 0 0,64-57 1 0 0,-15 16-229 0 0,57-73 293 0 0,-139 151 103 0 0,-1 13-33 0 0,-21 39 40 0 0,15-37-79 0 0,0 0 1 0 0,-5 18 0 0 0,4-4-44 0 0,1 1 0 0 0,-4 42 1 0 0,10-63-52 0 0,0 1 0 0 0,1-1 0 0 0,0 0 0 0 0,0 0 0 0 0,1 0 0 0 0,0 0 0 0 0,1 0 0 0 0,0 0 0 0 0,0 0 0 0 0,1 0 0 0 0,-1 0 0 0 0,2-1 0 0 0,6 13 0 0 0,5-5-1374 0 0,6-4-619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8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14923 0 0,'-1'2'875'0'0,"4"4"-390"0"0,10 16-259 0 0,11 17-13 0 0,-22-32-199 0 0,0-1 1 0 0,0 1-1 0 0,0 0 0 0 0,-1-1 0 0 0,0 1 0 0 0,-1 0 0 0 0,1 0 1 0 0,-1 0-1 0 0,-1-1 0 0 0,1 1 0 0 0,-1 0 0 0 0,0 0 0 0 0,-1-1 0 0 0,0 1 1 0 0,0-1-1 0 0,0 1 0 0 0,-1-1 0 0 0,0 0 0 0 0,0 0 0 0 0,0 0 1 0 0,-7 8-1 0 0,1-2-128 0 0,-1-1 0 0 0,-1 0 0 0 0,1-1 0 0 0,-2 0 0 0 0,1-1 0 0 0,-2 0-1 0 0,1-1 1 0 0,-25 12 0 0 0,32-17-439 0 0,-1 0 0 0 0,1-1-1 0 0,-1 0 1 0 0,0 0-1 0 0,0-1 1 0 0,1 1-1 0 0,-1-1 1 0 0,0 0-1 0 0,-7-1 1 0 0,-4 0-4495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8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3 15331 0 0,'0'-1'43'0'0,"0"1"0"0"0,0 0 0 0 0,0 0 0 0 0,-1 0 0 0 0,1 0 0 0 0,0 0 0 0 0,0-1-1 0 0,0 1 1 0 0,0 0 0 0 0,0 0 0 0 0,-1 0 0 0 0,1 0 0 0 0,0 0 0 0 0,0 0 0 0 0,0 0 0 0 0,0 0 0 0 0,-1 0-1 0 0,1 0 1 0 0,0 0 0 0 0,0 0 0 0 0,0-1 0 0 0,0 1 0 0 0,-1 0 0 0 0,1 0 0 0 0,0 0 0 0 0,0 1-1 0 0,0-1 1 0 0,0 0 0 0 0,-1 0 0 0 0,1 0 0 0 0,0 0 0 0 0,0 0 0 0 0,0 0 0 0 0,0 0 0 0 0,-1 0 0 0 0,1 0-1 0 0,0 0 1 0 0,0 0 0 0 0,0 0 0 0 0,0 1 0 0 0,0-1 0 0 0,-1 0 0 0 0,-7 11 708 0 0,-10 24-535 0 0,13-24 145 0 0,-67 157 150 0 0,63-143-522 0 0,1 0 0 0 0,2 1 0 0 0,0 0 0 0 0,-4 46 0 0 0,10-71 6 0 0,-1 0 0 0 0,1 0-1 0 0,0 0 1 0 0,0 0 0 0 0,0 0 0 0 0,0 0-1 0 0,1 1 1 0 0,-1-1 0 0 0,0 0 0 0 0,0 0-1 0 0,1 0 1 0 0,-1 0 0 0 0,0 0 0 0 0,1 0-1 0 0,-1 0 1 0 0,1-1 0 0 0,1 3 0 0 0,-2-3-2 0 0,1 1-1 0 0,-1-1 1 0 0,1 0 0 0 0,-1 0 0 0 0,1 1 0 0 0,-1-1-1 0 0,1 0 1 0 0,0 0 0 0 0,-1 0 0 0 0,1 0 0 0 0,0 0-1 0 0,-1 0 1 0 0,1 0 0 0 0,-1 0 0 0 0,1 0 0 0 0,0 0-1 0 0,-1 0 1 0 0,1 0 0 0 0,-1 0 0 0 0,1 0 0 0 0,0 0-1 0 0,0-1 1 0 0,4-2-31 0 0,1 0 0 0 0,-1 0-1 0 0,0 0 1 0 0,9-8 0 0 0,-10 8 60 0 0,54-48-323 0 0,94-105 1 0 0,-71 68 216 0 0,-75 82 80 0 0,22-21-45 0 0,-26 26 51 0 0,0-1 1 0 0,-1 1-1 0 0,1 0 0 0 0,0 0 0 0 0,0 0 1 0 0,0 0-1 0 0,0 0 0 0 0,-1 0 0 0 0,1 1 1 0 0,1-1-1 0 0,-1 0 0 0 0,0 1 0 0 0,0 0 1 0 0,0 0-1 0 0,2-1 0 0 0,-3 2 0 0 0,1-1 0 0 0,-1 1 0 0 0,0 0 0 0 0,0-1 0 0 0,0 1-1 0 0,0 0 1 0 0,-1 0 0 0 0,1-1 0 0 0,0 1 0 0 0,0 0 0 0 0,0 0 0 0 0,-1 0-1 0 0,1 0 1 0 0,0 0 0 0 0,-1 0 0 0 0,1 0 0 0 0,-1 0 0 0 0,1 0 0 0 0,-1 1 0 0 0,0-1-1 0 0,1 0 1 0 0,-1 0 0 0 0,0 0 0 0 0,0 1 0 0 0,0 1 0 0 0,3 35 22 0 0,-3-37-21 0 0,-3 41 55 0 0,-1-1 0 0 0,-18 78 0 0 0,0-12-94 0 0,-28 236-2438 0 0,41-276-140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49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14107 0 0,'5'-2'24'0'0,"-1"1"0"0"0,1 0-1 0 0,0 0 1 0 0,0 0 0 0 0,0 0 0 0 0,0 1 0 0 0,-1 0-1 0 0,1 0 1 0 0,0 0 0 0 0,0 0 0 0 0,0 1 0 0 0,0 0-1 0 0,0 0 1 0 0,0 0 0 0 0,6 3 0 0 0,6 2-57 0 0,0 2 0 0 0,26 14 1 0 0,-29-13 32 0 0,0 1 1 0 0,-1 0 0 0 0,-1 1-1 0 0,0 0 1 0 0,0 1 0 0 0,-1 0 0 0 0,-1 1-1 0 0,0 0 1 0 0,-1 1 0 0 0,0 0-1 0 0,7 16 1 0 0,0 4 49 0 0,-1 1-1 0 0,-2 1 1 0 0,14 61-1 0 0,-20-59-33 0 0,-1-1-1 0 0,-1 1 0 0 0,-3 1 1 0 0,-1-1-1 0 0,-7 66 0 0 0,-2-49-567 0 0,-2 0-1 0 0,-2-1 0 0 0,-26 68 0 0 0,-1-16-3634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338 167 9722 0 0,'-1'0'55'0'0,"0"-1"0"0"0,0 1 0 0 0,0 0 0 0 0,0 0 0 0 0,0 0 0 0 0,0-1-1 0 0,0 1 1 0 0,0 0 0 0 0,0 0 0 0 0,0 1 0 0 0,0-1 0 0 0,0 0 0 0 0,0 0 0 0 0,0 0 0 0 0,0 1 0 0 0,0-1 0 0 0,0 0-1 0 0,0 1 1 0 0,0-1 0 0 0,0 1 0 0 0,0-1 0 0 0,0 1 0 0 0,1 0 0 0 0,-1-1 0 0 0,0 1 0 0 0,0 0 0 0 0,1-1 0 0 0,-1 1-1 0 0,0 0 1 0 0,0 1 0 0 0,-17 34-314 0 0,11-19 422 0 0,-3 2-96 0 0,-12 23 101 0 0,4-20-7 0 0,-7-1 18 0 0,21-16-147 0 0,0 0 0 0 0,1 0 0 0 0,0 1 0 0 0,-4 8 0 0 0,-17 52 146 0 0,16-39-134 0 0,-106 330 160 0 0,112-350-133 0 0,0 0-1 0 0,-1-1 0 0 0,0 1 1 0 0,0-1-1 0 0,0 1 0 0 0,-8 9 0 0 0,11-15-48 0 0,0-1-1 0 0,0 0 0 0 0,0 0 0 0 0,0 0 1 0 0,0 0-1 0 0,0 0 0 0 0,-1 1 0 0 0,1-1 0 0 0,0 0 1 0 0,0 0-1 0 0,0 0 0 0 0,0 0 0 0 0,0 0 1 0 0,0 0-1 0 0,-1 0 0 0 0,1 1 0 0 0,0-1 0 0 0,0 0 1 0 0,0 0-1 0 0,0 0 0 0 0,0 0 0 0 0,-1 0 1 0 0,1 0-1 0 0,0 0 0 0 0,0 0 0 0 0,0 0 0 0 0,0 0 1 0 0,-1 0-1 0 0,1 0 0 0 0,0 0 0 0 0,0 0 0 0 0,0 0 1 0 0,0 0-1 0 0,-1 0 0 0 0,1 0 0 0 0,0 0 1 0 0,0 0-1 0 0,0 0 0 0 0,0-1 0 0 0,0 1 0 0 0,-1 0 1 0 0,1 0-1 0 0,0 0 0 0 0,-5-9 550 0 0,1-14 101 0 0,4-17-554 0 0,2 0 0 0 0,11-66 1 0 0,27-81-583 0 0,-22 112 268 0 0,-5 12-48 0 0,21-82-134 0 0,-27 121 352 0 0,1 0 1 0 0,1 1-1 0 0,22-40 0 0 0,-28 59 43 0 0,-1-1 0 0 0,1 1 0 0 0,0 0 0 0 0,0 0 0 0 0,1 1 0 0 0,-1-1 1 0 0,1 1-1 0 0,0-1 0 0 0,0 1 0 0 0,0 0 0 0 0,0 1 0 0 0,9-5 0 0 0,-10 6-1 0 0,0 0 0 0 0,-1 0 0 0 0,1 1 1 0 0,0-1-1 0 0,-1 1 0 0 0,1 0 0 0 0,0 0 0 0 0,0 0 1 0 0,-1 0-1 0 0,1 0 0 0 0,0 0 0 0 0,0 1 1 0 0,-1 0-1 0 0,1-1 0 0 0,0 1 0 0 0,-1 0 0 0 0,1 0 1 0 0,-1 0-1 0 0,1 1 0 0 0,-1-1 0 0 0,0 1 0 0 0,1-1 1 0 0,-1 1-1 0 0,3 3 0 0 0,8 8 8 0 0,0 1-1 0 0,-1 0 1 0 0,-1 0-1 0 0,0 1 1 0 0,-1 1-1 0 0,9 20 1 0 0,42 106-6 0 0,-37-80-47 0 0,15 29 51 0 0,69 118 0 0 0,-107-208-22 0 0,2 4 36 0 0,0 0 1 0 0,0-1-1 0 0,-1 1 1 0 0,0 0-1 0 0,0 0 1 0 0,3 11-1 0 0,-5-15-25 0 0,0 1 0 0 0,0-1 0 0 0,0 1 0 0 0,0-1 0 0 0,-1 1 0 0 0,1-1 0 0 0,0 1 0 0 0,-1-1 0 0 0,1 1 0 0 0,-1-1 0 0 0,1 1-1 0 0,-1-1 1 0 0,0 0 0 0 0,0 1 0 0 0,0-1 0 0 0,1 0 0 0 0,-1 1 0 0 0,0-1 0 0 0,-1 0 0 0 0,1 0 0 0 0,0 0 0 0 0,0 0 0 0 0,0 0 0 0 0,-1 0 0 0 0,1-1 0 0 0,0 1 0 0 0,-1 0 0 0 0,1-1 0 0 0,-2 1 0 0 0,-11 5 54 0 0,-1-2 0 0 0,1 0 0 0 0,-1 0 0 0 0,0-2 0 0 0,0 0 1 0 0,-18 1-1 0 0,-11 1 35 0 0,-378 36-718 0 0,414-39-1415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2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23 15627 0 0,'-2'-1'396'0'0,"-10"-9"765"0"0,11 10-1150 0 0,1-1 0 0 0,0 1 1 0 0,0 0-1 0 0,0 0 0 0 0,0 0 0 0 0,0-1 1 0 0,-1 1-1 0 0,1 0 0 0 0,0 0 0 0 0,0 0 1 0 0,-1 0-1 0 0,1-1 0 0 0,0 1 0 0 0,0 0 1 0 0,0 0-1 0 0,-1 0 0 0 0,1 0 0 0 0,0 0 1 0 0,0 0-1 0 0,-1 0 0 0 0,1 0 0 0 0,0 0 1 0 0,0 0-1 0 0,-1 0 0 0 0,1 0 0 0 0,0 0 1 0 0,-1 0-1 0 0,1 0 0 0 0,0 0 0 0 0,0 0 1 0 0,-1 0-1 0 0,1 0 0 0 0,0 0 0 0 0,0 0 1 0 0,0 0-1 0 0,-1 1 0 0 0,1-1 0 0 0,0 0 1 0 0,0 0-1 0 0,-1 0 0 0 0,1 0 1 0 0,0 1-1 0 0,-5 20 30 0 0,1 0 0 0 0,-2 40 0 0 0,6-52-49 0 0,0 0 0 0 0,0 1 0 0 0,1-1 0 0 0,0 0 0 0 0,1 0 0 0 0,0 0-1 0 0,0 0 1 0 0,1 0 0 0 0,5 13 0 0 0,-7-21 9 0 0,-1 0 0 0 0,0-1 0 0 0,1 1-1 0 0,-1 0 1 0 0,1 0 0 0 0,-1-1 0 0 0,1 1-1 0 0,-1 0 1 0 0,1-1 0 0 0,0 1-1 0 0,-1 0 1 0 0,1-1 0 0 0,0 1 0 0 0,-1-1-1 0 0,1 1 1 0 0,0-1 0 0 0,0 0 0 0 0,0 1-1 0 0,-1-1 1 0 0,1 0 0 0 0,0 1-1 0 0,0-1 1 0 0,0 0 0 0 0,0 0 0 0 0,-1 0-1 0 0,1 0 1 0 0,1 0 0 0 0,0 0-5 0 0,0-1 1 0 0,0 1 0 0 0,0-1-1 0 0,0 0 1 0 0,0 0-1 0 0,0 0 1 0 0,-1 0 0 0 0,1 0-1 0 0,0 0 1 0 0,-1 0-1 0 0,3-3 1 0 0,5-6-63 0 0,0 0-1 0 0,14-23 1 0 0,-19 27 25 0 0,6-9-18 0 0,1 1-1 0 0,1-1 0 0 0,0 2 1 0 0,1 0-1 0 0,0 0 0 0 0,1 1 1 0 0,1 1-1 0 0,0 1 0 0 0,0 0 1 0 0,1 0-1 0 0,18-7 0 0 0,-29 16 61 0 0,0-1 0 0 0,0 1 0 0 0,0 0 0 0 0,0 1 0 0 0,1-1 0 0 0,-1 1 0 0 0,0 0 0 0 0,1 0 0 0 0,-1 1 0 0 0,0 0 0 0 0,0 0 0 0 0,0 0-1 0 0,0 0 1 0 0,0 1 0 0 0,0 0 0 0 0,0 0 0 0 0,0 0 0 0 0,0 0 0 0 0,-1 1 0 0 0,1 0 0 0 0,-1 0 0 0 0,0 0 0 0 0,4 4 0 0 0,4 4-2 0 0,-1 0 0 0 0,0 1-1 0 0,-1 0 1 0 0,-1 1 0 0 0,0 0 0 0 0,11 20 0 0 0,-8-8-9 0 0,-1-1 0 0 0,0 2 0 0 0,-2 0 0 0 0,-1 0 0 0 0,-2 0 0 0 0,7 44 0 0 0,-11-53 9 0 0,-1 1 0 0 0,-1-1 0 0 0,0 1 0 0 0,-1-1 0 0 0,-1 1 0 0 0,0-1 0 0 0,-1 1 0 0 0,-1-1-1 0 0,-1 0 1 0 0,-1-1 0 0 0,-9 21 0 0 0,9-26 9 0 0,-1-1 0 0 0,0 0 0 0 0,-1 0 0 0 0,0 0 0 0 0,-1-1 0 0 0,0-1 0 0 0,0 0 0 0 0,-1 0 0 0 0,0 0 0 0 0,0-1 1 0 0,-1-1-1 0 0,-21 10 0 0 0,7-4-148 0 0,-2-2 0 0 0,1-2 0 0 0,-1 0 0 0 0,-46 7 0 0 0,26-11-988 0 0,5-2-300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3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19 13419 0 0,'-3'-3'52'0'0,"-1"1"1"0"0,1 0-1 0 0,0 0 0 0 0,0 1 0 0 0,-1-1 1 0 0,1 1-1 0 0,-1-1 0 0 0,1 1 1 0 0,-1 0-1 0 0,1 1 0 0 0,-1-1 1 0 0,0 1-1 0 0,1-1 0 0 0,-1 1 1 0 0,0 0-1 0 0,-5 1 0 0 0,3 0 17 0 0,0 1-1 0 0,-1 0 0 0 0,2 0 1 0 0,-1 1-1 0 0,0 0 0 0 0,0 0 1 0 0,1 0-1 0 0,-11 8 0 0 0,-2 4 109 0 0,1 0 0 0 0,0 2 0 0 0,1 0 0 0 0,1 0 0 0 0,1 2 0 0 0,0 0 0 0 0,2 1-1 0 0,0 0 1 0 0,-14 33 0 0 0,3 1-186 0 0,3 2-1 0 0,-21 91 1 0 0,12-2 22 0 0,26-121-10 0 0,1 1 0 0 0,0 0 0 0 0,5 46 0 0 0,-2-64-25 0 0,0-1 1 0 0,1 0-1 0 0,-1 1 1 0 0,1-1-1 0 0,1 0 1 0 0,-1 0-1 0 0,1 0 1 0 0,0-1-1 0 0,1 1 1 0 0,-1-1-1 0 0,1 0 1 0 0,0 0-1 0 0,0 0 1 0 0,8 7-1 0 0,-8-9-132 0 0,0 0-1 0 0,0 1 0 0 0,1-1 1 0 0,-1-1-1 0 0,1 1 1 0 0,0-1-1 0 0,0 0 1 0 0,0 0-1 0 0,0 0 1 0 0,0 0-1 0 0,0-1 1 0 0,0 0-1 0 0,0 0 0 0 0,1-1 1 0 0,-1 1-1 0 0,0-1 1 0 0,11-1-1 0 0,14-6-1835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3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93 13363 0 0,'-12'-8'636'0'0,"10"6"-522"0"0,-1 0 0 0 0,1 1 0 0 0,-1-1 0 0 0,0 1 0 0 0,0-1 0 0 0,1 1 0 0 0,-6-2 0 0 0,8 9 296 0 0,-2 24-358 0 0,2 0 0 0 0,1 0 0 0 0,1 0 0 0 0,2 0 1 0 0,1-1-1 0 0,12 39 0 0 0,-17-66-67 0 0,0-1 0 0 0,1 1 0 0 0,-1-1 0 0 0,1 1 0 0 0,-1 0 0 0 0,1-1 0 0 0,0 1 0 0 0,-1-1 0 0 0,1 1 0 0 0,0-1 1 0 0,0 0-1 0 0,0 1 0 0 0,0-1 0 0 0,0 0 0 0 0,1 0 0 0 0,-1 0 0 0 0,0 0 0 0 0,1 0 0 0 0,-1 0 0 0 0,3 1 0 0 0,-3-1-7 0 0,1-1-1 0 0,-1 0 1 0 0,1 0-1 0 0,-1 0 1 0 0,1 0-1 0 0,-1 0 1 0 0,1-1 0 0 0,-1 1-1 0 0,0 0 1 0 0,1-1-1 0 0,-1 1 1 0 0,1-1-1 0 0,-1 0 1 0 0,0 1 0 0 0,1-1-1 0 0,-1 0 1 0 0,0 0-1 0 0,0 1 1 0 0,1-1 0 0 0,-1 0-1 0 0,0 0 1 0 0,0 0-1 0 0,1-2 1 0 0,10-10-205 0 0,-1 0-1 0 0,-1-1 1 0 0,0 0 0 0 0,16-31 0 0 0,25-70-2782 0 0,-23 50-60 0 0,-10 23 531 0 0,-12 24 1377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3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19 229 15219 0 0,'-2'-1'73'0'0,"1"-1"-1"0"0,-1 1 1 0 0,1 0-1 0 0,-1-1 1 0 0,1 1-1 0 0,-1-1 1 0 0,1 0-1 0 0,0 0 1 0 0,0 1-1 0 0,0-1 1 0 0,0 0-1 0 0,0 0 1 0 0,0-2-1 0 0,1 2-53 0 0,0 1-1 0 0,0 0 1 0 0,0 0-1 0 0,0-1 1 0 0,1 1-1 0 0,-1 0 0 0 0,0 0 1 0 0,1 0-1 0 0,-1-1 1 0 0,1 1-1 0 0,-1 0 1 0 0,1 0-1 0 0,0 0 1 0 0,0 0-1 0 0,-1 0 0 0 0,1 0 1 0 0,0 0-1 0 0,0 0 1 0 0,0 1-1 0 0,0-1 1 0 0,0 0-1 0 0,0 0 0 0 0,1 0 1 0 0,7-5 49 0 0,0 1 1 0 0,0-1 0 0 0,0 2-1 0 0,1-1 1 0 0,0 2-1 0 0,-1-1 1 0 0,1 1-1 0 0,1 0 1 0 0,-1 1-1 0 0,13-1 1 0 0,14 0-142 0 0,57 4 1 0 0,-66-1 119 0 0,-17 0-61 0 0,0 1 1 0 0,0 0-1 0 0,0 0 1 0 0,0 1-1 0 0,0 0 0 0 0,11 4 1 0 0,-19-4 7 0 0,0-1 0 0 0,0 1 0 0 0,0-1 1 0 0,0 1-1 0 0,0 0 0 0 0,0 0 0 0 0,0 0 0 0 0,-1 1 0 0 0,1-1 1 0 0,-1 1-1 0 0,0-1 0 0 0,0 1 0 0 0,0 0 0 0 0,0 0 0 0 0,0 0 1 0 0,0 0-1 0 0,-1 0 0 0 0,1 0 0 0 0,-1 0 0 0 0,0 1 0 0 0,0-1 0 0 0,1 7 1 0 0,-1 2 5 0 0,0 0 1 0 0,-1 0 0 0 0,0 0-1 0 0,0 0 1 0 0,-2 0 0 0 0,1 0-1 0 0,-2 0 1 0 0,1 0 0 0 0,-2 0-1 0 0,0-1 1 0 0,0 1 0 0 0,-1-1-1 0 0,0 0 1 0 0,-12 17 0 0 0,3-7-3 0 0,0-1 1 0 0,-2 0 0 0 0,-1-1 0 0 0,0-1-1 0 0,-1 0 1 0 0,-22 15 0 0 0,19-16-5 0 0,-61 44 1 0 0,75-56 29 0 0,-1 0 0 0 0,-1-1 0 0 0,1 0 0 0 0,-1 0 0 0 0,0-1 0 0 0,1 0 0 0 0,-1 0 0 0 0,-11 1 0 0 0,18-3-21 0 0,1-1 0 0 0,-1 0 0 0 0,1 0 0 0 0,0 0 0 0 0,-1 0 0 0 0,1 0-1 0 0,0 0 1 0 0,-1 0 0 0 0,1-1 0 0 0,0 1 0 0 0,-1 0 0 0 0,1-1 0 0 0,0 1 0 0 0,-1-1-1 0 0,1 1 1 0 0,0-1 0 0 0,0 0 0 0 0,-1 1 0 0 0,1-1 0 0 0,0 0 0 0 0,0 0 0 0 0,-1-1-1 0 0,1 0 5 0 0,0 0 0 0 0,0 1-1 0 0,0-1 1 0 0,1 0-1 0 0,-1 0 1 0 0,0 0-1 0 0,1 1 1 0 0,0-1 0 0 0,-1 0-1 0 0,1 0 1 0 0,0 0-1 0 0,0 0 1 0 0,0 0-1 0 0,1-2 1 0 0,0-4 11 0 0,1 0 1 0 0,0 0-1 0 0,0 1 1 0 0,1-1-1 0 0,0 1 0 0 0,6-11 1 0 0,23-34-33 0 0,2 3 0 0 0,53-61 0 0 0,93-79-19 0 0,-39 67 60 0 0,-136 117-19 0 0,0 1 0 0 0,1 0 0 0 0,0 0 0 0 0,0 1 0 0 0,0-1 0 0 0,0 1 0 0 0,0 1 0 0 0,1-1 0 0 0,-1 1 0 0 0,1 0 0 0 0,9-1 0 0 0,-15 3 5 0 0,0 1 1 0 0,0-1 0 0 0,-1 1-1 0 0,1-1 1 0 0,0 1 0 0 0,-1-1-1 0 0,1 1 1 0 0,0 0-1 0 0,-1-1 1 0 0,1 1 0 0 0,-1 0-1 0 0,1-1 1 0 0,-1 1 0 0 0,1 0-1 0 0,-1 0 1 0 0,1 0-1 0 0,-1 0 1 0 0,0-1 0 0 0,0 1-1 0 0,1 0 1 0 0,-1 0 0 0 0,0 0-1 0 0,0 0 1 0 0,0 0-1 0 0,0 0 1 0 0,0-1 0 0 0,0 1-1 0 0,0 0 1 0 0,0 0 0 0 0,-1 1-1 0 0,-2 33 221 0 0,-17 69 150 0 0,-7 50-255 0 0,24-131-124 0 0,2 0 0 0 0,1 0 0 0 0,0 0-1 0 0,7 39 1 0 0,-6-55-19 0 0,0 1 0 0 0,1-1-1 0 0,1 0 1 0 0,-1 0-1 0 0,1 0 1 0 0,0-1 0 0 0,0 1-1 0 0,1-1 1 0 0,8 11-1 0 0,-10-14-97 0 0,0-1 0 0 0,0 1 0 0 0,1-1-1 0 0,-1 0 1 0 0,1 0 0 0 0,0 0 0 0 0,0 0-1 0 0,0-1 1 0 0,0 1 0 0 0,0-1 0 0 0,0 1-1 0 0,0-1 1 0 0,0 0 0 0 0,0-1 0 0 0,1 1-1 0 0,-1 0 1 0 0,0-1 0 0 0,0 0 0 0 0,1 1-1 0 0,-1-1 1 0 0,0-1 0 0 0,1 1 0 0 0,3-1-1 0 0,16-5-1603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4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184 272 5969 0 0,'-2'-10'884'0'0,"1"8"-745"0"0,1 1-1 0 0,0 0 0 0 0,0-1 1 0 0,0 1-1 0 0,-1 0 0 0 0,1 0 1 0 0,-1 0-1 0 0,1-1 0 0 0,-1 1 1 0 0,1 0-1 0 0,-1 0 0 0 0,0 0 1 0 0,1 0-1 0 0,-1 0 0 0 0,0 0 1 0 0,0 0-1 0 0,-2-1 0 0 0,3 4-50 0 0,-1 0 0 0 0,0 1-1 0 0,0-1 1 0 0,1 1 0 0 0,-1-1 0 0 0,1 1-1 0 0,0-1 1 0 0,0 6 0 0 0,-2 22 62 0 0,-1-19-69 0 0,0-5-23 0 0,0 1 17 0 0,-2 1 8 0 0,2-2-28 0 0,-1 2-11 0 0,-4 17 41 0 0,-8 53 71 0 0,9-38-113 0 0,-2-1 0 0 0,-1 0 0 0 0,-3 0 1 0 0,-19 42-1 0 0,16-46 111 0 0,-15 50 1 0 0,30-83 1223 0 0,12-23 1608 0 0,68-162-1964 0 0,52-113-1060 0 0,-118 270 17 0 0,-5 8 17 0 0,0 1-1 0 0,1 1 1 0 0,1-1-1 0 0,0 1 1 0 0,1 1-1 0 0,22-24 1 0 0,-31 37-7 0 0,0 1 1 0 0,0-1 0 0 0,-1 1-1 0 0,1-1 1 0 0,0 1-1 0 0,0 0 1 0 0,0 0-1 0 0,0 0 1 0 0,1 0 0 0 0,-1 0-1 0 0,0 0 1 0 0,0 1-1 0 0,1-1 1 0 0,-1 1-1 0 0,0 0 1 0 0,0-1 0 0 0,1 1-1 0 0,-1 0 1 0 0,0 0-1 0 0,1 0 1 0 0,-1 1-1 0 0,0-1 1 0 0,1 1 0 0 0,-1-1-1 0 0,0 1 1 0 0,0 0-1 0 0,0 0 1 0 0,1-1-1 0 0,-1 2 1 0 0,0-1 0 0 0,0 0-1 0 0,0 0 1 0 0,-1 1-1 0 0,1-1 1 0 0,0 1-1 0 0,0-1 1 0 0,-1 1 0 0 0,1 0-1 0 0,1 2 1 0 0,6 8-36 0 0,0 1 0 0 0,0 0 0 0 0,-1 0 0 0 0,9 24 0 0 0,-13-29 53 0 0,40 110-14 0 0,-31-79-2 0 0,28 61 0 0 0,-35-89-9 0 0,0-1 1 0 0,0 1-1 0 0,1-1 0 0 0,0-1 1 0 0,1 1-1 0 0,0-1 0 0 0,0 0 1 0 0,1-1-1 0 0,19 14 0 0 0,-21-18 23 0 0,0 0-1 0 0,0-1 1 0 0,1 0-1 0 0,-1 0 0 0 0,0 0 1 0 0,1-1-1 0 0,0 0 0 0 0,-1-1 1 0 0,1 0-1 0 0,0 0 1 0 0,0 0-1 0 0,0-1 0 0 0,0-1 1 0 0,0 1-1 0 0,0-1 1 0 0,-1 0-1 0 0,1-1 0 0 0,0 0 1 0 0,-1 0-1 0 0,1-1 0 0 0,-1 0 1 0 0,12-6-1 0 0,-4 1 23 0 0,1-2 0 0 0,-1 0-1 0 0,-1 0 1 0 0,1-1 0 0 0,-2-1 0 0 0,0 0-1 0 0,0-1 1 0 0,19-27 0 0 0,0-8 23 0 0,-2-1 1 0 0,-2-2 0 0 0,-2-1 0 0 0,31-89-1 0 0,3 1-717 0 0,-56 132-285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12883 0 0,'0'0'2454'0'0,"2"3"-2150"0"0,8 12 312 0 0,1-1 1 0 0,1 0-1 0 0,21 20 1 0 0,-12-16-467 0 0,32 38 1 0 0,-47-50-150 0 0,-1 0-1 0 0,-1 0 0 0 0,1 1 1 0 0,-1-1-1 0 0,0 1 1 0 0,-1 1-1 0 0,0-1 1 0 0,0 0-1 0 0,0 1 0 0 0,-1-1 1 0 0,2 11-1 0 0,-4-12-27 0 0,0 0 0 0 0,-1 1 0 0 0,1-1 0 0 0,-1 1-1 0 0,-1-1 1 0 0,1 0 0 0 0,-1 0 0 0 0,0 0 0 0 0,0 0 0 0 0,-1 0-1 0 0,0 0 1 0 0,0 0 0 0 0,0-1 0 0 0,-1 1 0 0 0,0-1-1 0 0,-4 5 1 0 0,3-4-149 0 0,-1 0 0 0 0,0 0 0 0 0,0-1-1 0 0,0 0 1 0 0,-1 0 0 0 0,1 0 0 0 0,-1-1 0 0 0,0 0-1 0 0,-1 0 1 0 0,1-1 0 0 0,-1 0 0 0 0,-11 3 0 0 0,5-3-589 0 0,0-1 0 0 0,-27 0 1 0 0,8-2-664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4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48 13155 0 0,'-15'-3'1893'0'0,"10"6"-626"0"0,14 15-125 0 0,3 7-1039 0 0,-10-18-55 0 0,-1 0 1 0 0,0 0-1 0 0,-1 0 1 0 0,1 0-1 0 0,-2 0 1 0 0,0 11-1 0 0,0 14 14 0 0,7 83-102 0 0,-6-112 40 0 0,1 1 0 0 0,-1 0-1 0 0,0 0 1 0 0,1 0 0 0 0,0 0 0 0 0,0 0 0 0 0,0-1-1 0 0,1 1 1 0 0,-1 0 0 0 0,1-1 0 0 0,-1 1-1 0 0,1-1 1 0 0,1 1 0 0 0,2 3 0 0 0,-4-6-1 0 0,0 0 0 0 0,1 0 0 0 0,-1 0 0 0 0,0 0 0 0 0,1 0 0 0 0,-1 0 0 0 0,1 0 0 0 0,-1 0 0 0 0,1-1 0 0 0,0 1 0 0 0,-1-1 0 0 0,1 1 0 0 0,0-1 0 0 0,-1 1 0 0 0,1-1 0 0 0,0 0 0 0 0,0 0 0 0 0,-1 0 0 0 0,1 0 0 0 0,0 0 0 0 0,-1 0 0 0 0,1-1 0 0 0,0 1 0 0 0,0-1 0 0 0,-1 1 0 0 0,1-1 0 0 0,-1 1 0 0 0,1-1 0 0 0,0 0-1 0 0,-1 0 1 0 0,0 0 0 0 0,1 0 0 0 0,-1 0 0 0 0,3-2 0 0 0,5-4-10 0 0,0-1 0 0 0,-1 0 0 0 0,0 0-1 0 0,-1-1 1 0 0,11-14 0 0 0,29-56-100 0 0,-12 21 87 0 0,50-91 352 0 0,-85 149-319 0 0,0-1 0 0 0,0 1-1 0 0,0-1 1 0 0,0 1 0 0 0,1 0 0 0 0,-1-1 0 0 0,0 1 0 0 0,0 0-1 0 0,0-1 1 0 0,0 1 0 0 0,1 0 0 0 0,-1 0 0 0 0,0-1 0 0 0,0 1-1 0 0,1 0 1 0 0,-1-1 0 0 0,0 1 0 0 0,1 0 0 0 0,-1 0 0 0 0,0 0-1 0 0,1-1 1 0 0,-1 1 0 0 0,0 0 0 0 0,1 0 0 0 0,-1 0 0 0 0,0 0-1 0 0,1 0 1 0 0,-1 0 0 0 0,0 0 0 0 0,1 0 0 0 0,-1 0 0 0 0,1-1-1 0 0,-1 2 1 0 0,0-1 0 0 0,1 0 0 0 0,0 0 0 0 0,3 14 127 0 0,-5 25 6 0 0,-52 165 232 0 0,13-57-386 0 0,3-16 32 0 0,-18 83-1351 0 0,54-206 965 0 0,0 1 0 0 0,0 0 0 0 0,1 0 1 0 0,0 0-1 0 0,0 0 0 0 0,2 9 0 0 0,4 1-2742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9:55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15715 0 0,'0'-1'10'0'0,"1"0"-1"0"0,-1 0 1 0 0,1 0-1 0 0,0 0 0 0 0,-1 0 1 0 0,1 0-1 0 0,0 0 1 0 0,0 0-1 0 0,-1 0 0 0 0,1 0 1 0 0,0 0-1 0 0,0 1 1 0 0,0-1-1 0 0,0 0 0 0 0,0 1 1 0 0,0-1-1 0 0,0 1 1 0 0,1-1-1 0 0,-1 1 0 0 0,0-1 1 0 0,0 1-1 0 0,0 0 1 0 0,0-1-1 0 0,1 1 0 0 0,-1 0 1 0 0,0 0-1 0 0,0 0 1 0 0,2 0-1 0 0,4 1 22 0 0,1-1 0 0 0,-1 1 0 0 0,12 4 0 0 0,-11-3-25 0 0,16 4 2 0 0,-1 1-1 0 0,0 0 0 0 0,-1 2 1 0 0,0 1-1 0 0,0 1 0 0 0,-1 1 1 0 0,0 1-1 0 0,-1 0 1 0 0,-1 2-1 0 0,0 0 0 0 0,-1 1 1 0 0,-1 1-1 0 0,0 0 0 0 0,-1 2 1 0 0,-1 0-1 0 0,-1 0 1 0 0,-1 1-1 0 0,0 1 0 0 0,-2 1 1 0 0,0-1-1 0 0,-2 2 1 0 0,0-1-1 0 0,-1 1 0 0 0,-2 0 1 0 0,0 1-1 0 0,-2 0 0 0 0,3 29 1 0 0,-6-14-8 0 0,-1-1 0 0 0,-2 1 0 0 0,-1-1 0 0 0,-3 1 0 0 0,0-1 0 0 0,-3-1 0 0 0,-1 0 0 0 0,-2 0 0 0 0,-1-1 0 0 0,-2 0 0 0 0,-2-1 0 0 0,-1-1 0 0 0,-36 51 0 0 0,34-60-275 0 0,-1-1 0 0 0,-1-2 1 0 0,-34 28-1 0 0,-20 9-2260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1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48 143 5225 0 0,'-27'-15'1549'0'0,"6"2"2822"0"0,28 12-4082 0 0,5-4-222 0 0,-4-2-26 0 0,0-5 9 0 0,0 1 17 0 0,6 8-11 0 0,63-1 95 0 0,146-25 0 0 0,-179 21-140 0 0,233-24 111 0 0,-230 30-106 0 0,0 2 0 0 0,0 2-1 0 0,88 16 1 0 0,-126-16-20 0 0,0 0 0 0 0,0 0 0 0 0,0 1 0 0 0,-1 1 0 0 0,0-1 0 0 0,1 1 0 0 0,-1 1 0 0 0,13 9 0 0 0,-17-10 28 0 0,0-1 0 0 0,0 1 0 0 0,0 0-1 0 0,-1 0 1 0 0,0 1 0 0 0,0-1 0 0 0,0 1-1 0 0,0-1 1 0 0,0 1 0 0 0,-1 0 0 0 0,0 0-1 0 0,0 0 1 0 0,-1 1 0 0 0,1-1 0 0 0,-1 0 0 0 0,1 8-1 0 0,-1 4 50 0 0,-1 1 0 0 0,0-1 0 0 0,-1 1 0 0 0,-1-1 0 0 0,-6 29 0 0 0,-31 86 65 0 0,26-92-112 0 0,-39 110 27 0 0,23-73-69 0 0,3 2 0 0 0,-19 104 0 0 0,23-8 110 0 0,8 1-1 0 0,12 281 0 0 0,7 52-19 0 0,-1-294-64 0 0,1-11 0 0 0,-8 146-252 0 0,2-116-302 0 0,9-79-325 0 0,0 12 83 0 0,-8-158 721 0 0,0-2 57 0 0,0 0 0 0 0,-1 0 1 0 0,0 0-1 0 0,0 0 0 0 0,-2 8 0 0 0,2-14 23 0 0,1 1 0 0 0,-1-1 0 0 0,0 1 0 0 0,1-1 0 0 0,-1 0 0 0 0,0 1 0 0 0,0-1 0 0 0,0 0 0 0 0,0 0 0 0 0,0 0 0 0 0,0 0 0 0 0,0 0-1 0 0,0 0 1 0 0,0 0 0 0 0,-1 0 0 0 0,1 0 0 0 0,0 0 0 0 0,0-1 0 0 0,-1 1 0 0 0,1 0 0 0 0,-1-1 0 0 0,1 1 0 0 0,-1-1 0 0 0,1 0 0 0 0,-1 1-1 0 0,1-1 1 0 0,-1 0 0 0 0,1 0 0 0 0,-2 0 0 0 0,-152-2 1100 0 0,-123 2 501 0 0,250 2-1558 0 0,1-1-65 0 0,0 0 1 0 0,-39-5 0 0 0,53 1-1093 0 0,2-2-731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1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4 127 6137 0 0,'-1'-4'335'0'0,"0"1"-1"0"0,1-1 1 0 0,-1 0-1 0 0,1 1 1 0 0,-1-1-1 0 0,1 1 1 0 0,0-1-1 0 0,1 0 1 0 0,-1 1-1 0 0,1-1 0 0 0,-1 0 1 0 0,1 1-1 0 0,0-1 1 0 0,0 1-1 0 0,1 0 1 0 0,-1-1-1 0 0,3-4 1 0 0,-1 5-222 0 0,0-1 1 0 0,-1 0 0 0 0,2 1-1 0 0,-1 0 1 0 0,0-1-1 0 0,1 1 1 0 0,-1 1 0 0 0,1-1-1 0 0,0 0 1 0 0,0 1-1 0 0,0 0 1 0 0,0 0 0 0 0,8-2-1 0 0,0 0-91 0 0,1 1-1 0 0,0 0 0 0 0,0 1 0 0 0,1 0 0 0 0,-1 1 1 0 0,0 1-1 0 0,0 0 0 0 0,1 1 0 0 0,-1 0 1 0 0,0 1-1 0 0,0 1 0 0 0,0 0 0 0 0,0 0 1 0 0,-1 1-1 0 0,21 10 0 0 0,-12-3 0 0 0,0 1 0 0 0,0 0 0 0 0,-1 1 0 0 0,-1 1 0 0 0,-1 1 0 0 0,0 1 0 0 0,30 34 0 0 0,43 53-33 0 0,105 136 59 0 0,-193-236-56 0 0,11 19-227 0 0,1-1-1 0 0,1-1 1 0 0,0-1 0 0 0,29 27-1 0 0,-34-40-700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40 10522 0 0,'-5'-5'827'0'0,"2"2"-595"0"0,0 1 0 0 0,0-1 0 0 0,0 0-1 0 0,1 0 1 0 0,-1-1 0 0 0,1 1-1 0 0,0 0 1 0 0,-3-7 0 0 0,5 9-129 0 0,8 2 79 0 0,3 2-87 0 0,0 1 1 0 0,-1-1-1 0 0,1 2 0 0 0,18 10 0 0 0,44 31 54 0 0,-53-33-158 0 0,37 25 49 0 0,-2 3-1 0 0,-2 2 0 0 0,84 87 1 0 0,-133-125-39 0 0,0-1 0 0 0,0 1 0 0 0,0 1 0 0 0,-1-1 0 0 0,0 0 0 0 0,0 1 0 0 0,0 0-1 0 0,-1 0 1 0 0,0 0 0 0 0,0 0 0 0 0,2 11 0 0 0,-3-14 11 0 0,-1 0-1 0 0,0 0 0 0 0,0 0 0 0 0,0 0 1 0 0,-1 0-1 0 0,1 0 0 0 0,-1 0 0 0 0,1-1 1 0 0,-1 1-1 0 0,0 0 0 0 0,0 0 0 0 0,0-1 1 0 0,0 1-1 0 0,-1 0 0 0 0,1-1 0 0 0,-1 1 1 0 0,0-1-1 0 0,1 0 0 0 0,-1 0 0 0 0,0 0 1 0 0,0 1-1 0 0,-1-2 0 0 0,1 1 0 0 0,0 0 1 0 0,-1 0-1 0 0,1-1 0 0 0,-5 2 1 0 0,-12 7 70 0 0,-1-2 1 0 0,0 0 0 0 0,-34 7 0 0 0,-68 9 7 0 0,75-16-69 0 0,-49 7-549 0 0,51-9-348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812 155 2080 0 0,'-1'-1'142'0'0,"0"0"-1"0"0,1 0 1 0 0,-1 0-1 0 0,1 0 0 0 0,0 0 1 0 0,-1-1-1 0 0,1 1 1 0 0,0 0-1 0 0,0 0 0 0 0,-1 0 1 0 0,1 0-1 0 0,0 0 0 0 0,0-1 1 0 0,0 1-1 0 0,0 0 1 0 0,1 0-1 0 0,-1 0 0 0 0,0 0 1 0 0,0 0-1 0 0,1-2 1 0 0,14-27 3132 0 0,-13 27-2837 0 0,0 0-1 0 0,0-1 1 0 0,0 0 0 0 0,-1 1-1 0 0,1-1 1 0 0,-1 0-1 0 0,0 0 1 0 0,2-6-1 0 0,-3 7-208 0 0,0-1-1 0 0,-1 1 0 0 0,1 0 0 0 0,0 0 1 0 0,-1 0-1 0 0,0 0 0 0 0,0-1 1 0 0,0 1-1 0 0,0 0 0 0 0,0 0 0 0 0,-1 1 1 0 0,-2-6-1 0 0,3 7-195 0 0,0-1 0 0 0,-1 1 0 0 0,1 0 0 0 0,-1 0 0 0 0,1-1 0 0 0,-1 1 0 0 0,1 0 0 0 0,-1 0 0 0 0,0 1 0 0 0,1-1 0 0 0,-1 0 0 0 0,0 0 0 0 0,0 1 0 0 0,1-1 0 0 0,-1 1 0 0 0,0 0 0 0 0,0-1 0 0 0,0 1 0 0 0,0 0 0 0 0,0 0-1 0 0,1 0 1 0 0,-1 0 0 0 0,-4 1 0 0 0,-18 5-46 0 0,1 0-1 0 0,0 2 1 0 0,0 1-1 0 0,-29 15 0 0 0,9-5 14 0 0,25-11 7 0 0,-38 15-9 0 0,2 2 0 0 0,1 3 0 0 0,-71 48 0 0 0,113-68 0 0 0,-2 1-5 0 0,1 1-1 0 0,0 0 1 0 0,0 1-1 0 0,-18 22 1 0 0,20-19-7 0 0,0 0-1 0 0,0 1 0 0 0,-14 30 1 0 0,22-41 7 0 0,1-1 1 0 0,-1 1 0 0 0,1-1-1 0 0,0 1 1 0 0,0 0-1 0 0,0-1 1 0 0,1 1 0 0 0,-1 0-1 0 0,1 0 1 0 0,0 0-1 0 0,0-1 1 0 0,0 1 0 0 0,0 0-1 0 0,1 0 1 0 0,0-1-1 0 0,-1 1 1 0 0,1 0 0 0 0,1-1-1 0 0,-1 1 1 0 0,0-1-1 0 0,1 1 1 0 0,0-1 0 0 0,0 0-1 0 0,0 1 1 0 0,3 2-1 0 0,-2-3 2 0 0,0-1 0 0 0,1 1 0 0 0,-1-1 0 0 0,1 0 0 0 0,-1 0 0 0 0,1 0 0 0 0,0-1 0 0 0,0 0 0 0 0,-1 1 0 0 0,1-1 0 0 0,0 0 0 0 0,0-1 0 0 0,0 1 0 0 0,0-1 0 0 0,1 0 0 0 0,4 0 0 0 0,11-1-27 0 0,-1-1-1 0 0,20-4 1 0 0,-36 5 29 0 0,179-42-265 0 0,-102 22 152 0 0,-69 19 95 0 0,-2-1 257 0 0,-16 5-34 0 0,-5 1-153 0 0,0 1 0 0 0,0 1 1 0 0,-18 10-1 0 0,-5 1-9 0 0,-28 11 143 0 0,0 3 0 0 0,2 3 0 0 0,1 2 0 0 0,2 3 0 0 0,-67 57 0 0 0,120-90-181 0 0,1-1 1 0 0,-1 1-1 0 0,1 0 1 0 0,0 1-1 0 0,0-1 0 0 0,1 0 1 0 0,-1 1-1 0 0,1 0 1 0 0,0 0-1 0 0,1 0 0 0 0,-3 10 1 0 0,4-12 5 0 0,0 0 0 0 0,0-1 0 0 0,1 1 0 0 0,0 0 0 0 0,-1-1 0 0 0,1 1 0 0 0,1 0 0 0 0,-1 0 0 0 0,1-1 0 0 0,-1 1 0 0 0,1 0 0 0 0,0-1 0 0 0,0 1 0 0 0,1-1 0 0 0,-1 1 0 0 0,1-1 0 0 0,-1 0 0 0 0,1 1 0 0 0,0-1 0 0 0,1 0 0 0 0,3 5 0 0 0,3 0 8 0 0,1 0 1 0 0,0-1 0 0 0,0 0 0 0 0,0 0-1 0 0,1-1 1 0 0,0-1 0 0 0,0 0 0 0 0,0 0-1 0 0,1-1 1 0 0,23 5 0 0 0,2-1-13 0 0,0-3 0 0 0,49 2 0 0 0,-39-7-994 0 0,95-10 1 0 0,-77 1-3577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4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25 15523 0 0,'-7'-3'179'0'0,"-19"-6"593"0"0,26 9-746 0 0,-1 0-1 0 0,0-1 1 0 0,0 1-1 0 0,0 0 1 0 0,0-1-1 0 0,0 1 1 0 0,1-1-1 0 0,-1 1 0 0 0,0-1 1 0 0,0 1-1 0 0,1-1 1 0 0,-1 0-1 0 0,0 1 1 0 0,1-1-1 0 0,-1 0 1 0 0,1 1-1 0 0,-1-1 1 0 0,1 0-1 0 0,-1-1 1 0 0,26 2 296 0 0,-9 3-122 0 0,0 1 0 0 0,0 1-1 0 0,0 1 1 0 0,-1 0 0 0 0,1 1-1 0 0,14 9 1 0 0,16 7-124 0 0,-13-9-108 0 0,-2 2-1 0 0,0 0 1 0 0,-1 3-1 0 0,0 0 1 0 0,-2 2 0 0 0,32 29-1 0 0,-54-44-178 0 0,36 33-935 0 0,-12-18-2414 0 0,-20-17 950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5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514 7 10986 0 0,'0'0'115'0'0,"-1"-1"1"0"0,0 0-1 0 0,0 1 0 0 0,0-1 0 0 0,1 1 0 0 0,-1-1 0 0 0,0 1 0 0 0,0-1 1 0 0,0 1-1 0 0,0 0 0 0 0,0-1 0 0 0,0 1 0 0 0,0 0 0 0 0,0 0 0 0 0,0 0 1 0 0,0-1-1 0 0,0 1 0 0 0,0 0 0 0 0,0 1 0 0 0,0-1 0 0 0,0 0 0 0 0,0 0 1 0 0,0 0-1 0 0,0 0 0 0 0,0 1 0 0 0,-1 0 0 0 0,0 0 66 0 0,-1 1 1 0 0,1 0-1 0 0,0 0 0 0 0,-1 0 1 0 0,1 1-1 0 0,0-1 0 0 0,-1 3 0 0 0,-5 5-69 0 0,-33 38 541 0 0,-21 26-375 0 0,-2-3 0 0 0,-88 73 0 0 0,23-40-3616 0 0,116-93 1214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13235 0 0,'-4'0'872'0'0,"10"7"-727"0"0,19 15-432 0 0,-20-18 418 0 0,23 22-46 0 0,-1 2-1 0 0,23 31 1 0 0,26 28 64 0 0,-47-56-328 0 0,-20-20-67 0 0,1-1 1 0 0,0 0-1 0 0,0 0 0 0 0,1-1 0 0 0,20 13 0 0 0,-21-17-1125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4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26 15003 0 0,'-9'-13'344'0'0,"1"5"-280"0"0,2 3-216 0 0,1 7 56 0 0,-2 8-8 0 0,-1 6 32 0 0,-2 4 56 0 0,-6 4-8 0 0,-4 6-8 0 0,-1 1 0 0 0,-4 5 32 0 0,0 4-56 0 0,-3 2-40 0 0,0 8-128 0 0,-4-1-1192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6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1 10818 0 0,'-5'0'166'0'0,"1"-1"0"0"0,-1 1 0 0 0,1 0 0 0 0,-1 1 0 0 0,1-1 0 0 0,0 1 0 0 0,-1 0 0 0 0,1 0 0 0 0,0 0 0 0 0,-1 1-1 0 0,1-1 1 0 0,0 1 0 0 0,0 0 0 0 0,0 0 0 0 0,1 1 0 0 0,-1-1 0 0 0,0 1 0 0 0,1 0 0 0 0,0 0 0 0 0,0 0 0 0 0,-1 0 0 0 0,2 0 0 0 0,-5 7-1 0 0,-31 41 930 0 0,9-10-153 0 0,-60 64-1 0 0,35-50-1369 0 0,-84 109-1 0 0,93-109-2320 0 0,23-33-677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14539 0 0,'0'0'1110'0'0,"9"1"-666"0"0,64 11-113 0 0,102 11-238 0 0,-42-20-692 0 0,-44-2-2558 0 0,-54-1-514 0 0</inkml:trace>
  <inkml:trace contextRef="#ctx0" brushRef="#br0" timeOffset="1">38 430 16580 0 0,'-7'-4'560'0'0,"21"0"-520"0"0,4 4 16 0 0,5-5 56 0 0,1 2 16 0 0,4-2 0 0 0,3 2-48 0 0,10-2-80 0 0,4 0-8 0 0,12-2-48 0 0,4-1-272 0 0,3 2-2009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608 633 13067 0 0,'-12'-36'995'0'0,"12"32"-932"0"0,0 1 0 0 0,-1-1 0 0 0,0 1 0 0 0,0 0 0 0 0,0-1 0 0 0,0 1 0 0 0,0 0 0 0 0,-1 0 0 0 0,1 0 1 0 0,-1 0-1 0 0,0 0 0 0 0,0 0 0 0 0,0 0 0 0 0,0 1 0 0 0,0-1 0 0 0,-1 1 0 0 0,1-1 0 0 0,-1 1 0 0 0,-3-3 0 0 0,-2 2-13 0 0,-1 0-1 0 0,0 0 0 0 0,1 0 0 0 0,-1 1 1 0 0,0 1-1 0 0,0-1 0 0 0,-1 1 1 0 0,1 1-1 0 0,0 0 0 0 0,0 0 1 0 0,0 1-1 0 0,0 0 0 0 0,0 0 0 0 0,0 1 1 0 0,0 0-1 0 0,-14 6 0 0 0,-2 3-32 0 0,-1 0 0 0 0,2 2 0 0 0,-1 0 0 0 0,-25 21 0 0 0,29-19-14 0 0,1 2 1 0 0,1 0-1 0 0,1 1 0 0 0,0 1 1 0 0,1 0-1 0 0,1 1 0 0 0,1 1 1 0 0,1 1-1 0 0,1 0 0 0 0,1 1 1 0 0,1 0-1 0 0,1 1 0 0 0,0 0 1 0 0,2 1-1 0 0,1-1 0 0 0,2 2 1 0 0,-4 27-1 0 0,8-50 1 0 0,1 1 0 0 0,0-1 0 0 0,0 1 1 0 0,0-1-1 0 0,0 1 0 0 0,1-1 0 0 0,0 0 0 0 0,-1 1 0 0 0,1-1 0 0 0,0 1 0 0 0,3 4 0 0 0,-4-7 1 0 0,1-1 0 0 0,-1 1 0 0 0,1 0 0 0 0,-1 0 0 0 0,1-1 1 0 0,0 1-1 0 0,-1 0 0 0 0,1-1 0 0 0,0 1 0 0 0,-1-1 0 0 0,1 1 0 0 0,0-1 0 0 0,0 1 0 0 0,0-1 0 0 0,-1 0 0 0 0,1 1 0 0 0,0-1 0 0 0,1 0 0 0 0,0 1 9 0 0,0-1-1 0 0,0 0 0 0 0,-1-1 1 0 0,1 1-1 0 0,0 0 0 0 0,-1 0 1 0 0,1-1-1 0 0,0 1 0 0 0,-1-1 1 0 0,1 0-1 0 0,-1 1 1 0 0,1-1-1 0 0,1-1 0 0 0,13-8 10 0 0,-1-1 1 0 0,0 0-1 0 0,-1-1 0 0 0,18-19 0 0 0,47-61-143 0 0,-49 56 63 0 0,212-246-361 0 0,-209 240 415 0 0,-2-1-1 0 0,31-57 0 0 0,38-100 27 0 0,-39 82 49 0 0,-15 31 559 0 0,-46 87-393 0 0,-1 14-166 0 0,-1-1 1 0 0,-1 1 0 0 0,0-1 0 0 0,-1 1 0 0 0,0-1-1 0 0,-10 21 1 0 0,-2 7 11 0 0,-144 481-16 0 0,154-500-440 0 0,2 0 0 0 0,1 1 0 0 0,1-1 0 0 0,0 1 0 0 0,4 38 0 0 0,4-32-1510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12339 0 0,'-2'-1'186'0'0,"-1"1"0"0"0,1 0 1 0 0,-1 1-1 0 0,1-1 0 0 0,0 0 1 0 0,-1 1-1 0 0,1-1 0 0 0,-1 1 1 0 0,1 0-1 0 0,0 0 0 0 0,-1 0 1 0 0,1 0-1 0 0,0 0 0 0 0,0 0 1 0 0,0 1-1 0 0,-3 1 0 0 0,2 1-216 0 0,-1 1 0 0 0,1-1 0 0 0,0 1 0 0 0,1-1 0 0 0,-1 1 0 0 0,-2 6 0 0 0,4-8 100 0 0,-21 46 116 0 0,-18 59-1 0 0,33-86-167 0 0,2 0 0 0 0,0 0 1 0 0,1 0-1 0 0,2 1 0 0 0,-1 32 0 0 0,3-52-19 0 0,0 1 0 0 0,1-1-1 0 0,-1 1 1 0 0,1 0 0 0 0,0-1 0 0 0,0 1 0 0 0,0-1-1 0 0,0 0 1 0 0,0 1 0 0 0,4 4 0 0 0,-4-7 5 0 0,-1 0 1 0 0,1 0-1 0 0,0 0 1 0 0,0 0-1 0 0,0 0 0 0 0,0 0 1 0 0,0-1-1 0 0,1 1 1 0 0,-1 0-1 0 0,0-1 0 0 0,0 1 1 0 0,0-1-1 0 0,1 1 1 0 0,-1-1-1 0 0,0 1 0 0 0,1-1 1 0 0,-1 0-1 0 0,0 0 1 0 0,1 1-1 0 0,-1-1 1 0 0,0 0-1 0 0,1 0 0 0 0,-1-1 1 0 0,0 1-1 0 0,1 0 1 0 0,-1 0-1 0 0,0-1 0 0 0,1 1 1 0 0,-1 0-1 0 0,0-1 1 0 0,3-1-1 0 0,7-4 13 0 0,0-1-1 0 0,-1 0 1 0 0,1 0-1 0 0,-1-1 1 0 0,0-1-1 0 0,-1 1 1 0 0,10-13-1 0 0,8-7-35 0 0,14-10-45 0 0,-1 2-16 0 0,-2-2 0 0 0,-1-2-1 0 0,38-53 1 0 0,-15 12 69 0 0,-59 80 70 0 0,-7 14 120 0 0,-20 38-15 0 0,5-12 29 0 0,-27 73 1 0 0,42-93-191 0 0,1-1 1 0 0,1 1 0 0 0,1 1 0 0 0,0-1 0 0 0,1 0 0 0 0,3 40 0 0 0,-1-49-14 0 0,1 1 0 0 0,1 0 0 0 0,0 0 1 0 0,1 0-1 0 0,0-1 0 0 0,1 1 0 0 0,0-1 0 0 0,0 0 0 0 0,1 0 0 0 0,0 0 0 0 0,1-1 1 0 0,0 0-1 0 0,14 16 0 0 0,-15-20-108 0 0,1 0 1 0 0,0 0-1 0 0,0-1 1 0 0,1 0-1 0 0,-1 0 1 0 0,1 0-1 0 0,0-1 1 0 0,0 0 0 0 0,0 0-1 0 0,11 2 1 0 0,16 0-1637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7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12707 0 0,'-7'1'200'0'0,"4"-1"-142"0"0,0 0 0 0 0,0 1 0 0 0,-1-1 0 0 0,1 1 0 0 0,0 0 0 0 0,0 0-1 0 0,0 0 1 0 0,0 0 0 0 0,0 0 0 0 0,0 1 0 0 0,-2 1 0 0 0,4-2-55 0 0,1-1 1 0 0,0 0-1 0 0,0 1 1 0 0,0-1-1 0 0,0 1 1 0 0,0-1-1 0 0,0 0 1 0 0,0 1-1 0 0,0-1 1 0 0,0 0-1 0 0,0 1 1 0 0,0-1-1 0 0,0 1 1 0 0,0-1 0 0 0,0 0-1 0 0,0 1 1 0 0,0-1-1 0 0,1 0 1 0 0,-1 1-1 0 0,0-1 1 0 0,0 0-1 0 0,0 1 1 0 0,1-1-1 0 0,-1 0 1 0 0,0 1-1 0 0,0-1 1 0 0,1 0-1 0 0,-1 0 1 0 0,0 1 0 0 0,1-1-1 0 0,-1 0 1 0 0,0 0-1 0 0,0 1 1 0 0,1-1-1 0 0,-1 0 1 0 0,1 0-1 0 0,-1 0 1 0 0,0 0-1 0 0,1 0 1 0 0,-1 0-1 0 0,1 1 1 0 0,16 6 252 0 0,7-1 76 0 0,0-1 0 0 0,1-2-1 0 0,-1 0 1 0 0,43-1 0 0 0,-40-2-164 0 0,602-23 763 0 0,-335 5-1143 0 0,-193 14-530 0 0,1 2-369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8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754 379 14787 0 0,'-2'-2'-14'0'0,"0"0"0"0"0,0 0 0 0 0,0 0 0 0 0,0 0 0 0 0,0 1-1 0 0,0-1 1 0 0,0 0 0 0 0,-1 1 0 0 0,1 0 0 0 0,-1-1 0 0 0,1 1 0 0 0,-1 0 0 0 0,1 0-1 0 0,-1 0 1 0 0,0 1 0 0 0,1-1 0 0 0,-1 1 0 0 0,0-1 0 0 0,1 1 0 0 0,-1 0 0 0 0,0 0-1 0 0,0 0 1 0 0,1 0 0 0 0,-1 1 0 0 0,-5 0 0 0 0,-6 2 28 0 0,-1 1 0 0 0,1 0 0 0 0,-19 9 0 0 0,-1 2 25 0 0,1 2-1 0 0,0 1 1 0 0,2 1-1 0 0,0 2 1 0 0,1 1-1 0 0,-36 35 1 0 0,-20 18 127 0 0,33-29-66 0 0,-81 88-1 0 0,124-121-106 0 0,1-1-1 0 0,0 1 1 0 0,1 0-1 0 0,0 1 1 0 0,2 0-1 0 0,-1 0 1 0 0,2 1-1 0 0,0 0 1 0 0,-4 19 0 0 0,9-33 9 0 0,-1-1 0 0 0,1 1 0 0 0,0-1 0 0 0,0 1 0 0 0,0-1 1 0 0,0 1-1 0 0,0-1 0 0 0,0 1 0 0 0,0-1 0 0 0,0 1 0 0 0,0-1 1 0 0,0 1-1 0 0,0-1 0 0 0,0 1 0 0 0,0-1 0 0 0,0 1 0 0 0,1-1 1 0 0,-1 1-1 0 0,0-1 0 0 0,0 0 0 0 0,0 1 0 0 0,1-1 0 0 0,-1 1 1 0 0,0-1-1 0 0,1 0 0 0 0,-1 1 0 0 0,0-1 0 0 0,1 0 0 0 0,-1 1 1 0 0,1-1-1 0 0,-1 0 0 0 0,0 1 0 0 0,2-1 0 0 0,-1 1 7 0 0,1-1 1 0 0,-1 0-1 0 0,1 0 0 0 0,-1 0 1 0 0,1 0-1 0 0,-1 0 0 0 0,1-1 1 0 0,-1 1-1 0 0,0 0 0 0 0,1-1 0 0 0,2 0 1 0 0,40-21 170 0 0,-40 20-173 0 0,43-29-60 0 0,-1-2 1 0 0,-1-2-1 0 0,-2-1 0 0 0,53-59 1 0 0,-17 4-633 0 0,98-143 1 0 0,-49 59 342 0 0,-41 48 399 0 0,-51 73 181 0 0,-36 53-223 0 0,2-1 113 0 0,0 0 1 0 0,-1-1-1 0 0,1 1 0 0 0,-1 0 1 0 0,0-1-1 0 0,0 1 1 0 0,0-1-1 0 0,0 1 0 0 0,0-1 1 0 0,0 1-1 0 0,-1-1 0 0 0,1 0 1 0 0,-1-2-1 0 0,0 4 345 0 0,-2 2-415 0 0,-1-1 0 0 0,0 1 0 0 0,1 0 0 0 0,-1 0 0 0 0,1 0 0 0 0,0 0-1 0 0,-1 0 1 0 0,1 1 0 0 0,0-1 0 0 0,0 1 0 0 0,-1-1 0 0 0,-2 4 0 0 0,-24 25-36 0 0,27-28 10 0 0,-14 19-7 0 0,2 0-1 0 0,0 0 1 0 0,2 2-1 0 0,0-1 1 0 0,1 1-1 0 0,2 1 0 0 0,0 0 1 0 0,-7 32-1 0 0,8-22-10 0 0,2 1 1 0 0,-5 59-1 0 0,10-78-34 0 0,1-1-1 0 0,1 1 1 0 0,0-1 0 0 0,1 1 0 0 0,1-1 0 0 0,0 0 0 0 0,1 1 0 0 0,10 22 0 0 0,-12-34-68 0 0,1 1 1 0 0,-1 0-1 0 0,1-1 1 0 0,0 1-1 0 0,1-1 1 0 0,-1 0-1 0 0,1 0 0 0 0,0 0 1 0 0,0 0-1 0 0,0-1 1 0 0,0 0-1 0 0,1 1 1 0 0,-1-2-1 0 0,1 1 1 0 0,7 3-1 0 0,21 5-1148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8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 15787 0 0,'-1'0'25'0'0,"1"0"0"0"0,0 0 0 0 0,0 0 0 0 0,0 0 0 0 0,-1 0 0 0 0,1 0 0 0 0,0-1-1 0 0,0 1 1 0 0,0 0 0 0 0,-1 0 0 0 0,1 0 0 0 0,0-1 0 0 0,0 1 0 0 0,0 0 0 0 0,0 0 0 0 0,0 0-1 0 0,-1-1 1 0 0,1 1 0 0 0,0 0 0 0 0,0 0 0 0 0,0 0 0 0 0,0-1 0 0 0,0 1 0 0 0,0 0-1 0 0,0 0 1 0 0,0-1 0 0 0,0 1 0 0 0,0 0 0 0 0,0 0 0 0 0,0-1 0 0 0,0 1 0 0 0,0 0 0 0 0,0 0-1 0 0,0-1 1 0 0,0 1 0 0 0,0 0 0 0 0,0 0 0 0 0,1 0 0 0 0,-1-1 0 0 0,0 1 0 0 0,0 0 0 0 0,0 0-1 0 0,0 0 1 0 0,0-1 0 0 0,1 1 0 0 0,-1 0 0 0 0,0 0 0 0 0,0 0 0 0 0,0 0 0 0 0,1-1-1 0 0,16 3 332 0 0,22 13-87 0 0,120 81 809 0 0,-9-4-1004 0 0,-120-76-134 0 0,0 1 0 0 0,-1 1-1 0 0,-1 2 1 0 0,-1 1-1 0 0,-1 1 1 0 0,40 43 0 0 0,-48-44-180 0 0,-8-8-190 0 0,1 0-1 0 0,1-1 1 0 0,0 0 0 0 0,1-1-1 0 0,21 15 1 0 0,-33-25 227 0 0,0-1 1 0 0,0 1-1 0 0,0-1 1 0 0,0 1-1 0 0,0-1 1 0 0,0 1 0 0 0,1-1-1 0 0,-1 0 1 0 0,0 1-1 0 0,0-1 1 0 0,0 0-1 0 0,0 0 1 0 0,0 0 0 0 0,1 0-1 0 0,-1 0 1 0 0,0 0-1 0 0,0 0 1 0 0,0 0-1 0 0,0-1 1 0 0,1 1 0 0 0,-1 0-1 0 0,0-1 1 0 0,1 0-1 0 0,5-5-3485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09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704 14 6241 0 0,'-1'-2'218'0'0,"0"1"-1"0"0,0 0 1 0 0,0 0-1 0 0,0 0 0 0 0,-1 0 1 0 0,1 1-1 0 0,0-1 0 0 0,0 0 1 0 0,-1 0-1 0 0,1 1 1 0 0,0-1-1 0 0,-1 1 0 0 0,1-1 1 0 0,0 1-1 0 0,-1-1 1 0 0,1 1-1 0 0,-1 0 0 0 0,1 0 1 0 0,-1 0-1 0 0,1 0 1 0 0,-1 0-1 0 0,1 0 0 0 0,0 0 1 0 0,-1 0-1 0 0,1 1 1 0 0,-1-1-1 0 0,1 0 0 0 0,-1 1 1 0 0,1-1-1 0 0,0 1 1 0 0,-1 0-1 0 0,1-1 0 0 0,0 1 1 0 0,-2 1-1 0 0,-3 3-12 0 0,0 1-1 0 0,1-1 1 0 0,-1 1-1 0 0,1 1 1 0 0,-6 7-1 0 0,-2 3 558 0 0,-347 382 1548 0 0,299-331-2342 0 0,3 3-1 0 0,-64 101 1 0 0,120-168-8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1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1430 255 6729 0 0,'-2'-6'58'0'0,"1"0"-1"0"0,-1 0 0 0 0,1 0 1 0 0,1-1-1 0 0,0 1 0 0 0,-1 0 0 0 0,2 0 1 0 0,-1-1-1 0 0,1 1 0 0 0,0 0 1 0 0,3-9-1 0 0,-3 8-8 0 0,0-3 12 0 0,-1-5-19 0 0,-7-17-48 0 0,6 27 13 0 0,-11-24 8 0 0,10 25-16 0 0,-1 1-1 0 0,1 0 1 0 0,0 0 0 0 0,-1 0-1 0 0,0 0 1 0 0,0 1 0 0 0,0-1 0 0 0,-4-2-1 0 0,-2 0-15 0 0,0 1 0 0 0,0 0 0 0 0,0 0 0 0 0,-17-4 0 0 0,8 3-15 0 0,2 1 21 0 0,0 0 0 0 0,0 1-1 0 0,-1 1 1 0 0,-32 0 0 0 0,-67 12-25 0 0,19 2-29 0 0,-179 49-1 0 0,246-52 79 0 0,0 1 1 0 0,0 2-1 0 0,1 1 0 0 0,1 2 1 0 0,0 0-1 0 0,1 2 1 0 0,1 1-1 0 0,0 1 0 0 0,-44 44 1 0 0,42-32-58 0 0,-41 57 0 0 0,59-72 33 0 0,0 0-1 0 0,1 1 1 0 0,1-1-1 0 0,0 2 1 0 0,2-1-1 0 0,-7 23 1 0 0,3 11-9 0 0,3-1 0 0 0,-3 59 0 0 0,8 104-29 0 0,3-90 43 0 0,7 409-2 0 0,-5 206 8 0 0,-156 1156 1757 0 0,108-1396-461 0 0,47 0-529 0 0,10-373-651 0 0,4-1 0 0 0,7 0 0 0 0,4-1 0 0 0,56 150 0 0 0,-54-201-111 0 0,46 85 0 0 0,52 63 136 0 0,-33-60-100 0 0,-72-121-67 0 0,65 125 65 0 0,-72-132-49 0 0,-2-1-1 0 0,-2 2 1 0 0,11 47 0 0 0,-10-14 23 0 0,-2 2 0 0 0,-4-1 0 0 0,-3 1 0 0 0,-2 0 0 0 0,-10 75 1 0 0,6-117-508 0 0,1 1 1 0 0,4 36-1 0 0,3-23-1358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17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9522 0 0,'3'-3'5'0'0,"0"1"0"0"0,0-1-1 0 0,1 1 1 0 0,-1 0 0 0 0,0 0 0 0 0,1 0-1 0 0,0 0 1 0 0,-1 1 0 0 0,1 0 0 0 0,0-1-1 0 0,0 1 1 0 0,-1 1 0 0 0,1-1 0 0 0,0 0-1 0 0,8 1 1 0 0,3 0-68 0 0,0 1 1 0 0,29 7-1 0 0,-18-3 51 0 0,7 0-51 0 0,53 8-89 0 0,-74-13 97 0 0,1 1 0 0 0,19-3 0 0 0,36-11-121 0 0,-16 13 49 0 0,27 11-55 0 0,-12-1 37 0 0,362 50-431 0 0,-331-43 637 0 0,0 3 0 0 0,174 63 0 0 0,-226-65 4 0 0,308 129 333 0 0,-316-128-382 0 0,-1 2-1 0 0,-1 1 1 0 0,-1 2 0 0 0,-1 1 0 0 0,-1 2 0 0 0,-1 2-1 0 0,-2 0 1 0 0,-1 2 0 0 0,34 47 0 0 0,-23-21-21 0 0,-4 1 1 0 0,-2 2 0 0 0,-2 1-1 0 0,-4 1 1 0 0,22 69 0 0 0,-19-36 22 0 0,-4 0 0 0 0,-4 2 0 0 0,-4 1 0 0 0,10 172 1 0 0,-27 528-51 0 0,-6-312 64 0 0,16 726 404 0 0,17-390 657 0 0,1 110-435 0 0,-23-402-455 0 0,-3 256-128 0 0,-10-614 132 0 0,-8 0 0 0 0,-47 225 0 0 0,57-376-76 0 0,-2-1 1 0 0,0 0-1 0 0,-1-1 1 0 0,-1 0-1 0 0,0 0 1 0 0,-15 23 0 0 0,17-33-95 0 0,0-1 0 0 0,0 0 0 0 0,-1 0 0 0 0,0-1 0 0 0,0 0 0 0 0,-1 0 0 0 0,0 0 0 0 0,0-1 0 0 0,0-1 0 0 0,-1 1 0 0 0,0-1 0 0 0,0-1 0 0 0,0 0 0 0 0,-17 6 0 0 0,-2-4-1 0 0,-1 0 0 0 0,0-2 1 0 0,0 0-1 0 0,-30-2 0 0 0,-120-9-412 0 0,177 7 364 0 0,-101-8-669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12187 0 0,'0'-2'-6'0'0,"1"0"0"0"0,-1 1 1 0 0,1-1-1 0 0,0 0 0 0 0,0 1 1 0 0,0-1-1 0 0,0 1 0 0 0,0-1 1 0 0,0 1-1 0 0,0-1 0 0 0,0 1 1 0 0,1 0-1 0 0,-1 0 1 0 0,1-1-1 0 0,-1 1 0 0 0,1 0 1 0 0,-1 0-1 0 0,1 0 0 0 0,-1 1 1 0 0,1-1-1 0 0,1 0 0 0 0,0 0-8 0 0,0 1-1 0 0,0 0 1 0 0,0 0-1 0 0,0 0 1 0 0,0 1 0 0 0,-1-1-1 0 0,1 1 1 0 0,0-1-1 0 0,0 1 1 0 0,-1 0-1 0 0,1 0 1 0 0,0 0-1 0 0,2 2 1 0 0,4 3-5 0 0,1-1 0 0 0,-1 1 0 0 0,-1 1 0 0 0,1 0 0 0 0,-1 0 0 0 0,0 0 0 0 0,-1 1 0 0 0,0 0 0 0 0,0 1 0 0 0,7 12 0 0 0,5 11-54 0 0,25 57 0 0 0,-26-45 37 0 0,-2 2 0 0 0,13 58 0 0 0,12 99-41 0 0,-35-166 51 0 0,23 149-19 0 0,7 290 0 0 0,-58 190 23 0 0,-23-151 26 0 0,-51 819 26 0 0,76-322 37 0 0,53-2 1406 0 0,17-342-67 0 0,28 462-647 0 0,-58-680-659 0 0,8 41-758 0 0,-22-390-1070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6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381 340 5049 0 0,'-3'0'210'0'0,"1"-1"0"0"0,0-1-1 0 0,0 1 1 0 0,0 0 0 0 0,0 0 0 0 0,0-1 0 0 0,1 1-1 0 0,-1-1 1 0 0,0 1 0 0 0,1-1 0 0 0,-1 0 0 0 0,-1-2-1 0 0,2 3 672 0 0,-1 3-844 0 0,-11 17 88 0 0,0-1 1 0 0,2 2-1 0 0,0-1 1 0 0,1 2-1 0 0,-8 26 1 0 0,-6 8 70 0 0,-48 113 79 0 0,-10 21-190 0 0,65-151-29 0 0,0-1 139 0 0,-39 64 1 0 0,48-94 523 0 0,9-16-463 0 0,8-21-80 0 0,205-386-9 0 0,-118 237-215 0 0,-68 126 56 0 0,3 1-1 0 0,1 1 1 0 0,3 2 0 0 0,74-82 0 0 0,-89 110 142 0 0,-10 10 167 0 0,1-1 1 0 0,21-15 0 0 0,-30 24-263 0 0,1 1 1 0 0,0 1-1 0 0,0-1 0 0 0,0 0 1 0 0,0 1-1 0 0,0-1 0 0 0,0 1 1 0 0,0 0-1 0 0,1 0 0 0 0,-1 0 1 0 0,0 1-1 0 0,1-1 0 0 0,-1 1 0 0 0,0 0 1 0 0,1-1-1 0 0,-1 2 0 0 0,6 0 1 0 0,-5 0-53 0 0,-1 0 0 0 0,0 0 0 0 0,0 1-1 0 0,0-1 1 0 0,-1 1 0 0 0,1 0 0 0 0,0 0 0 0 0,-1 0 0 0 0,1 1 0 0 0,-1-1 0 0 0,1 0 0 0 0,-1 1 0 0 0,0 0 0 0 0,0-1 0 0 0,-1 1 0 0 0,1 0 0 0 0,0 0 0 0 0,1 4 0 0 0,3 8-16 0 0,0-1 0 0 0,4 23 0 0 0,-9-34 16 0 0,33 137-12 0 0,-15-59 13 0 0,47 131 1 0 0,-27-119 12 0 0,45 122 3 0 0,-82-208-39 0 0,0 0 0 0 0,0 0 0 0 0,-1 0-1 0 0,0 0 1 0 0,0 0 0 0 0,-1 0 0 0 0,0 14 0 0 0,-1-18 17 0 0,1 0-1 0 0,-1-1 1 0 0,0 1 0 0 0,0 0 0 0 0,0-1-1 0 0,0 1 1 0 0,0 0 0 0 0,-1-1-1 0 0,1 1 1 0 0,-1-1 0 0 0,0 0 0 0 0,1 0-1 0 0,-1 1 1 0 0,0-1 0 0 0,0 0 0 0 0,0 0-1 0 0,-1-1 1 0 0,1 1 0 0 0,0 0-1 0 0,-1-1 1 0 0,1 0 0 0 0,-4 2 0 0 0,-12 3 20 0 0,-1 0 0 0 0,1-1 0 0 0,-1-2 0 0 0,0 1 0 0 0,-1-2 0 0 0,-26 0-1 0 0,9 0 38 0 0,-483-1-115 0 0,439-9-2253 0 0,67 7-1362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31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367 122 4017 0 0,'-14'-37'1319'0'0,"13"36"-1264"0"0,1-1 0 0 0,-1 1 0 0 0,1 0 0 0 0,0 0 0 0 0,0-1 0 0 0,-1 1 0 0 0,1 0 0 0 0,0-1 0 0 0,0 1 0 0 0,0 0 0 0 0,0 0 0 0 0,1-1 0 0 0,-1 1 0 0 0,0 0 0 0 0,0-1 0 0 0,1 1 0 0 0,-1 0 0 0 0,1 0 0 0 0,-1 0 0 0 0,1-1 0 0 0,0 1 0 0 0,-1 0 0 0 0,1 0 0 0 0,0 0 0 0 0,0 0 0 0 0,0 0 0 0 0,1-1 0 0 0,-2 2-54 0 0,3-3 3 0 0,-2-2-5 0 0,-4-21-15 0 0,3 11-159 0 0,5 21 88 0 0,4 19 106 0 0,-8-16-13 0 0,-1 0 0 0 0,-1 0 0 0 0,1 0-1 0 0,-2 0 1 0 0,1 0 0 0 0,-4 12 0 0 0,-4 22 16 0 0,2-3-19 0 0,-18 63-1 0 0,24-99 7 0 0,0 1-1 0 0,0 0 1 0 0,1-1-1 0 0,-1 1 1 0 0,1 0-1 0 0,0 0 1 0 0,1-1-1 0 0,-1 1 1 0 0,1 0-1 0 0,0-1 1 0 0,0 1-1 0 0,3 6 1 0 0,-4-9-5 0 0,1 0 0 0 0,0 0 1 0 0,0-1-1 0 0,0 1 0 0 0,0 0 0 0 0,0-1 1 0 0,0 1-1 0 0,0-1 0 0 0,1 1 0 0 0,-1-1 0 0 0,0 0 1 0 0,1 0-1 0 0,-1 0 0 0 0,1 1 0 0 0,0-1 1 0 0,-1 0-1 0 0,1-1 0 0 0,0 1 0 0 0,-1 0 1 0 0,1 0-1 0 0,0-1 0 0 0,0 1 0 0 0,0-1 1 0 0,0 0-1 0 0,-1 1 0 0 0,1-1 0 0 0,0 0 1 0 0,0 0-1 0 0,0 0 0 0 0,0 0 0 0 0,0-1 1 0 0,0 1-1 0 0,2-1 0 0 0,42-11-29 0 0,-1-1-1 0 0,47-21 0 0 0,-67 22-539 0 0,-1 0 0 0 0,-1-1 0 0 0,0-1 0 0 0,-1-1 0 0 0,25-22 0 0 0,87-98-285 0 0,-134 135 894 0 0,1 0-1 0 0,-1-1 1 0 0,0 1 0 0 0,1 0-1 0 0,-1-1 1 0 0,0 1-1 0 0,1 0 1 0 0,-1 0 0 0 0,1 0-1 0 0,-1-1 1 0 0,0 1-1 0 0,1 0 1 0 0,-1 0 0 0 0,1 0-1 0 0,-1 0 1 0 0,1 0-1 0 0,-1-1 1 0 0,1 1 0 0 0,-1 0-1 0 0,0 0 1 0 0,1 0-1 0 0,-1 0 1 0 0,1 0 0 0 0,-1 1-1 0 0,1-1 1 0 0,-1 0-1 0 0,1 0 1 0 0,-1 0 0 0 0,1 0-1 0 0,-1 0 1 0 0,0 1-1 0 0,1-1 1 0 0,-1 0 0 0 0,1 0-1 0 0,-1 1 1 0 0,0-1-1 0 0,1 0 1 0 0,-1 1-1 0 0,0-1 1 0 0,1 0 0 0 0,-1 1-1 0 0,0-1 1 0 0,0 0-1 0 0,1 1 1 0 0,-1-1 0 0 0,0 1-1 0 0,0-1 1 0 0,0 1-1 0 0,1-1 1 0 0,-1 0 0 0 0,0 1-1 0 0,0-1 1 0 0,0 1-1 0 0,0-1 1 0 0,0 1 0 0 0,0-1-1 0 0,0 1 1 0 0,3 31 132 0 0,-9 9-38 0 0,-1 0 0 0 0,-2-1 1 0 0,-27 73-1 0 0,-61 111 40 0 0,-23 12-114 0 0,116-228-44 0 0,-3 6 16 0 0,0 0 1 0 0,-1-1 0 0 0,0 1 0 0 0,-1-2 0 0 0,0 1 0 0 0,-1-1 0 0 0,-13 11-1 0 0,19-20 16 0 0,0-1 0 0 0,0 0-1 0 0,0 0 1 0 0,0 0-1 0 0,-1-1 1 0 0,1 1 0 0 0,0-1-1 0 0,-1 0 1 0 0,1 0 0 0 0,-1-1-1 0 0,0 1 1 0 0,1-1-1 0 0,-10-1 1 0 0,-4-1 320 0 0,1 0 0 0 0,-22-6 0 0 0,-15-7 332 0 0,0-3 0 0 0,1-3 0 0 0,1-1 0 0 0,1-3 0 0 0,-49-32 0 0 0,82 48-687 0 0,17 9-31 0 0,1 13-1261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33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2750 341 2417 0 0,'-2'-20'1823'0'0,"1"9"-1492"0"0,1 1 1 0 0,-2-1-1 0 0,0 1 1 0 0,0-1-1 0 0,-1 1 1 0 0,0 0-1 0 0,0 0 0 0 0,-1 0 1 0 0,-1 0-1 0 0,-7-12 1 0 0,5 14-261 0 0,-1 0 1 0 0,0 0 0 0 0,0 1-1 0 0,-1 0 1 0 0,1 0-1 0 0,-1 1 1 0 0,-1 0 0 0 0,1 1-1 0 0,-1 0 1 0 0,0 1 0 0 0,-22-7-1 0 0,-8 0-114 0 0,-75-11 0 0 0,95 19 46 0 0,-275-39 52 0 0,-35 9-74 0 0,256 31-15 0 0,0 2 1 0 0,-109 16 0 0 0,126-4 27 0 0,2 3 0 0 0,-105 41 0 0 0,17-4-10 0 0,14-12 40 0 0,-140 47-65 0 0,217-66 14 0 0,-88 52 0 0 0,26-11 0 0 0,88-49 24 0 0,0 1 0 0 0,1 1 0 0 0,1 2 0 0 0,0 0 0 0 0,-31 31 0 0 0,39-31 4 0 0,2 0-1 0 0,0 1 0 0 0,1 0 0 0 0,1 1 1 0 0,1 0-1 0 0,0 1 0 0 0,2 1 1 0 0,-10 29-1 0 0,10-20 15 0 0,2 0-1 0 0,0 0 1 0 0,3 1 0 0 0,0 0 0 0 0,2 42-1 0 0,4-12 47 0 0,19 114-1 0 0,28 54 38 0 0,-31-147-78 0 0,-6-33 15 0 0,27 76 0 0 0,-29-101-9 0 0,2 1-1 0 0,0-2 1 0 0,1 1 0 0 0,30 38 0 0 0,19 21 63 0 0,-26-34-53 0 0,52 55-1 0 0,69 37 58 0 0,-69-65-134 0 0,-57-51 35 0 0,1-1 0 0 0,1-1 1 0 0,0-2-1 0 0,2-1 0 0 0,1-2 1 0 0,0-1-1 0 0,71 21 0 0 0,-13-12-32 0 0,1-5-1 0 0,102 9 0 0 0,-103-18 20 0 0,279 23 12 0 0,-314-34 14 0 0,321-4 13 0 0,-306-1 4 0 0,-1-4-1 0 0,0-3 0 0 0,77-22 1 0 0,-111 21 4 0 0,1-2-1 0 0,-2-2 1 0 0,41-23 0 0 0,-32 12 38 0 0,-2-2 1 0 0,-2-2 0 0 0,77-70-1 0 0,5-38 16 0 0,-80 86-74 0 0,-6 3 14 0 0,-2-2-1 0 0,59-111 1 0 0,-67 100 66 0 0,-3-2-1 0 0,-3 0 1 0 0,17-76 0 0 0,-31 106-33 0 0,-1-1 0 0 0,-2-1 0 0 0,-2 1 0 0 0,-1-1 0 0 0,-1 1 0 0 0,-6-52 0 0 0,1 60-59 0 0,-2 1 0 0 0,0-1 0 0 0,-2 1 0 0 0,-1 1 0 0 0,-1-1 0 0 0,-2 1 0 0 0,0 1 0 0 0,-2 0 0 0 0,-15-24 0 0 0,1 12 6 0 0,-1 0-1 0 0,-2 2 0 0 0,-2 1 1 0 0,-36-31-1 0 0,-152-107-18 0 0,153 125-48 0 0,-3 3 0 0 0,-1 4 0 0 0,-1 2 0 0 0,-3 4 0 0 0,-124-40 0 0 0,51 31-23 0 0,-202-34 0 0 0,273 66 138 0 0,-87-14-52 0 0,150 21 95 0 0,-1 0 0 0 0,1-1-1 0 0,-21-10 1 0 0,24 10-30 0 0,9 4-136 0 0,-1 1 0 0 0,0-1 0 0 0,0 1 1 0 0,1-1-1 0 0,-1 1 0 0 0,0 0 1 0 0,0 0-1 0 0,1 0 0 0 0,-6 1 1 0 0,-2 1-791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35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2689 666 5545 0 0,'0'-9'216'0'0,"0"0"0"0"0,0 0 0 0 0,1 0 0 0 0,0 0 0 0 0,1 1 0 0 0,0-1 0 0 0,0 0-1 0 0,1 1 1 0 0,6-12 0 0 0,-6 13-157 0 0,-1-2-10 0 0,1-7 20 0 0,-1 3-9 0 0,2-13 163 0 0,-1 0 271 0 0,-2 10 55 0 0,-2 0-388 0 0,-1 1-1 0 0,0-1 1 0 0,0 1-1 0 0,-2-1 1 0 0,0 1-1 0 0,-1 0 0 0 0,0 0 1 0 0,-1 1-1 0 0,-1 0 1 0 0,0 0-1 0 0,-1 0 1 0 0,0 1-1 0 0,-2 0 1 0 0,1 1-1 0 0,-12-12 1 0 0,10 14-173 0 0,0 2 0 0 0,-1-1 1 0 0,1 1-1 0 0,-2 1 0 0 0,1 0 1 0 0,-18-7-1 0 0,-17-9-11 0 0,20 9-3 0 0,-1 2-1 0 0,0 1 0 0 0,-39-11 0 0 0,-92-13 6 0 0,69 21-27 0 0,-2 4-1 0 0,1 4 1 0 0,-1 3-1 0 0,0 5 1 0 0,0 4-1 0 0,-172 34 0 0 0,173-17-16 0 0,0 3 0 0 0,-128 56-1 0 0,153-52-64 0 0,-79 49 0 0 0,-54 51-114 0 0,154-99 212 0 0,2 3 0 0 0,-44 43 1 0 0,62-52 10 0 0,2 0 1 0 0,1 2 0 0 0,1 1-1 0 0,-26 45 1 0 0,-54 132-133 0 0,63-123 158 0 0,19-36-27 0 0,2 2-1 0 0,-18 79 1 0 0,27-89 32 0 0,2 1 0 0 0,1 0 0 0 0,3 0 0 0 0,0 0 0 0 0,3 0 1 0 0,6 43-1 0 0,1-26-21 0 0,3 0 0 0 0,2-1 0 0 0,32 87 0 0 0,-36-124 15 0 0,1 1 0 0 0,0-1 1 0 0,1-1-1 0 0,26 31 0 0 0,17 27 40 0 0,-39-53-20 0 0,1 0-1 0 0,1-2 1 0 0,36 34 0 0 0,21 25-33 0 0,-26-23 72 0 0,3-3 1 0 0,2-1 0 0 0,89 66-1 0 0,-90-83-41 0 0,1-2 0 0 0,2-2 0 0 0,66 26 0 0 0,153 41 130 0 0,-241-88-136 0 0,491 109 217 0 0,-409-98-260 0 0,309 43 259 0 0,-358-59-210 0 0,1-2 1 0 0,-1-4 0 0 0,1-2-1 0 0,76-14 1 0 0,-4-9 74 0 0,-1-6 1 0 0,155-58-1 0 0,-239 67-68 0 0,-2-2-1 0 0,-1-3 1 0 0,51-36-1 0 0,18-10 33 0 0,-57 37-28 0 0,-2-3 1 0 0,59-49-1 0 0,-85 58-21 0 0,-1 0-1 0 0,-2-3 0 0 0,-1 0 0 0 0,36-53 0 0 0,-46 56 53 0 0,-1 0 0 0 0,-2-1 1 0 0,-1-1-1 0 0,-2-1 0 0 0,-1 0 0 0 0,-2 0 1 0 0,-1-2-1 0 0,-2 1 0 0 0,-1-2 0 0 0,4-54 1 0 0,-9 38-6 0 0,-2-1-1 0 0,-3 1 1 0 0,-2 0 0 0 0,-2 0 0 0 0,-17-66 0 0 0,12 78-113 0 0,-2 1 0 0 0,-1 0 1 0 0,-3 0-1 0 0,-1 2 1 0 0,-2 0-1 0 0,-1 1 0 0 0,-30-38 1 0 0,-12-4-123 0 0,-136-131 0 0 0,-96-46 236 0 0,232 207-63 0 0,-3 3 1 0 0,-100-54 0 0 0,-151-54-24 0 0,267 130 25 0 0,-13-4-188 0 0,-2 1 0 0 0,-115-29 0 0 0,96 38-587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51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9 782 8370 0 0,'-3'-6'92'0'0,"-3"-11"-133"0"0,7 17 36 0 0,-1-1 1 0 0,0 1 0 0 0,0-1-1 0 0,0 1 1 0 0,0 0-1 0 0,1-1 1 0 0,-1 1 0 0 0,0-1-1 0 0,0 1 1 0 0,1 0 0 0 0,-1-1-1 0 0,0 1 1 0 0,1-1 0 0 0,-1 1-1 0 0,1 0 1 0 0,-1 0 0 0 0,0-1-1 0 0,1 1 1 0 0,-1 0 0 0 0,1 0-1 0 0,-1-1 1 0 0,1 1 0 0 0,-1 0-1 0 0,0 0 1 0 0,1 0 0 0 0,-1 0-1 0 0,1 0 1 0 0,-1 0-1 0 0,1-1 1 0 0,-1 1 0 0 0,1 0-1 0 0,-1 0 1 0 0,1 1 0 0 0,0-1-1 0 0,26 0-66 0 0,24-2 32 0 0,-48 1 41 0 0,0 1-1 0 0,1-1 0 0 0,-1 0 0 0 0,1 0 1 0 0,-1 0-1 0 0,5-3 0 0 0,10-8 3 0 0,-2 2-2 0 0,-4 4-1 0 0,15 0 0 0 0,61-1-5 0 0,-15 2 17 0 0,90-18-1 0 0,158-28 564 0 0,2 20-197 0 0,-219 22-297 0 0,836-57 134 0 0,-403 32-162 0 0,1554-132 232 0 0,-1206 91-102 0 0,-24 2 12 0 0,388-84 923 0 0,-1200 150-1449 0 0,-34 6-426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51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54 109 5049 0 0,'-52'-51'2237'0'0,"52"51"-2227"0"0,0 0 0 0 0,0 0 0 0 0,0 0 0 0 0,0-1 0 0 0,-1 1 0 0 0,1 0 0 0 0,0 0 0 0 0,0 0 0 0 0,0-1 1 0 0,0 1-1 0 0,0 0 0 0 0,0 0 0 0 0,-1 0 0 0 0,1-1 0 0 0,0 1 0 0 0,0 0 0 0 0,0 0 0 0 0,0-1 0 0 0,0 1 0 0 0,0 0 1 0 0,0 0-1 0 0,0-1 0 0 0,0 1 0 0 0,0 0 0 0 0,0 0 0 0 0,0 0 0 0 0,0-1 0 0 0,0 1 0 0 0,0 0 0 0 0,0 0 1 0 0,1-1-1 0 0,-1 1 0 0 0,0 0 0 0 0,0 0 0 0 0,0 0 0 0 0,0-1 0 0 0,10-5 225 0 0,14 0 195 0 0,38-5 380 0 0,-35 6-433 0 0,45-3-1 0 0,717 8 644 0 0,-387 6-861 0 0,2081 3 108 0 0,-1900-4-244 0 0,641 2 81 0 0,-206-46 30 0 0,-993 37-2150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52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4 199 6513 0 0,'0'0'31'0'0,"0"0"-1"0"0,0-1 0 0 0,-1 1 0 0 0,1 0 1 0 0,0 0-1 0 0,0-1 0 0 0,-1 1 0 0 0,1 0 0 0 0,0 0 1 0 0,0-1-1 0 0,0 1 0 0 0,0 0 0 0 0,-1-1 1 0 0,1 1-1 0 0,0 0 0 0 0,0 0 0 0 0,0-1 0 0 0,0 1 1 0 0,0 0-1 0 0,0-1 0 0 0,0 1 0 0 0,0 0 1 0 0,0-1-1 0 0,0 1 0 0 0,0 0 0 0 0,0-1 0 0 0,0 1 1 0 0,0 0-1 0 0,0-1 0 0 0,0 1 0 0 0,0 0 1 0 0,1-1-1 0 0,10-5 326 0 0,24 1-69 0 0,-30 5-57 0 0,193-17 1707 0 0,681-55 900 0 0,1 25-2798 0 0,1505 25-88 0 0,-1914 23 15 0 0,436 2 96 0 0,-304-4-122 0 0,-334-2 36 0 0,132-12-1167 0 0,-330 10 132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0:53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8618 0 0,'0'-1'14'0'0,"0"0"0"0"0,0 0 0 0 0,0 1 1 0 0,0-1-1 0 0,0 0 0 0 0,0 0 0 0 0,0 0 0 0 0,0 1 1 0 0,1-1-1 0 0,-1 0 0 0 0,0 0 0 0 0,0 1 0 0 0,1-1 1 0 0,-1 0-1 0 0,0 1 0 0 0,1-1 0 0 0,-1 0 0 0 0,1 1 0 0 0,-1-1 1 0 0,1 0-1 0 0,0 0 0 0 0,0 0-16 0 0,1 1 0 0 0,-1 0 1 0 0,0-1-1 0 0,0 1 0 0 0,1 0 0 0 0,-1 0 0 0 0,0 0 0 0 0,1 0 1 0 0,-1 0-1 0 0,0 0 0 0 0,1 0 0 0 0,-1 0 0 0 0,3 1 1 0 0,32 4 568 0 0,63-1 0 0 0,-45-3-137 0 0,479-7 1258 0 0,-309 0-1274 0 0,1001-47 91 0 0,-639 23-509 0 0,388 15 7 0 0,-930 15-6 0 0,-5 0-57 0 0,-19 1-95 0 0,1-1-1 0 0,-1-1 1 0 0,41-6 0 0 0,-48 2-1962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5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351 236 9682 0 0,'-5'-38'2972'0'0,"-2"-45"0"0"0,6 51-1668 0 0,-1 14-637 0 0,-4 0-338 0 0,1 4-59 0 0,1 1 137 0 0,4 12-382 0 0,0 0 1 0 0,0 0 0 0 0,0 0 0 0 0,0 0 0 0 0,-1 1-1 0 0,1-1 1 0 0,0 0 0 0 0,-1 0 0 0 0,1 0-1 0 0,0 0 1 0 0,-1 1 0 0 0,1-1 0 0 0,-1 0 0 0 0,1 0-1 0 0,-1 1 1 0 0,0-1 0 0 0,1 0 0 0 0,-1 1-1 0 0,0-1 1 0 0,1 1 0 0 0,-1-1 0 0 0,0 1 0 0 0,0-1-1 0 0,0 1 1 0 0,1 0 0 0 0,-1-1 0 0 0,0 1-1 0 0,0 0 1 0 0,-1-1 0 0 0,0 1-20 0 0,0 1 1 0 0,0-1 0 0 0,0 0-1 0 0,0 1 1 0 0,0-1-1 0 0,0 1 1 0 0,0 0-1 0 0,0 0 1 0 0,0 0-1 0 0,1 0 1 0 0,-1 0-1 0 0,-2 2 1 0 0,-5 3-42 0 0,1 1 0 0 0,0 0 0 0 0,1 1 1 0 0,-7 8-1 0 0,-19 27 21 0 0,2 1 0 0 0,2 1 0 0 0,3 1 0 0 0,-40 93 0 0 0,57-114 14 0 0,0 1-1 0 0,2 0 1 0 0,1 1 0 0 0,0 0-1 0 0,3 0 1 0 0,0 0 0 0 0,1 0 0 0 0,2 0-1 0 0,1 1 1 0 0,1-1 0 0 0,7 37-1 0 0,-4-42-4 0 0,1 0 0 0 0,1-1 0 0 0,17 39 0 0 0,-19-50-159 0 0,1 0 0 0 0,0-1 0 0 0,1 0 0 0 0,-1 0 0 0 0,2 0-1 0 0,-1-1 1 0 0,2 0 0 0 0,-1 0 0 0 0,16 10 0 0 0,-9-8-895 0 0,1-1 0 0 0,0 0 0 0 0,23 8 0 0 0,5-2-4407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6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12267 0 0,'29'140'3148'0'0,"-15"-43"-3039"0"0,-9-50-103 0 0,15 54 1 0 0,-9-54-1714 0 0,6 62 1 0 0,-16-82-1896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57 16940 0 0,'-4'-8'512'0'0,"3"3"-448"0"0,6 2 48 0 0,6 1-176 0 0,7-1 48 0 0,9 1 32 0 0,-3-2 16 0 0,6 0-8 0 0,4-1-72 0 0,6 2-72 0 0,1-2-176 0 0,3-1-32 0 0,2-1-1313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6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96 157 12947 0 0,'-2'-6'66'0'0,"1"1"1"0"0,0-1-1 0 0,1 0 1 0 0,-1 1-1 0 0,1-1 1 0 0,0 0-1 0 0,1 0 1 0 0,0 1-1 0 0,-1-1 1 0 0,2 1-1 0 0,-1-1 1 0 0,1 0-1 0 0,0 1 1 0 0,0 0-1 0 0,0 0 1 0 0,1-1-1 0 0,-1 1 1 0 0,1 1-1 0 0,1-1 1 0 0,-1 0-1 0 0,1 1 1 0 0,0 0-1 0 0,-1-1 1 0 0,2 2-1 0 0,-1-1 1 0 0,0 0-1 0 0,9-4 0 0 0,-8 6-74 0 0,1 0-1 0 0,-1 0 1 0 0,1 1-1 0 0,-1 0 1 0 0,0 0-1 0 0,1 0 0 0 0,0 1 1 0 0,-1-1-1 0 0,1 1 1 0 0,-1 1-1 0 0,1-1 0 0 0,-1 1 1 0 0,1 0-1 0 0,-1 0 1 0 0,1 1-1 0 0,-1 0 0 0 0,0-1 1 0 0,6 4-1 0 0,-6-2 1 0 0,0-1 0 0 0,-1 0 0 0 0,1 1-1 0 0,-1 0 1 0 0,1 0 0 0 0,-1 0 0 0 0,0 1 0 0 0,-1 0 0 0 0,1-1-1 0 0,-1 1 1 0 0,1 0 0 0 0,-1 1 0 0 0,0-1 0 0 0,-1 1 0 0 0,1-1-1 0 0,-1 1 1 0 0,0 0 0 0 0,0 0 0 0 0,2 7 0 0 0,-3-1 2 0 0,0-1 0 0 0,-1 1-1 0 0,-1-1 1 0 0,1 1 0 0 0,-2 0 0 0 0,1-1 0 0 0,-2 0 0 0 0,1 1 0 0 0,-1-1 0 0 0,-1 0 0 0 0,0 0-1 0 0,0 0 1 0 0,-8 11 0 0 0,-5 7 38 0 0,-1 0 0 0 0,-42 50 0 0 0,-26 10 52 0 0,16-16-66 0 0,30-36 14 0 0,31-28 8 0 0,7-7 317 0 0,4-3-83 0 0,12-13 2 0 0,1 1 1 0 0,28-22-1 0 0,2-1-100 0 0,219-203 94 0 0,-165 157-276 0 0,-59 52-4 0 0,69-70 0 0 0,-106 98 12 0 0,-1 1 0 0 0,1-1 1 0 0,-1 1-1 0 0,1 0 0 0 0,0 0 0 0 0,0 0 0 0 0,0 0 0 0 0,0 0 0 0 0,1 1 0 0 0,-1 0 0 0 0,5-2 1 0 0,-11 5 6 0 0,0 0 1 0 0,1 0 0 0 0,-1 1 0 0 0,1-1 0 0 0,0 1 0 0 0,0-1-1 0 0,0 1 1 0 0,0 0 0 0 0,0 0 0 0 0,-1 3 0 0 0,-26 47-29 0 0,20-35 36 0 0,-10 20-6 0 0,2 1 0 0 0,2 0 0 0 0,2 2 0 0 0,2 0 0 0 0,-11 70 0 0 0,20-96-122 0 0,2 0 0 0 0,0 0 0 0 0,1-1 0 0 0,0 1 1 0 0,1 0-1 0 0,1-1 0 0 0,0 1 0 0 0,1-1 1 0 0,0 0-1 0 0,1 0 0 0 0,1-1 0 0 0,0 1 0 0 0,1-1 1 0 0,11 16-1 0 0,4 4-1552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6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9 135 16652 0 0,'-2'-2'68'0'0,"1"0"1"0"0,0 0 0 0 0,0 0 0 0 0,0 0-1 0 0,1-1 1 0 0,-1 1 0 0 0,0 0 0 0 0,1-1-1 0 0,0 1 1 0 0,-1 0 0 0 0,1-1-1 0 0,0 1 1 0 0,0-1 0 0 0,0 1 0 0 0,1 0-1 0 0,-1-1 1 0 0,1 1 0 0 0,-1 0 0 0 0,2-3-1 0 0,0 1 9 0 0,0 1 0 0 0,0-1-1 0 0,1 1 1 0 0,0 0 0 0 0,0 0-1 0 0,-1 0 1 0 0,2 0-1 0 0,-1 0 1 0 0,0 1 0 0 0,6-4-1 0 0,3-1-16 0 0,1 0-1 0 0,0 1 0 0 0,0 1 0 0 0,0 0 1 0 0,0 1-1 0 0,1 0 0 0 0,0 1 1 0 0,23-2-1 0 0,-6 2-69 0 0,-1 2 0 0 0,60 6 0 0 0,-77-4-1 0 0,1 1-1 0 0,-1 1 0 0 0,0 0 0 0 0,0 1 0 0 0,-1 0 0 0 0,1 1 0 0 0,22 12 0 0 0,-30-14 8 0 0,0 0-1 0 0,0 1 1 0 0,-1-1 0 0 0,1 1-1 0 0,-1 0 1 0 0,0 0 0 0 0,0 1 0 0 0,0-1-1 0 0,-1 1 1 0 0,1 0 0 0 0,-1 0 0 0 0,0 0-1 0 0,0 0 1 0 0,-1 0 0 0 0,0 1-1 0 0,0-1 1 0 0,0 1 0 0 0,-1 0 0 0 0,1 0-1 0 0,-1 6 1 0 0,0-1 6 0 0,-1-1 1 0 0,-1 1-1 0 0,0 0 0 0 0,0 0 0 0 0,-1 0 1 0 0,-1-1-1 0 0,0 1 0 0 0,0-1 0 0 0,-1 1 1 0 0,0-1-1 0 0,-1 0 0 0 0,0-1 1 0 0,-6 10-1 0 0,-7 7 10 0 0,-2-1 1 0 0,0 0-1 0 0,-28 25 0 0 0,47-49 18 0 0,20-12 78 0 0,78-53-58 0 0,-2-4-1 0 0,98-94 1 0 0,-192 159-74 0 0,-7 7-31 0 0,-15 13-38 0 0,-6 14 61 0 0,16-19 32 0 0,0 0-1 0 0,1 1 1 0 0,0 0 0 0 0,1 1-1 0 0,0 0 1 0 0,1 0 0 0 0,-7 18-1 0 0,11-21 5 0 0,1 1-1 0 0,0-1 0 0 0,0 0 0 0 0,2 1 1 0 0,-1-1-1 0 0,1 19 0 0 0,1-27-114 0 0,0-1 0 0 0,0 1 0 0 0,0 0 0 0 0,0 0 1 0 0,1 0-1 0 0,0 0 0 0 0,-1 0 0 0 0,1-1 0 0 0,0 1 0 0 0,0 0 0 0 0,1-1 0 0 0,-1 1 0 0 0,0 0 0 0 0,1-1 0 0 0,0 0 0 0 0,0 1 0 0 0,-1-1 0 0 0,1 0 0 0 0,0 0 0 0 0,1 0 0 0 0,-1 0 0 0 0,0 0 1 0 0,1-1-1 0 0,-1 1 0 0 0,1-1 0 0 0,-1 1 0 0 0,1-1 0 0 0,0 0 0 0 0,-1 0 0 0 0,1 0 0 0 0,3 0 0 0 0,20 2 941 0 0,3-3 7075 0 0</inkml:trace>
  <inkml:trace contextRef="#ctx0" brushRef="#br0" timeOffset="1">1625 204 17444 0 0,'-21'11'53'0'0,"1"1"1"0"0,0 1-1 0 0,1 1 1 0 0,1 0-1 0 0,0 2 1 0 0,-19 20 0 0 0,-24 21 202 0 0,-167 115 78 0 0,11-8-624 0 0,180-134 99 0 0,-69 61-3497 0 0,73-59 314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7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15139 0 0,'0'0'552'0'0,"0"3"-5"0"0,-2 14-403 0 0,-1-1 1 0 0,0 1-1 0 0,-2 0 0 0 0,0-1 1 0 0,-12 27-1 0 0,-48 75 852 0 0,59-107-999 0 0,-8 11 38 0 0,-12 22 52 0 0,-41 90-1 0 0,66-132-83 0 0,-2 6-6 0 0,0 0 1 0 0,1 0 0 0 0,0 0-1 0 0,-2 13 1 0 0,4-19 5 0 0,-1-1 1 0 0,1 1-1 0 0,0 0 1 0 0,0 0-1 0 0,1-1 0 0 0,-1 1 1 0 0,0 0-1 0 0,0-1 1 0 0,1 1-1 0 0,-1 0 0 0 0,1-1 1 0 0,0 1-1 0 0,-1 0 1 0 0,1-1-1 0 0,0 1 0 0 0,0-1 1 0 0,0 1-1 0 0,0-1 1 0 0,0 0-1 0 0,0 1 0 0 0,0-1 1 0 0,1 0-1 0 0,-1 0 1 0 0,0 0-1 0 0,1 0 0 0 0,-1 0 1 0 0,1 0-1 0 0,2 1 1 0 0,4 1 13 0 0,0 0 1 0 0,0-1 0 0 0,0 0 0 0 0,1-1 0 0 0,-1 0 0 0 0,1 0-1 0 0,-1-1 1 0 0,15-1 0 0 0,8-2-5 0 0,31-8 0 0 0,-50 9-7 0 0,381-105-2093 0 0,-316 81-114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7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18700 0 0,'1'-1'5'0'0,"-1"-1"-1"0"0,0 1 1 0 0,1 0 0 0 0,-1-1-1 0 0,1 1 1 0 0,0 0 0 0 0,-1 0-1 0 0,1 0 1 0 0,0 0 0 0 0,0-1-1 0 0,-1 1 1 0 0,1 0 0 0 0,0 0-1 0 0,0 0 1 0 0,0 1-1 0 0,0-1 1 0 0,0 0 0 0 0,1 0-1 0 0,-1 1 1 0 0,0-1 0 0 0,2-1-1 0 0,1 1-9 0 0,-1 0 0 0 0,1 0-1 0 0,0 1 1 0 0,0-1-1 0 0,-1 1 1 0 0,1-1 0 0 0,7 2-1 0 0,5 0-27 0 0,1 2 1 0 0,27 7-1 0 0,-43-9 36 0 0,48 14-38 0 0,-1 3 1 0 0,-1 1-1 0 0,79 46 0 0 0,123 96 6 0 0,-202-128 31 0 0,0 3-1 0 0,-3 1 1 0 0,-1 3 0 0 0,-1 1-1 0 0,-3 2 1 0 0,37 52 0 0 0,-54-63-14 0 0,-2 0 1 0 0,-1 1 0 0 0,-1 1 0 0 0,-2 1 0 0 0,-2 0 0 0 0,-1 1 0 0 0,-1 0 0 0 0,-3 1-1 0 0,0 1 1 0 0,3 48 0 0 0,-9-54-182 0 0,-2 1 0 0 0,-2-1 0 0 0,0 1-1 0 0,-2-1 1 0 0,-2 0 0 0 0,-1 0 0 0 0,-1 0-1 0 0,-23 60 1 0 0,-7-21-1778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64 789 7058 0 0,'0'0'3135'0'0,"-3"-2"-1023"0"0,2 1-1821 0 0,0 0-1 0 0,-1 0 1 0 0,1 0-1 0 0,0 0 1 0 0,0 0-1 0 0,0 0 1 0 0,0-1-1 0 0,0 1 1 0 0,1 0-1 0 0,-1-1 0 0 0,0 1 1 0 0,0-1-1 0 0,1 1 1 0 0,-1-1-1 0 0,1 1 1 0 0,0-1-1 0 0,-1 1 1 0 0,1-1-1 0 0,0 0 1 0 0,0 1-1 0 0,0-1 1 0 0,0 1-1 0 0,0-1 1 0 0,1-2-1 0 0,8-15-726 0 0,12-12 595 0 0,27-55 0 0 0,-44 80-153 0 0,16-35 30 0 0,-2 0 0 0 0,-2-2 1 0 0,-1 1-1 0 0,-3-2 0 0 0,-1 0 1 0 0,-2 0-1 0 0,-2-1 0 0 0,1-76 1 0 0,-9 100 149 0 0,0 0 1 0 0,-2 0 0 0 0,-1 0-1 0 0,-10-36 1 0 0,13 56-167 0 0,3 12-379 0 0,3 1 332 0 0,1 0 0 0 0,-1-1-1 0 0,2 1 1 0 0,0-1 0 0 0,0 0 0 0 0,10 10-1 0 0,-5-5 11 0 0,64 79-390 0 0,140 133 0 0 0,-187-199 298 0 0,-9-9-39 0 0,-1 0 0 0 0,-1 1 0 0 0,25 38 0 0 0,-43-59 144 0 0,1 1 1 0 0,-1 0-1 0 0,1 0 0 0 0,-1-1 0 0 0,1 1 0 0 0,-1 0 0 0 0,1 0 1 0 0,-1-1-1 0 0,0 1 0 0 0,1 0 0 0 0,-1 0 0 0 0,0 0 0 0 0,0 0 1 0 0,0 0-1 0 0,0 0 0 0 0,0-1 0 0 0,0 1 0 0 0,0 0 0 0 0,0 0 1 0 0,0 0-1 0 0,0 0 0 0 0,0 0 0 0 0,0 0 0 0 0,-1 0 0 0 0,1-1 0 0 0,0 1 1 0 0,-1 0-1 0 0,1 0 0 0 0,-1 0 0 0 0,1-1 0 0 0,-1 1 0 0 0,1 0 1 0 0,-1 0-1 0 0,1-1 0 0 0,-1 1 0 0 0,0 0 0 0 0,1-1 0 0 0,-1 1 1 0 0,0-1-1 0 0,1 1 0 0 0,-1-1 0 0 0,0 1 0 0 0,0-1 0 0 0,0 0 1 0 0,1 1-1 0 0,-1-1 0 0 0,0 0 0 0 0,0 0 0 0 0,-1 1 0 0 0,-6 0 18 0 0,0 1 0 0 0,-1-1 0 0 0,1-1 0 0 0,-12 1 0 0 0,11-1-28 0 0,-328-8 125 0 0,139 1-64 0 0,176 7-161 0 0,14 1-160 0 0,-1-1-1 0 0,1 0 0 0 0,0 0 1 0 0,0-1-1 0 0,-1 0 1 0 0,1-1-1 0 0,-11-3 1 0 0,18 3-1339 0 0,5-1-992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8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 14715 0 0,'-4'-5'1669'0'0,"2"4"-1429"0"0,1 0 0 0 0,0 0 0 0 0,0 0 1 0 0,-1-1-1 0 0,1 1 0 0 0,0-1 0 0 0,0 1 1 0 0,1-1-1 0 0,-1 1 0 0 0,0-1 0 0 0,0 1 1 0 0,0-3-1 0 0,2 3-239 0 0,-1 1 0 0 0,1 0 0 0 0,-1 0 0 0 0,1 0 0 0 0,-1 0 0 0 0,1-1 0 0 0,0 1 0 0 0,-1 0 0 0 0,1 0 0 0 0,-1 0 0 0 0,1 0-1 0 0,-1 0 1 0 0,1 0 0 0 0,0 1 0 0 0,-1-1 0 0 0,1 0 0 0 0,-1 0 0 0 0,1 0 0 0 0,-1 0 0 0 0,1 1 0 0 0,-1-1 0 0 0,1 0 0 0 0,-1 1 0 0 0,1-1 0 0 0,0 1 0 0 0,16 8-49 0 0,-17-9 48 0 0,27 17 30 0 0,-1 2 0 0 0,0 1-1 0 0,-2 1 1 0 0,0 1 0 0 0,33 40-1 0 0,-17-12-307 0 0,60 100 1 0 0,-66-87-2649 0 0,-28-49 964 0 0</inkml:trace>
  <inkml:trace contextRef="#ctx0" brushRef="#br0" timeOffset="1">368 128 11522 0 0,'-5'-4'1089'0'0,"-5"-1"2511"0"0,7 5-3279 0 0,-6 5-233 0 0,1 3-112 0 0,0 7 32 0 0,-5 0 88 0 0,-3 6 80 0 0,-4 6 8 0 0,-2 1 0 0 0,-2 1-88 0 0,-1 1-96 0 0,-4 1 16 0 0,-1 0-56 0 0,0 0-64 0 0,3 0-1705 0 0,0-3-991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28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17788 0 0,'-8'1'1848'0'0,"-1"3"-1216"0"0,6-1-64 0 0,2 9-352 0 0,-1 4-224 0 0,5 7-24 0 0,0 3 32 0 0,2 2-24 0 0,0 0-16 0 0,-3-2-24 0 0,1 6-208 0 0,-3-3-48 0 0,2 1-1904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0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16828 0 0,'0'-9'648'0'0,"8"-2"-328"0"0,5 1-16 0 0,12 0-176 0 0,13 4-184 0 0,14 2 32 0 0,11 3 8 0 0,9-1 0 0 0,5 2 0 0 0,-3-26-32 0 0,5 24-8 0 0,-5 1-32 0 0,-7-1-344 0 0,-5-5-937 0 0,-6 4-255 0 0,-5 3-608 0 0,-5 0-4730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0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15691 0 0,'-41'-22'422'0'0,"65"63"-529"0"0,-12-16 357 0 0,-2 1 0 0 0,-1 0 0 0 0,12 52 0 0 0,-11-37-159 0 0,55 196-2306 0 0,-53-191-1121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0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12 197 16235 0 0,'-4'-15'557'0'0,"2"7"-395"0"0,0 1 0 0 0,1-1 1 0 0,0 0-1 0 0,-1-9 0 0 0,2 15-154 0 0,0 0 0 0 0,1-1 0 0 0,-1 1 0 0 0,0 0-1 0 0,1 0 1 0 0,-1 0 0 0 0,1-1 0 0 0,0 1 0 0 0,0 0 0 0 0,0 0 0 0 0,0 0 0 0 0,0 0 0 0 0,0 0 0 0 0,1 1 0 0 0,-1-1-1 0 0,0 0 1 0 0,1 0 0 0 0,3-2 0 0 0,10-7 43 0 0,0 1 0 0 0,1 0-1 0 0,1 1 1 0 0,0 1 0 0 0,0 1 0 0 0,0 0-1 0 0,1 1 1 0 0,0 1 0 0 0,0 1-1 0 0,31-4 1 0 0,1 3-68 0 0,1 3-1 0 0,84 5 1 0 0,-121-2 9 0 0,1 0 1 0 0,-1 1 0 0 0,1 1 0 0 0,-1 0-1 0 0,24 9 1 0 0,-34-10-4 0 0,0 0 0 0 0,0 0 0 0 0,0 0 1 0 0,0 0-1 0 0,-1 1 0 0 0,1-1 0 0 0,-1 1 0 0 0,0 0 0 0 0,0 0 1 0 0,0 1-1 0 0,0-1 0 0 0,0 0 0 0 0,-1 1 0 0 0,1 0 0 0 0,-1-1 0 0 0,0 1 1 0 0,0 0-1 0 0,-1 0 0 0 0,1 1 0 0 0,-1-1 0 0 0,0 0 0 0 0,0 0 0 0 0,1 6 1 0 0,-2-1 9 0 0,0 1 0 0 0,-1-1 1 0 0,0 0-1 0 0,0 1 1 0 0,-1-1-1 0 0,0 0 1 0 0,0 0-1 0 0,-1 0 1 0 0,-1 0-1 0 0,1-1 1 0 0,-1 1-1 0 0,-1-1 1 0 0,0 0-1 0 0,0 0 1 0 0,-11 13-1 0 0,-10 9 3 0 0,0-1 1 0 0,-42 33-1 0 0,66-60 1 0 0,-209 158 25 0 0,154-119 67 0 0,55-40 77 0 0,11-8-11 0 0,41-28-139 0 0,2 3-1 0 0,68-33 1 0 0,-10 7-46 0 0,281-145 18 0 0,-432 233 268 0 0,5-6-284 0 0,1 2-1 0 0,2 1 1 0 0,1 2-1 0 0,1 1 1 0 0,1 1-1 0 0,2 2 1 0 0,-35 53-1 0 0,57-78-330 0 0,1 1-1 0 0,1-1 0 0 0,0 1 1 0 0,-4 11-1 0 0,1 4-1364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1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782 0 17684 0 0,'-2'0'93'0'0,"1"1"0"0"0,-1-1 0 0 0,0 0 0 0 0,1 1 0 0 0,-1-1 0 0 0,1 1 0 0 0,-1 0 0 0 0,0-1 0 0 0,1 1-1 0 0,-1 0 1 0 0,1 0 0 0 0,0 0 0 0 0,-1 0 0 0 0,1 0 0 0 0,-2 3 0 0 0,-18 22-379 0 0,14-16 397 0 0,-17 18-16 0 0,0-1 0 0 0,-2-1 1 0 0,-1-2-1 0 0,-40 30 0 0 0,-128 71-28 0 0,63-43-239 0 0,73-43-97 0 0,-92 66-3211 0 0,128-87 1857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47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17 13603 0 0,'-8'-8'464'0'0,"1"3"200"0"0,-4 1-576 0 0,7 8-72 0 0,-1 2 16 0 0,2 7-32 0 0,0 5 0 0 0,-2 4 96 0 0,0 2-32 0 0,0 8 40 0 0,0-1-104 0 0,-2 10 8 0 0,-1 0-8 0 0,0 7 16 0 0,-3 1-16 0 0,1 0-720 0 0,-3 4-920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2104 1248 15459 0 0,'0'0'1601'0'0,"0"3"-1248"0"0,12 147 579 0 0,-19-46-749 0 0,-1-1-74 0 0,8-102-94 0 0,0-1-1 0 0,0 1 0 0 0,0 0 1 0 0,0 0-1 0 0,0-1 0 0 0,0 1 1 0 0,0 0-1 0 0,0 0 1 0 0,0-1-1 0 0,1 1 0 0 0,-1 0 1 0 0,0-1-1 0 0,0 1 0 0 0,1 0 1 0 0,-1-1-1 0 0,0 1 0 0 0,1 0 1 0 0,-1-1-1 0 0,1 1 0 0 0,-1 0 1 0 0,1-1-1 0 0,-1 1 1 0 0,1-1-1 0 0,-1 1 0 0 0,1-1 1 0 0,0 1-1 0 0,-1-1 0 0 0,1 0 1 0 0,0 1-1 0 0,-1-1 0 0 0,1 0 1 0 0,0 1-1 0 0,-1-1 0 0 0,1 0 1 0 0,0 0-1 0 0,0 0 1 0 0,-1 0-1 0 0,1 0 0 0 0,0 0 1 0 0,0 0-1 0 0,1 0 0 0 0,3 0 74 0 0,0-1-1 0 0,0-1 1 0 0,0 1-1 0 0,1-1 1 0 0,4-2-1 0 0,-1 1-120 0 0,267-75 160 0 0,-53 17-2732 0 0,-162 40 569 0 0,-8-4-1988 0 0</inkml:trace>
  <inkml:trace contextRef="#ctx0" brushRef="#br0" timeOffset="1">429 4 13443 0 0,'1'0'-4'0'0,"-1"0"1"0"0,0-1-1 0 0,1 1 1 0 0,-1 0-1 0 0,0-1 1 0 0,1 1 0 0 0,-1 0-1 0 0,1 0 1 0 0,-1-1-1 0 0,0 1 1 0 0,1 0-1 0 0,-1 0 1 0 0,1 0-1 0 0,-1-1 1 0 0,1 1-1 0 0,-1 0 1 0 0,1 0-1 0 0,-1 0 1 0 0,0 0-1 0 0,1 0 1 0 0,-1 0-1 0 0,1 0 1 0 0,-1 0-1 0 0,1 0 1 0 0,-1 0-1 0 0,1 0 1 0 0,-1 1-1 0 0,1-1 1 0 0,-1 0-1 0 0,1 0 1 0 0,-1 0 0 0 0,0 1-1 0 0,1-1 1 0 0,-1 0-1 0 0,1 0 1 0 0,-1 1-1 0 0,0-1 1 0 0,1 0-1 0 0,-1 1 1 0 0,0-1-1 0 0,1 0 1 0 0,-1 1-1 0 0,0-1 1 0 0,0 0-1 0 0,1 1 1 0 0,-1-1-1 0 0,0 1 1 0 0,0-1-1 0 0,0 1 1 0 0,1-1-1 0 0,-1 1 1 0 0,0-1-1 0 0,0 1 1 0 0,0-1-1 0 0,0 0 1 0 0,0 2 0 0 0,1 2 35 0 0,0 0 0 0 0,0 0 1 0 0,0 0-1 0 0,-1 0 0 0 0,0 0 1 0 0,0 6-1 0 0,-1 0 154 0 0,-1 0 0 0 0,0 0-1 0 0,0-1 1 0 0,-1 1 0 0 0,-1-1 0 0 0,1 0 0 0 0,-9 14 0 0 0,-42 60 979 0 0,18-28-744 0 0,-21 42-210 0 0,4 2 0 0 0,5 3 0 0 0,4 2 1 0 0,-39 141-1 0 0,70-198-210 0 0,2 1 0 0 0,2 1 0 0 0,2-1 0 0 0,-1 65 0 0 0,8-91-28 0 0,1 0 0 0 0,1 0 0 0 0,1-1 0 0 0,0 0 0 0 0,2 1 0 0 0,1-1 0 0 0,0-1 0 0 0,2 1 0 0 0,0-1 0 0 0,1 0 0 0 0,1-1 0 0 0,15 21 0 0 0,-8-18-103 0 0,0-2 0 0 0,1 0 1 0 0,1-1-1 0 0,1 0 0 0 0,1-2 0 0 0,0-1 0 0 0,26 15 0 0 0,4-1-980 0 0,1-3 0 0 0,64 24 0 0 0,16-1-2581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1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19932 0 0,'3'-2'10'0'0,"0"1"0"0"0,1-1 0 0 0,-1 1 0 0 0,1 0 0 0 0,-1 0 0 0 0,1 0 1 0 0,0 0-1 0 0,-1 1 0 0 0,1 0 0 0 0,0 0 0 0 0,-1 0 0 0 0,1 0 0 0 0,0 0 0 0 0,-1 0 0 0 0,1 1 0 0 0,-1 0 0 0 0,1 0 0 0 0,-1 0 0 0 0,5 2 0 0 0,7 4-56 0 0,0 0 0 0 0,-1 1 0 0 0,15 11 0 0 0,-11-8 37 0 0,24 16-25 0 0,-2 2-1 0 0,-1 1 0 0 0,-1 3 1 0 0,-1 0-1 0 0,-2 3 0 0 0,-2 0 1 0 0,57 83-1 0 0,29 81-2 0 0,-93-149 3 0 0,-2 1 0 0 0,19 59 0 0 0,-37-90-279 0 0,-1 0-1 0 0,0 0 1 0 0,-2 1-1 0 0,-1-1 0 0 0,0 1 1 0 0,-1 0-1 0 0,-2-1 1 0 0,0 1-1 0 0,-1 0 1 0 0,-1-1-1 0 0,-2 1 0 0 0,0-1 1 0 0,-1 0-1 0 0,0-1 1 0 0,-2 0-1 0 0,-17 33 1 0 0,-12 12-2471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66 692 17172 0 0,'0'0'561'0'0,"3"9"13"0"0,0 3-605 0 0,-1 1 0 0 0,0-1 0 0 0,-1 1 0 0 0,0 0 0 0 0,-1 0 0 0 0,0-1 0 0 0,-1 1 0 0 0,-3 14 0 0 0,-1-4 11 0 0,-1-1 0 0 0,-1 1 0 0 0,-15 31 0 0 0,-10 29 109 0 0,31-81 157 0 0,6-102-42 0 0,20-118 0 0 0,-7 85-888 0 0,-11 66 301 0 0,26-170-40 0 0,-26 198 463 0 0,3 1 0 0 0,1-1 0 0 0,31-70 0 0 0,-39 102-9 0 0,1 1 1 0 0,0 0-1 0 0,0 0 0 0 0,9-11 0 0 0,-12 16-24 0 0,0 0 0 0 0,-1 0 0 0 0,1 0 0 0 0,0 0 0 0 0,0 0 0 0 0,0 0 0 0 0,0 1-1 0 0,0-1 1 0 0,0 0 0 0 0,0 1 0 0 0,0-1 0 0 0,0 0 0 0 0,0 1 0 0 0,0 0 0 0 0,0-1 0 0 0,0 1 0 0 0,0 0-1 0 0,1-1 1 0 0,-1 1 0 0 0,0 0 0 0 0,0 0 0 0 0,0 0 0 0 0,1 0 0 0 0,-1 0 0 0 0,0 0 0 0 0,0 0 0 0 0,0 0-1 0 0,1 1 1 0 0,-1-1 0 0 0,0 0 0 0 0,0 1 0 0 0,0-1 0 0 0,0 1 0 0 0,0-1 0 0 0,0 1 0 0 0,0 0-1 0 0,0-1 1 0 0,0 1 0 0 0,1 1 0 0 0,9 10-15 0 0,0 1 1 0 0,-1 0-1 0 0,0 0 0 0 0,14 28 1 0 0,24 64-41 0 0,-34-69 49 0 0,2-1 1 0 0,23 37 0 0 0,-1-19 16 0 0,75 80-1 0 0,13 16 8 0 0,-123-144-21 0 0,0-1-1 0 0,0 1 1 0 0,0 0 0 0 0,-1-1 0 0 0,1 1-1 0 0,-1 0 1 0 0,3 10 0 0 0,-5-14-3 0 0,0 1 0 0 0,0 0 0 0 0,0 0 0 0 0,0-1 0 0 0,0 1 0 0 0,0 0 0 0 0,0 0 0 0 0,-1-1 0 0 0,1 1 0 0 0,0 0 0 0 0,-1-1 0 0 0,0 1 0 0 0,1 0 0 0 0,-1-1 0 0 0,0 1 0 0 0,0-1 0 0 0,0 1 0 0 0,0-1 0 0 0,0 1 0 0 0,0-1 0 0 0,0 0 0 0 0,0 1 0 0 0,-1-1 0 0 0,1 0 0 0 0,0 0 0 0 0,-4 2 0 0 0,-6 4 17 0 0,-1-1-1 0 0,1 0 0 0 0,-2 0 1 0 0,1-1-1 0 0,0-1 0 0 0,-23 5 1 0 0,-82 8-22 0 0,72-12-38 0 0,45-5 33 0 0,-157 22-618 0 0,92-10-4138 0 0,55-10-465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17220 0 0,'0'-3'183'0'0,"0"-3"142"0"0,0-1 0 0 0,0 0 0 0 0,1 1 0 0 0,0-1 0 0 0,2-6 0 0 0,-3 11-318 0 0,1 0 1 0 0,0 0-1 0 0,0 0 1 0 0,0 0-1 0 0,0 0 0 0 0,0 1 1 0 0,0-1-1 0 0,1 0 0 0 0,-1 1 1 0 0,0-1-1 0 0,1 1 0 0 0,0 0 1 0 0,-1-1-1 0 0,1 1 0 0 0,0 0 1 0 0,-1 0-1 0 0,1 0 0 0 0,0 0 1 0 0,4-1-1 0 0,1 0 21 0 0,0 0 0 0 0,0 1 0 0 0,0 0 0 0 0,1 0 0 0 0,-1 0 1 0 0,0 1-1 0 0,1 1 0 0 0,-1-1 0 0 0,0 1 0 0 0,0 0 0 0 0,1 0 0 0 0,-1 1 0 0 0,0 0 0 0 0,0 1 0 0 0,-1-1 0 0 0,10 6 0 0 0,10 6-55 0 0,0 1 1 0 0,38 29-1 0 0,-61-41 36 0 0,27 21-1 0 0,-1 1 1 0 0,37 41-1 0 0,45 65-36 0 0,-74-85 31 0 0,85 113-137 0 0,-100-121-249 0 0,-12-19-2398 0 0,-7-13 544 0 0</inkml:trace>
  <inkml:trace contextRef="#ctx0" brushRef="#br0" timeOffset="1">581 115 16604 0 0,'-3'-7'1280'0'0,"2"21"-889"0"0,0 12 149 0 0,-5-3-324 0 0,0-1 1 0 0,-2 0 0 0 0,0-1-1 0 0,-16 28 1 0 0,-53 78-171 0 0,30-60-1169 0 0,-77 82-1 0 0,89-112-1378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19708 0 0,'0'-3'56'0'0,"1"0"0"0"0,0 1-1 0 0,0-1 1 0 0,0 1 0 0 0,0 0 0 0 0,0-1-1 0 0,0 1 1 0 0,0 0 0 0 0,1-1-1 0 0,-1 1 1 0 0,1 0 0 0 0,0 0 0 0 0,0 0-1 0 0,0 0 1 0 0,0 1 0 0 0,0-1 0 0 0,2-1-1 0 0,1 1-65 0 0,-1 0-1 0 0,1 1 0 0 0,0-1 0 0 0,0 1 1 0 0,-1 0-1 0 0,1 1 0 0 0,0-1 1 0 0,8 1-1 0 0,2 0-3 0 0,0 0 1 0 0,1 1-1 0 0,-1 1 0 0 0,0 0 0 0 0,1 1 1 0 0,-1 1-1 0 0,-1 0 0 0 0,1 1 1 0 0,-1 0-1 0 0,1 1 0 0 0,-2 1 0 0 0,1 1 1 0 0,-1 0-1 0 0,0 0 0 0 0,-1 1 0 0 0,14 13 1 0 0,-17-14-8 0 0,-1 1 1 0 0,0 0 0 0 0,0 1 0 0 0,-1 0 0 0 0,-1 0-1 0 0,8 13 1 0 0,-12-18 16 0 0,0 0-1 0 0,0 0 1 0 0,0 0 0 0 0,-1 0-1 0 0,1 0 1 0 0,-1 0-1 0 0,0 1 1 0 0,-1-1 0 0 0,1 0-1 0 0,-1 1 1 0 0,0-1 0 0 0,-1 0-1 0 0,1 1 1 0 0,-1-1-1 0 0,0 0 1 0 0,-2 7 0 0 0,-6 8-4 0 0,-1 0 0 0 0,-1-1 0 0 0,0 0 0 0 0,-2 0 0 0 0,0-2 0 0 0,-1 1 1 0 0,-1-2-1 0 0,0 0 0 0 0,-30 24 0 0 0,42-38 43 0 0,1 0 0 0 0,0-1 0 0 0,1 0-1 0 0,-1 1 1 0 0,0-1 0 0 0,1 1 0 0 0,-1 0-1 0 0,1 0 1 0 0,-1-1 0 0 0,1 1 0 0 0,0 0-1 0 0,-2 3 1 0 0,18-1 527 0 0,15-1-170 0 0,33-1 0 0 0,-17-1-276 0 0,82 7-263 0 0,-1 6-1 0 0,225 53 1 0 0,-290-52-1584 0 0,-44-10-533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4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58 255 8378 0 0,'-43'-18'4801'0'0,"41"15"-4087"0"0,-2-2 111 0 0,1-1-243 0 0,-1-3-45 0 0,3 8-506 0 0,1 0 0 0 0,0 0 0 0 0,0 0 0 0 0,0 0 0 0 0,0 0 0 0 0,0 0 0 0 0,0 0 1 0 0,0 0-1 0 0,0 0 0 0 0,0 0 0 0 0,0 0 0 0 0,0 0 0 0 0,0 0 0 0 0,1-1 0 0 0,7-5 350 0 0,15-2 52 0 0,1 1 0 0 0,0 2 0 0 0,0 0 0 0 0,42-4 0 0 0,-5 0-127 0 0,399-53 207 0 0,3 21-142 0 0,326 6-366 0 0,-694 36 341 0 0,-24 1-4258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6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83 199 13267 0 0,'-12'-12'179'0'0,"1"0"-49"0"0,-1 1 0 0 0,0 0 1 0 0,-22-15-1 0 0,32 25 390 0 0,2 1-415 0 0,1-7 222 0 0,3-2 86 0 0,4 2-81 0 0,6 1 38 0 0,-5 4-237 0 0,1 1 0 0 0,-1 0 0 0 0,14 0 1 0 0,-10 1-25 0 0,158-12 332 0 0,32 0-245 0 0,421 7-113 0 0,84-2-30 0 0,-556 3 22 0 0,548-38 1056 0 0,-649 33 370 0 0,-49 8-555 0 0,-2 6-2434 0 0,0-3 62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100 152 19292 0 0,'-24'-19'369'0'0,"13"10"-292"0"0,0 1-1 0 0,0-2 1 0 0,1 1 0 0 0,1-2 0 0 0,-9-11 0 0 0,13 12-150 0 0,4-3 23 0 0,8 3-3 0 0,1 8-23 0 0,120-6 19 0 0,109-3-376 0 0,-87 6-2429 0 0,-73 1 259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75 19780 0 0,'-6'-17'632'0'0,"2"4"-88"0"0,4 2-592 0 0,15 4-96 0 0,15 2 0 0 0,16 2 0 0 0,18 0 72 0 0,11-1-280 0 0,6 1-280 0 0,9-2-56 0 0,-5 2-1320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3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1 826 12907 0 0,'0'-10'124'0'0,"0"-1"0"0"0,1 0 0 0 0,1 1 0 0 0,0-1 0 0 0,0 1 1 0 0,1-1-1 0 0,0 1 0 0 0,1 0 0 0 0,0 0 0 0 0,1 0 0 0 0,10-15 0 0 0,76-167-1167 0 0,-69 137 204 0 0,3 2-1 0 0,40-66 0 0 0,-59 110 782 0 0,123-200 83 0 0,-128 207 85 0 0,0-1 0 0 0,0 1 0 0 0,0 0 0 0 0,0 0 0 0 0,0-1 0 0 0,0 1 0 0 0,0 0 0 0 0,-1-1 0 0 0,1 1 1 0 0,-1-1-1 0 0,0 1 0 0 0,0 0 0 0 0,1-1 0 0 0,-2 1 0 0 0,1-1 0 0 0,0 1 0 0 0,0-1 0 0 0,-2-3 0 0 0,2 5 401 0 0,-4 13-335 0 0,0 0-182 0 0,1 0 0 0 0,0 1 0 0 0,1-1 0 0 0,0 1 0 0 0,1 0 0 0 0,0-1 1 0 0,1 1-1 0 0,1 0 0 0 0,0 0 0 0 0,0-1 0 0 0,1 1 0 0 0,1-1 0 0 0,7 21 0 0 0,4-1-11 0 0,2 0 0 0 0,1-1 0 0 0,2-1 0 0 0,0-1 0 0 0,2 0 0 0 0,2-2 0 0 0,42 41 0 0 0,-7-16-63 0 0,1-2-1 0 0,94 58 1 0 0,-91-73 23 0 0,-40-24 145 0 0,33 23 1 0 0,-54-33 23 0 0,-9 2 379 0 0,-13-3-235 0 0,1-1 0 0 0,-36-5 0 0 0,1 0-131 0 0,-69-2 137 0 0,-372-11 894 0 0,472 20-1346 0 0,4 1 3895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20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81 277 832 0 0,'-1'-1'294'0'0,"0"1"1"0"0,0-1-1 0 0,0 1 0 0 0,0-1 0 0 0,0 1 0 0 0,0-1 1 0 0,0 1-1 0 0,0 0 0 0 0,0-1 0 0 0,-1 1 0 0 0,1 0 1 0 0,0 0-1 0 0,-2 0 0 0 0,-14-5 1969 0 0,9-4-1113 0 0,-1-13-731 0 0,5 16 14 0 0,-3-1 1184 0 0,-11-1 479 0 0,17 8-2145 0 0,19-3 246 0 0,97-25 608 0 0,-9 3-292 0 0,-47 11-275 0 0,72-7 1 0 0,-58 10-142 0 0,760-89 629 0 0,4 87-360 0 0,-810 14-362 0 0,1 0 0 0 0,-1 2 0 0 0,0 2 0 0 0,0 0 0 0 0,33 11 0 0 0,-59-16-7 0 0,0 1-1 0 0,1-1 1 0 0,-1 0 0 0 0,0 1-1 0 0,0-1 1 0 0,1 1 0 0 0,-1 0 0 0 0,0-1-1 0 0,0 1 1 0 0,0 0 0 0 0,0 0 0 0 0,0 0-1 0 0,0 0 1 0 0,0 0 0 0 0,0 0 0 0 0,0 0-1 0 0,-1 0 1 0 0,1 0 0 0 0,1 2 0 0 0,-2-2-66 0 0,-1 0 0 0 0,1 0 1 0 0,-1 0-1 0 0,1 0 1 0 0,-1 0-1 0 0,1-1 1 0 0,-1 1-1 0 0,0 0 1 0 0,1 0-1 0 0,-1 0 0 0 0,0-1 1 0 0,0 1-1 0 0,1 0 1 0 0,-1-1-1 0 0,0 1 1 0 0,0-1-1 0 0,0 1 0 0 0,0-1 1 0 0,0 1-1 0 0,0-1 1 0 0,0 0-1 0 0,0 1 1 0 0,0-1-1 0 0,0 0 0 0 0,0 0 1 0 0,-1 0-1 0 0,-25 9-3809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333 816 14859 0 0,'-2'-12'297'0'0,"1"0"-1"0"0,0 0 1 0 0,1 0 0 0 0,0 0-1 0 0,1 1 1 0 0,4-24 0 0 0,-2 21-170 0 0,-1 4-44 0 0,-1 1 0 0 0,-1 0 0 0 0,0-11 0 0 0,0 8 116 0 0,0 11-168 0 0,1-1-1 0 0,-1 0 1 0 0,-1 0-1 0 0,1 0 1 0 0,0 0-1 0 0,0 0 1 0 0,-1 0-1 0 0,1 0 1 0 0,-1 0-1 0 0,1 1 1 0 0,-1-1-1 0 0,0 0 1 0 0,0 0-1 0 0,0 1 0 0 0,0-1 1 0 0,0 1-1 0 0,0-1 1 0 0,-2-1-1 0 0,1 2-21 0 0,1 0-1 0 0,0 0 1 0 0,-1 0 0 0 0,1 0-1 0 0,-1 1 1 0 0,0-1-1 0 0,1 1 1 0 0,-1-1 0 0 0,1 1-1 0 0,-1 0 1 0 0,0 0-1 0 0,1-1 1 0 0,-1 1-1 0 0,0 0 1 0 0,1 0 0 0 0,-4 1-1 0 0,-2 1-14 0 0,0-1 1 0 0,0 2-1 0 0,0-1 0 0 0,0 1 1 0 0,0 0-1 0 0,1 0 0 0 0,0 1 1 0 0,-9 5-1 0 0,-11 12 12 0 0,0 0 0 0 0,1 2 0 0 0,-27 31 0 0 0,38-37-27 0 0,0 0-1 0 0,1 1 1 0 0,1 1 0 0 0,1 0-1 0 0,-17 39 1 0 0,26-54 20 0 0,1 1 1 0 0,-1 0-1 0 0,1-1 0 0 0,0 1 1 0 0,0 0-1 0 0,1 0 0 0 0,-1-1 1 0 0,1 1-1 0 0,1 7 0 0 0,-1-10 5 0 0,0-1 0 0 0,1 1 0 0 0,-1-1 0 0 0,1 0 0 0 0,-1 1 0 0 0,1-1-1 0 0,-1 1 1 0 0,1-1 0 0 0,0 0 0 0 0,0 0 0 0 0,0 1 0 0 0,0-1 0 0 0,0 0 0 0 0,0 0-1 0 0,0 0 1 0 0,0 0 0 0 0,0 0 0 0 0,0 0 0 0 0,1 0 0 0 0,-1 0 0 0 0,0-1 0 0 0,1 1 0 0 0,-1 0-1 0 0,1-1 1 0 0,-1 1 0 0 0,1-1 0 0 0,-1 0 0 0 0,0 1 0 0 0,1-1 0 0 0,0 0 0 0 0,-1 0 0 0 0,1 0-1 0 0,1 0 1 0 0,5 0 19 0 0,1-1 0 0 0,-1 0 0 0 0,1 0 0 0 0,-1-1 0 0 0,0 0 0 0 0,0-1 0 0 0,13-5 0 0 0,55-30 31 0 0,-66 33-48 0 0,36-23-1 0 0,73-56 0 0 0,36-45-110 0 0,-77 62-109 0 0,-17 15-169 0 0,98-107 0 0 0,-140 136 378 0 0,-1 0 0 0 0,0-2 0 0 0,-2 0-1 0 0,-1 0 1 0 0,-1-1 0 0 0,-1-1 0 0 0,-2-1 0 0 0,11-33 0 0 0,-19 49 100 0 0,0 1 1 0 0,-1-1 0 0 0,0 0 0 0 0,0-24-1 0 0,-2 34-84 0 0,0 0 0 0 0,0 0 0 0 0,0 0 0 0 0,0 0-1 0 0,0 0 1 0 0,-1 1 0 0 0,1-1 0 0 0,-1 0-1 0 0,0 0 1 0 0,1 0 0 0 0,-1 0 0 0 0,0 0-1 0 0,0 1 1 0 0,0-1 0 0 0,0 0 0 0 0,0 1 0 0 0,-1-1-1 0 0,1 1 1 0 0,0-1 0 0 0,-1 1 0 0 0,1 0-1 0 0,-1-1 1 0 0,1 1 0 0 0,-1 0 0 0 0,0 0-1 0 0,1 0 1 0 0,-1 0 0 0 0,0 1 0 0 0,0-1 0 0 0,0 0-1 0 0,0 1 1 0 0,0-1 0 0 0,0 1 0 0 0,0 0-1 0 0,0-1 1 0 0,0 1 0 0 0,1 0 0 0 0,-1 0-1 0 0,-3 1 1 0 0,0-1-14 0 0,1 1-1 0 0,-1 0 0 0 0,0 1 0 0 0,1-1 1 0 0,-1 1-1 0 0,1 0 0 0 0,-1 0 1 0 0,1 0-1 0 0,0 0 0 0 0,0 1 1 0 0,0 0-1 0 0,-5 4 0 0 0,-6 6-24 0 0,-21 25 0 0 0,8-5-64 0 0,2 1 0 0 0,2 1 1 0 0,1 2-1 0 0,1 0 0 0 0,3 1 0 0 0,1 1 0 0 0,2 0 0 0 0,1 2 0 0 0,2-1 0 0 0,-7 45 0 0 0,10-11 5155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5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16075 0 0,'0'0'14'0'0,"-1"-1"-1"0"0,1 0 0 0 0,0 0 1 0 0,0 0-1 0 0,0 0 0 0 0,0 0 1 0 0,0 0-1 0 0,1 0 0 0 0,-1 0 0 0 0,0 0 1 0 0,0 0-1 0 0,0 1 0 0 0,1-1 1 0 0,-1 0-1 0 0,1 0 0 0 0,-1 0 0 0 0,0 0 1 0 0,1 1-1 0 0,-1-1 0 0 0,1 0 1 0 0,0 0-1 0 0,-1 1 0 0 0,1-1 1 0 0,0 0-1 0 0,-1 1 0 0 0,1-1 0 0 0,0 1 1 0 0,0-1-1 0 0,-1 1 0 0 0,1-1 1 0 0,0 1-1 0 0,0 0 0 0 0,0-1 1 0 0,0 1-1 0 0,0 0 0 0 0,0 0 0 0 0,1-1 1 0 0,5 0-14 0 0,0 0 0 0 0,0 1 0 0 0,0-1 1 0 0,9 2-1 0 0,-1-1 183 0 0,183-9 863 0 0,29-1-605 0 0,496 16-157 0 0,-6 35-1038 0 0,-695-39 384 0 0,-16-2 114 0 0,1 0 0 0 0,-1 1 0 0 0,0 0 0 0 0,0 0 0 0 0,1 0 0 0 0,-1 1 0 0 0,0-1 1 0 0,9 5-1 0 0,-10-1-1282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673 652 15995 0 0,'-3'-9'-251'0'0,"2"7"258"0"0,1 0 0 0 0,-1 0-1 0 0,0 0 1 0 0,0 0 0 0 0,0 0 0 0 0,0 0 0 0 0,0 0 0 0 0,0 0 0 0 0,0 0 0 0 0,-1 1 0 0 0,1-1 0 0 0,0 1 0 0 0,-1-1 0 0 0,0 1 0 0 0,1-1 0 0 0,-1 1 0 0 0,0 0 0 0 0,0 0 0 0 0,0 0 0 0 0,-2-1 0 0 0,-3-1-6 0 0,0 1-1 0 0,0 0 1 0 0,0 0-1 0 0,0 1 1 0 0,0 0-1 0 0,0 0 0 0 0,-1 1 1 0 0,1 0-1 0 0,0 0 1 0 0,-8 2-1 0 0,-13 2-16 0 0,-33 9 0 0 0,50-11 15 0 0,-27 8-8 0 0,0 1 0 0 0,1 1 0 0 0,0 2 0 0 0,-35 20 0 0 0,53-24 4 0 0,0 2 0 0 0,1 0-1 0 0,1 1 1 0 0,0 1-1 0 0,1 0 1 0 0,0 2 0 0 0,1-1-1 0 0,-24 35 1 0 0,4 5-9 0 0,32-48 16 0 0,0-1 1 0 0,0 0 0 0 0,0 1 0 0 0,1 0-1 0 0,0-1 1 0 0,0 1 0 0 0,0 9 0 0 0,2-15 11 0 0,0 0 0 0 0,0 0 1 0 0,0-1-1 0 0,0 1 1 0 0,0 0-1 0 0,0 0 0 0 0,1 0 1 0 0,-1-1-1 0 0,0 1 1 0 0,1 0-1 0 0,-1 0 0 0 0,1-1 1 0 0,-1 1-1 0 0,0 0 1 0 0,1 0-1 0 0,-1-1 0 0 0,1 1 1 0 0,0-1-1 0 0,-1 1 1 0 0,1 0-1 0 0,0-1 0 0 0,-1 1 1 0 0,1-1-1 0 0,0 0 1 0 0,-1 1-1 0 0,1-1 0 0 0,0 1 1 0 0,0-1-1 0 0,0 0 1 0 0,-1 0-1 0 0,1 0 0 0 0,0 1 1 0 0,0-1-1 0 0,0 0 1 0 0,0 0-1 0 0,-1 0 0 0 0,1 0 1 0 0,0 0-1 0 0,1-1 0 0 0,36-4 578 0 0,-6-6-450 0 0,-1-1 1 0 0,0-1-1 0 0,0-2 1 0 0,55-37 0 0 0,-36 21-112 0 0,-12 9-21 0 0,225-139-257 0 0,-191 112-7 0 0,102-91-1 0 0,-89 60 206 0 0,82-100 0 0 0,-150 158 110 0 0,0 0 0 0 0,17-31 0 0 0,-29 45 87 0 0,-1 1 0 0 0,-1-1 0 0 0,1 0 0 0 0,-1 0 0 0 0,0 0 0 0 0,-1-1 0 0 0,0 1 1 0 0,-1 0-1 0 0,1-1 0 0 0,-2 0 0 0 0,1-12 0 0 0,-1 20-135 0 0,0 1 0 0 0,0-1 0 0 0,0 1-1 0 0,0-1 1 0 0,0 1 0 0 0,-1 0 0 0 0,1-1 0 0 0,0 1 0 0 0,0-1 0 0 0,0 1-1 0 0,0 0 1 0 0,-1-1 0 0 0,1 1 0 0 0,0 0 0 0 0,0-1 0 0 0,-1 1-1 0 0,1 0 1 0 0,0-1 0 0 0,-1 1 0 0 0,1 0 0 0 0,0 0 0 0 0,-1-1 0 0 0,1 1-1 0 0,0 0 1 0 0,-1 0 0 0 0,1-1 0 0 0,-1 1 0 0 0,1 0 0 0 0,0 0 0 0 0,-1 0-1 0 0,1 0 1 0 0,-1 0 0 0 0,1 0 0 0 0,-1 0 0 0 0,1 0 0 0 0,0 0 0 0 0,-1 0-1 0 0,1 0 1 0 0,-1 0 0 0 0,1 0 0 0 0,0 0 0 0 0,-1 0 0 0 0,1 0-1 0 0,-1 0 1 0 0,1 1 0 0 0,0-1 0 0 0,-1 0 0 0 0,1 0 0 0 0,-1 1 0 0 0,1-1-1 0 0,0 0 1 0 0,-1 0 0 0 0,1 1 0 0 0,-1-1 0 0 0,-20 16-87 0 0,9-4 74 0 0,1 0 0 0 0,1 1 0 0 0,0 0 0 0 0,1 0 0 0 0,0 1 0 0 0,1 0 0 0 0,0 1 0 0 0,2 0 0 0 0,-1 0 0 0 0,-6 26 0 0 0,9-24 1 0 0,0 0-1 0 0,1 0 0 0 0,0 1 0 0 0,2 0 0 0 0,0-1 0 0 0,1 1 0 0 0,0 0 1 0 0,2-1-1 0 0,6 31 0 0 0,-4-36-3 0 0,0 1 0 0 0,1-1 0 0 0,1 0 0 0 0,0-1 0 0 0,0 1 0 0 0,1-1 0 0 0,1 0 0 0 0,0-1 0 0 0,0 0 0 0 0,18 16 0 0 0,-4-7-647 0 0,0-1 1 0 0,1-1-1 0 0,50 27 1 0 0,-31-23-3644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18436 0 0,'1'0'-16'0'0,"0"-1"0"0"0,1 0 0 0 0,-1 1 0 0 0,0-1 1 0 0,0 1-1 0 0,1 0 0 0 0,-1-1 0 0 0,0 1 0 0 0,1 0 0 0 0,-1 0 0 0 0,1 0 1 0 0,-1 0-1 0 0,0 0 0 0 0,1 0 0 0 0,-1 0 0 0 0,0 0 0 0 0,1 0 0 0 0,-1 1 1 0 0,0-1-1 0 0,3 2 0 0 0,29 11 91 0 0,-32-12-72 0 0,26 13 47 0 0,-2 1-1 0 0,0 1 1 0 0,44 38-1 0 0,61 70-5 0 0,-78-72-54 0 0,98 119-1222 0 0,-118-132-1275 0 0,-20-24 36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4 12579 0 0,'1'0'58'0'0,"0"-1"-1"0"0,0 1 1 0 0,0-1 0 0 0,-1 1 0 0 0,1 0 0 0 0,0-1-1 0 0,0 1 1 0 0,0 0 0 0 0,0 0 0 0 0,0 0 0 0 0,0-1-1 0 0,0 1 1 0 0,-1 0 0 0 0,1 0 0 0 0,0 0 0 0 0,0 0 0 0 0,0 1-1 0 0,0-1 1 0 0,0 0 0 0 0,0 0 0 0 0,0 0 0 0 0,1 1-1 0 0,-2 0 36 0 0,1 0-1 0 0,-1-1 0 0 0,1 1 0 0 0,-1 0 0 0 0,1 0 0 0 0,-1 0 0 0 0,0 0 0 0 0,1-1 0 0 0,-1 1 0 0 0,0 0 0 0 0,0 0 0 0 0,0 0 0 0 0,0 0 0 0 0,1 0 0 0 0,-1 0 1 0 0,0 0-1 0 0,-1 0 0 0 0,1 0 0 0 0,0 0 0 0 0,0 0 0 0 0,0-1 0 0 0,0 1 0 0 0,-1 0 0 0 0,0 1 0 0 0,-3 11 169 0 0,0 0 0 0 0,-1-1 1 0 0,-1 1-1 0 0,0-1 0 0 0,0-1 0 0 0,-1 1 0 0 0,-1-1 1 0 0,-11 13-1 0 0,-12 10-120 0 0,-38 33 0 0 0,31-32-47 0 0,-134 120-433 0 0,52-60-3410 0 0,72-63 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3 18524 0 0,'-21'-3'480'0'0,"3"3"-336"0"0,3 7-304 0 0,7 14 24 0 0,3 7-8 0 0,3 10 40 0 0,-1 6 112 0 0,-2 2-16 0 0,0-2 0 0 0,-2 4-16 0 0,1-4-32 0 0,3 2-456 0 0,1 0-152 0 0,4-6-152 0 0,1-4-937 0 0,7-7-2376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11731 0 0,'0'0'3880'0'0,"11"2"-3256"0"0,4 0-447 0 0,13 1-65 0 0,6-1 448 0 0,6 1-16 0 0,7 2 136 0 0,-4-3-192 0 0,16-1-328 0 0,4 1-16 0 0,6-4-96 0 0,4 1-64 0 0,-5-3-200 0 0,2-1-144 0 0,-2-1-104 0 0,1-2-1521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8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35 147 17644 0 0,'-11'-16'1976'0'0,"8"12"-1841"0"0,0-1 1 0 0,0 0 0 0 0,0 0 0 0 0,0 0-1 0 0,1 0 1 0 0,-4-10 0 0 0,6 13-143 0 0,0 1 1 0 0,0-1-1 0 0,0 0 0 0 0,0 1 1 0 0,0-1-1 0 0,0 0 1 0 0,0 1-1 0 0,1-1 1 0 0,-1 0-1 0 0,0 1 0 0 0,1-1 1 0 0,0 0-1 0 0,-1 1 1 0 0,1-1-1 0 0,0 1 1 0 0,0-1-1 0 0,0 1 0 0 0,0 0 1 0 0,0-1-1 0 0,0 1 1 0 0,0 0-1 0 0,0 0 1 0 0,1-1-1 0 0,-1 1 0 0 0,0 0 1 0 0,1 0-1 0 0,2-1 1 0 0,7-4 16 0 0,0 0 0 0 0,0 0 0 0 0,0 1 0 0 0,1 1 0 0 0,0 0 0 0 0,0 0 0 0 0,0 1 0 0 0,1 1 1 0 0,-1 0-1 0 0,1 1 0 0 0,22 0 0 0 0,-17 2-27 0 0,0 0 1 0 0,0 1 0 0 0,-1 2 0 0 0,1-1-1 0 0,-1 2 1 0 0,0 0 0 0 0,27 13-1 0 0,-37-15 10 0 0,-1 1 0 0 0,-1-1-1 0 0,1 1 1 0 0,0 1 0 0 0,-1-1-1 0 0,0 1 1 0 0,0-1 0 0 0,0 1-1 0 0,-1 1 1 0 0,1-1 0 0 0,-1 1 0 0 0,-1 0-1 0 0,1-1 1 0 0,-1 2 0 0 0,0-1-1 0 0,0 0 1 0 0,-1 1 0 0 0,3 10-1 0 0,-3-9 5 0 0,-1 0 0 0 0,1 1 0 0 0,-2-1 0 0 0,1 0 0 0 0,-2 0-1 0 0,1 1 1 0 0,-1-1 0 0 0,0 0 0 0 0,0 0 0 0 0,-1 0 0 0 0,0 0 0 0 0,-1 0-1 0 0,0 0 1 0 0,0-1 0 0 0,-5 9 0 0 0,-13 20-35 0 0,-1-1 0 0 0,-2-2-1 0 0,-1 0 1 0 0,-1-1 0 0 0,-45 40 0 0 0,-1-4 16 0 0,71-67 26 0 0,7-4-66 0 0,74-57 24 0 0,168-94 1 0 0,64-31-36 0 0,-284 167 86 0 0,41-24 2 0 0,-60 38-9 0 0,0-1 0 0 0,1 2-1 0 0,-1-1 1 0 0,1 1 0 0 0,15-3-1 0 0,-24 6-4 0 0,-1 0 0 0 0,0 0-1 0 0,0 0 1 0 0,0 0 0 0 0,0 0 0 0 0,0 0-1 0 0,1 0 1 0 0,-1 0 0 0 0,0 0 0 0 0,0 0-1 0 0,0 0 1 0 0,0 0 0 0 0,1 0-1 0 0,-1 1 1 0 0,0-1 0 0 0,0 0 0 0 0,0 0-1 0 0,0 0 1 0 0,0 0 0 0 0,0 0 0 0 0,0 0-1 0 0,1 0 1 0 0,-1 1 0 0 0,0-1-1 0 0,0 0 1 0 0,0 0 0 0 0,0 0 0 0 0,0 0-1 0 0,0 0 1 0 0,0 1 0 0 0,0-1 0 0 0,0 0-1 0 0,0 0 1 0 0,0 0 0 0 0,0 0 0 0 0,0 1-1 0 0,0-1 1 0 0,0 0 0 0 0,0 0-1 0 0,0 0 1 0 0,0 0 0 0 0,0 1 0 0 0,0-1-1 0 0,0 0 1 0 0,0 0 0 0 0,0 0 0 0 0,0 0-1 0 0,0 0 1 0 0,0 1 0 0 0,0-1-1 0 0,-1 0 1 0 0,1 0 0 0 0,0 0 0 0 0,0 0-1 0 0,0 0 1 0 0,0 0 0 0 0,0 1 0 0 0,0-1-1 0 0,0 0 1 0 0,-1 0 0 0 0,1 0 0 0 0,0 0-1 0 0,0 0 1 0 0,0 0 0 0 0,0 0-1 0 0,-1 0 1 0 0,-10 14 47 0 0,9-11-41 0 0,-35 46 42 0 0,-71 100 13 0 0,86-116-154 0 0,2 2-1 0 0,-26 60 1 0 0,43-87-254 0 0,0 0 1 0 0,1 0 0 0 0,0 0 0 0 0,0 0-1 0 0,0 0 1 0 0,0 12 0 0 0,3 9-1757 0 0</inkml:trace>
  <inkml:trace contextRef="#ctx0" brushRef="#br0" timeOffset="1">2111 319 17812 0 0,'-9'2'286'0'0,"0"0"1"0"0,0 0-1 0 0,0 1 0 0 0,0 0 1 0 0,1 0-1 0 0,-1 1 1 0 0,-13 9-1 0 0,-3 4-396 0 0,-25 21 0 0 0,-6 5 293 0 0,-202 119 486 0 0,173-112-617 0 0,-68 40 8 0 0,30-19-1107 0 0,-172 129-1 0 0,220-137-1100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8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0 19212 0 0,'-3'1'116'0'0,"0"0"-1"0"0,-1 0 1 0 0,1 0-1 0 0,0 0 1 0 0,0 1-1 0 0,0-1 1 0 0,0 1 0 0 0,0 0-1 0 0,0 0 1 0 0,0 0-1 0 0,0 0 1 0 0,1 0-1 0 0,-1 1 1 0 0,1-1-1 0 0,-3 4 1 0 0,-3 5-209 0 0,0 0 0 0 0,-9 19 0 0 0,5-8 190 0 0,-17 20-71 0 0,-1-1 0 0 0,-50 51 0 0 0,-15 20-3 0 0,79-92-17 0 0,2 2 1 0 0,0 0-1 0 0,-17 39 1 0 0,29-57-5 0 0,0 1 0 0 0,0-1 0 0 0,1 1 0 0 0,0 0 0 0 0,0 0 0 0 0,0 0 0 0 0,1-1 0 0 0,-1 1 0 0 0,1 7 0 0 0,1-10 7 0 0,-1 0 0 0 0,0 0 0 0 0,1-1 0 0 0,-1 1 0 0 0,1 0 0 0 0,-1 0 0 0 0,1-1 0 0 0,0 1 0 0 0,0-1 0 0 0,0 1 0 0 0,0 0 0 0 0,0-1 0 0 0,0 0 0 0 0,0 1 0 0 0,0-1 0 0 0,1 0 0 0 0,-1 1 0 0 0,1-1 0 0 0,-1 0-1 0 0,1 0 1 0 0,-1 0 0 0 0,1 0 0 0 0,-1 0 0 0 0,1-1 0 0 0,0 1 0 0 0,-1 0 0 0 0,1-1 0 0 0,0 1 0 0 0,2-1 0 0 0,9 2 15 0 0,-1-1 0 0 0,1 0 0 0 0,-1-1 0 0 0,23-2-1 0 0,53-13-41 0 0,-67 11 8 0 0,325-81-2204 0 0,-252 58 390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1 353 20676 0 0,'1'-6'529'0'0,"9"1"-529"0"0,5 0 24 0 0,11 3-144 0 0,12 4 96 0 0,6 1 40 0 0,7 2-32 0 0,2 0 16 0 0,1-2-105 0 0,12 0-399 0 0,1-1-152 0 0,5-2-216 0 0,-4-2-1688 0 0</inkml:trace>
  <inkml:trace contextRef="#ctx0" brushRef="#br0" timeOffset="1">332 0 13083 0 0,'-8'0'904'0'0,"-3"2"2313"0"0,9 1-3241 0 0,-6 10-48 0 0,1 7 32 0 0,4 9 16 0 0,-4 6 336 0 0,4 4-32 0 0,-5 4 24 0 0,5 1-64 0 0,1 4-144 0 0,0 3-64 0 0,2-2-48 0 0,0 2-8 0 0,2-3-192 0 0,-2-1-1953 0 0,3-1 6530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21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2769 0 0,'4'-2'4518'0'0,"29"-1"-3759"0"0,356 9 3511 0 0,-61-2-3076 0 0,361 49-219 0 0,-2 38-844 0 0,-365-50-142 0 0,3-28 173 0 0,-294-14 50 0 0,33-5-1 0 0,-55 4-136 0 0,0 1 0 0 0,-1-1 0 0 0,1-1 0 0 0,-1 0 0 0 0,0 0 0 0 0,0 0 0 0 0,0-1 0 0 0,0 0-1 0 0,8-6 1 0 0,-16 9-72 0 0,1 1 0 0 0,-1 0-1 0 0,1-1 1 0 0,0 1-1 0 0,-1-1 1 0 0,1 1 0 0 0,-1-1-1 0 0,0 1 1 0 0,1-1-1 0 0,-1 1 1 0 0,1-1 0 0 0,-1 1-1 0 0,0-1 1 0 0,1 1-1 0 0,-1-1 1 0 0,0 0-1 0 0,0 1 1 0 0,1-1 0 0 0,-1 0-1 0 0,0 1 1 0 0,0-1-1 0 0,0 0 1 0 0,0 1 0 0 0,0-1-1 0 0,0 0 1 0 0,0 1-1 0 0,0-1 1 0 0,0 0 0 0 0,0 1-1 0 0,0-1 1 0 0,-1 0-1 0 0,1 1 1 0 0,0-2 0 0 0,-1 1-88 0 0,-1-1 1 0 0,1 1-1 0 0,0-1 1 0 0,-1 1-1 0 0,1 0 1 0 0,-1-1-1 0 0,1 1 1 0 0,-1 0 0 0 0,1 0-1 0 0,-1 0 1 0 0,0 0-1 0 0,-3-1 1 0 0,-20-6-1323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39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3 135 20756 0 0,'-1'-4'65'0'0,"0"0"0"0"0,1-1-1 0 0,-1 1 1 0 0,1 0 0 0 0,0-1-1 0 0,0 1 1 0 0,1-1 0 0 0,-1 1-1 0 0,1 0 1 0 0,2-8 0 0 0,-1 9-80 0 0,-1 0 0 0 0,1 1 0 0 0,0-1 0 0 0,0 1 0 0 0,0-1 0 0 0,0 1 0 0 0,0 0 0 0 0,0-1 0 0 0,0 1 0 0 0,1 0 0 0 0,0 1 0 0 0,-1-1 0 0 0,1 0 0 0 0,0 1 0 0 0,5-3 1 0 0,2 0 36 0 0,1-2-25 0 0,1 0 0 0 0,0 1 0 0 0,0 1 0 0 0,0 0 0 0 0,1 0 0 0 0,-1 1 0 0 0,1 1 0 0 0,0 0 0 0 0,20 0 0 0 0,-18 3-35 0 0,0 0 0 0 0,0 1 0 0 0,0 0 1 0 0,0 2-1 0 0,-1 0 0 0 0,0 0 0 0 0,1 1 1 0 0,-2 1-1 0 0,21 11 0 0 0,-29-14 28 0 0,0 0-1 0 0,0 0 0 0 0,0 1 1 0 0,0 0-1 0 0,0 0 1 0 0,-1 0-1 0 0,0 1 1 0 0,0-1-1 0 0,0 1 0 0 0,0 0 1 0 0,-1 0-1 0 0,0 0 1 0 0,0 1-1 0 0,0-1 1 0 0,-1 1-1 0 0,0 0 0 0 0,0-1 1 0 0,0 1-1 0 0,-1 0 1 0 0,1 0-1 0 0,-2 0 1 0 0,1 0-1 0 0,-1 1 1 0 0,0-1-1 0 0,0 8 0 0 0,-2-3-3 0 0,0-1 0 0 0,-1 0 1 0 0,0 0-1 0 0,-1 0 0 0 0,0 0 0 0 0,0-1 0 0 0,-1 1 0 0 0,0-1 0 0 0,-1 0 0 0 0,0-1 0 0 0,-8 11 0 0 0,-12 9-112 0 0,-50 44 0 0 0,58-57 65 0 0,-155 127-480 0 0,159-134 501 0 0,14-8 38 0 0,-1 0 1 0 0,1 0-1 0 0,0 0 0 0 0,0 0 0 0 0,0 0 1 0 0,0 0-1 0 0,0 0 0 0 0,0 0 1 0 0,0 0-1 0 0,0 0 0 0 0,-1 0 1 0 0,1 0-1 0 0,0 0 0 0 0,0 0 0 0 0,0 0 1 0 0,0 0-1 0 0,0 0 0 0 0,0 0 1 0 0,0 0-1 0 0,0 0 0 0 0,0 0 0 0 0,0 0 1 0 0,-1 0-1 0 0,1 0 0 0 0,0 0 1 0 0,0 0-1 0 0,0 0 0 0 0,0-1 0 0 0,0 1 1 0 0,0 0-1 0 0,0 0 0 0 0,0 0 1 0 0,0 0-1 0 0,0 0 0 0 0,0 0 1 0 0,0 0-1 0 0,0 0 0 0 0,0 0 0 0 0,0-1 1 0 0,0 1-1 0 0,0 0 0 0 0,0 0 1 0 0,0 0-1 0 0,0 0 0 0 0,0 0 0 0 0,0 0 1 0 0,0 0-1 0 0,0 0 0 0 0,0 0 1 0 0,0-1-1 0 0,0 1 0 0 0,0 0 1 0 0,0 0-1 0 0,0 0 0 0 0,0 0 0 0 0,0 0 1 0 0,0 0-1 0 0,0 0 0 0 0,0 0 1 0 0,0 0-1 0 0,1-1 0 0 0,16-25-240 0 0,12-7 167 0 0,3 0 0 0 0,0 2 1 0 0,2 2-1 0 0,39-27 0 0 0,161-93 98 0 0,-81 55-66 0 0,-128 77 48 0 0,-18 11 4 0 0,0 0 1 0 0,0 1-1 0 0,1 0 0 0 0,0 1 1 0 0,0 0-1 0 0,0 0 1 0 0,0 1-1 0 0,1 0 1 0 0,16-4-1 0 0,-24 7-2 0 0,0 0 0 0 0,-1 0 0 0 0,1-1 0 0 0,0 1 0 0 0,-1 0 0 0 0,1 1-1 0 0,0-1 1 0 0,0 0 0 0 0,-1 0 0 0 0,1 0 0 0 0,0 0 0 0 0,-1 0 0 0 0,1 1 0 0 0,-1-1 0 0 0,1 0 0 0 0,0 1 0 0 0,-1-1 0 0 0,1 0 0 0 0,-1 1 0 0 0,1-1-1 0 0,-1 1 1 0 0,1-1 0 0 0,-1 1 0 0 0,1-1 0 0 0,-1 1 0 0 0,1-1 0 0 0,-1 1 0 0 0,0-1 0 0 0,1 2 0 0 0,0 0 12 0 0,-1 0 0 0 0,0 0 0 0 0,1 0 0 0 0,-1 0 0 0 0,0 0 0 0 0,0 0 1 0 0,0 0-1 0 0,0 0 0 0 0,0 0 0 0 0,-1 2 0 0 0,-1 6 43 0 0,-1-1 0 0 0,0 0 0 0 0,-5 10 0 0 0,-49 86 56 0 0,-3 5-110 0 0,54-97-79 0 0,1 1-1 0 0,0-1 0 0 0,1 1 1 0 0,0 0-1 0 0,1 0 0 0 0,-2 21 1 0 0,7-9-584 0 0,5-1-1129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0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782 1 20252 0 0,'-8'1'688'0'0,"-4"8"-616"0"0,-2 7-23 0 0,-5 10-130 0 0,-4 9 121 0 0,-3 4 257 0 0,-8 2-49 0 0,-6 2 88 0 0,-4 1-192 0 0,-9 7-96 0 0,-4 5-8 0 0,-10 1-24 0 0,-4 4-40 0 0,-6 0-816 0 0,-5-4-337 0 0,3-2-359 0 0,3-8-2897 0 0</inkml:trace>
  <inkml:trace contextRef="#ctx0" brushRef="#br0" timeOffset="1">777 477 14699 0 0,'0'0'1408'0'0,"-1"4"1052"0"0,-6 32-2337 0 0,-1-1 1 0 0,-2 0 0 0 0,-2 0 0 0 0,-1-1 0 0 0,-30 55-1 0 0,30-68-108 0 0,-69 124 111 0 0,65-112-97 0 0,1 2 0 0 0,-15 48 1 0 0,29-76-30 0 0,0 0 0 0 0,0 1 1 0 0,1-1-1 0 0,0 1 0 0 0,0 0 1 0 0,0 10-1 0 0,2-16 4 0 0,-1 0 0 0 0,0 0 1 0 0,1 0-1 0 0,-1 0 0 0 0,1 0 0 0 0,-1 0 0 0 0,1 0 0 0 0,0 0 0 0 0,0 0 0 0 0,0 0 0 0 0,0-1 0 0 0,0 1 0 0 0,0 0 1 0 0,0-1-1 0 0,1 1 0 0 0,-1-1 0 0 0,1 1 0 0 0,-1-1 0 0 0,1 1 0 0 0,-1-1 0 0 0,1 0 0 0 0,0 0 0 0 0,0 0 0 0 0,-1 0 1 0 0,1 0-1 0 0,0 0 0 0 0,0-1 0 0 0,3 1 0 0 0,3 1 10 0 0,1 0 0 0 0,0-1 0 0 0,0-1 0 0 0,-1 1 0 0 0,1-2 0 0 0,0 1 1 0 0,11-3-1 0 0,65-15 13 0 0,-59 11-31 0 0,339-110-2590 0 0,-265 79 612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8017 81 21981 0 0,'-2'-17'504'0'0,"1"7"-314"0"0,0 0 1 0 0,1-1 0 0 0,0 1 0 0 0,2-13-1 0 0,-2 23-199 0 0,0 0-1 0 0,0 0 0 0 0,0 1 1 0 0,0-1-1 0 0,0 0 1 0 0,0 0-1 0 0,1 0 0 0 0,-1 0 1 0 0,0 0-1 0 0,0 0 0 0 0,0 0 1 0 0,0 0-1 0 0,0 0 1 0 0,0 1-1 0 0,0-1 0 0 0,0 0 1 0 0,0 0-1 0 0,0 0 0 0 0,0 0 1 0 0,0 0-1 0 0,0 0 1 0 0,0 0-1 0 0,0 0 0 0 0,0 0 1 0 0,0 0-1 0 0,0 0 0 0 0,1 0 1 0 0,-1 0-1 0 0,0 0 0 0 0,0 0 1 0 0,0 1-1 0 0,0-1 1 0 0,0 0-1 0 0,0 0 0 0 0,0 0 1 0 0,0 0-1 0 0,0 0 0 0 0,0 0 1 0 0,1 0-1 0 0,-1 0 1 0 0,0 0-1 0 0,0 0 0 0 0,0 0 1 0 0,0 0-1 0 0,0 0 0 0 0,0 0 1 0 0,0-1-1 0 0,0 1 1 0 0,0 0-1 0 0,1 0 0 0 0,-1 0 1 0 0,0 0-1 0 0,0 1 3 0 0,0 0 0 0 0,0 0 0 0 0,0 0 0 0 0,0 0 0 0 0,0 0 0 0 0,0-1 0 0 0,0 1 0 0 0,-1 0 0 0 0,1 0 0 0 0,0 0 0 0 0,0 0 0 0 0,-1-1 0 0 0,1 1 0 0 0,-1 0 0 0 0,1 0 0 0 0,-1 1 0 0 0,-14 14-38 0 0,-1 1 0 0 0,0-2 0 0 0,-31 23 1 0 0,-1 0 46 0 0,-673 544-20 0 0,-353 263-893 0 0,410-295-4654 0 0,458-379 1558 0 0</inkml:trace>
  <inkml:trace contextRef="#ctx0" brushRef="#br0" timeOffset="1">3891 377 16371 0 0,'-2'-14'997'0'0,"2"3"-647"0"0,-1 0-1 0 0,-1 1 0 0 0,0-1 0 0 0,-1 1 0 0 0,0-1 0 0 0,0 1 1 0 0,-1 0-1 0 0,-6-11 0 0 0,9 21-363 0 0,1 0 0 0 0,-1 0 0 0 0,1 0 1 0 0,-1 0-1 0 0,1 0 0 0 0,-1 0 0 0 0,0 0 0 0 0,1 1 0 0 0,-1-1 0 0 0,1 0 0 0 0,-1 0 1 0 0,1 0-1 0 0,-1 1 0 0 0,1-1 0 0 0,-1 0 0 0 0,1 0 0 0 0,-1 1 0 0 0,1-1 1 0 0,-1 1-1 0 0,1-1 0 0 0,-1 0 0 0 0,1 1 0 0 0,0-1 0 0 0,-1 1 0 0 0,-46 50-235 0 0,-218 163 485 0 0,-17-13-26 0 0,196-142-191 0 0,-863 581 127 0 0,246-169-372 0 0,-419 292-3226 0 0,728-494-329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8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2533 12747 0 0,'17'6'54'0'0,"0"-2"1"0"0,1 0 0 0 0,-1-1 0 0 0,24 2-1 0 0,10 1 356 0 0,15 5 24 0 0,103 14 46 0 0,-100-23-359 0 0,0-3 0 0 0,-1-2 0 0 0,120-23 0 0 0,197-73 144 0 0,-297 70-150 0 0,114-55 1 0 0,-147 56-10 0 0,0-2 0 0 0,-2-3 0 0 0,49-40 1 0 0,97-97 171 0 0,-170 140-253 0 0,-1 0 0 0 0,-1-2-1 0 0,-2-1 1 0 0,28-47-1 0 0,-23 26 89 0 0,-2-1 0 0 0,35-103-1 0 0,-49 113 12 0 0,-2-1-1 0 0,-2 0 0 0 0,-3-1 1 0 0,3-57-1 0 0,-9 58-25 0 0,-1 1 0 0 0,-3-1 0 0 0,-2 1 0 0 0,-2 0-1 0 0,-2 0 1 0 0,-1 1 0 0 0,-3 0 0 0 0,-1 1 0 0 0,-3 0 0 0 0,-1 1 0 0 0,-2 1 0 0 0,-2 1 0 0 0,-1 1-1 0 0,-48-59 1 0 0,22 38-29 0 0,-3 2-1 0 0,-107-93 1 0 0,119 118-61 0 0,-2 2 0 0 0,-1 2 0 0 0,-2 2 1 0 0,0 2-1 0 0,-63-25 0 0 0,54 30-17 0 0,-2 2 1 0 0,0 3-1 0 0,-1 2 0 0 0,0 3 1 0 0,-1 2-1 0 0,0 2 0 0 0,0 4 1 0 0,0 1-1 0 0,0 4 0 0 0,0 1 1 0 0,0 4-1 0 0,1 1 0 0 0,-61 20 1 0 0,69-14-3 0 0,0 2 0 0 0,1 2-1 0 0,1 3 1 0 0,1 1 0 0 0,1 2 0 0 0,1 2 0 0 0,1 3 0 0 0,2 1 0 0 0,-57 55 0 0 0,20-7-25 0 0,4 3 1 0 0,-110 158-1 0 0,157-198 9 0 0,2 2 0 0 0,2 0 0 0 0,2 2 1 0 0,2 0-1 0 0,-14 51 0 0 0,23-60-10 0 0,2 0 1 0 0,1 1-1 0 0,2 0 1 0 0,1 1-1 0 0,2-1 1 0 0,2 1-1 0 0,5 41 1 0 0,-1-55-5 0 0,1-1 0 0 0,2 0 0 0 0,0 0 1 0 0,1 0-1 0 0,1-1 0 0 0,2 0 0 0 0,0-1 0 0 0,1 0 0 0 0,1-1 1 0 0,1 0-1 0 0,1-2 0 0 0,1 1 0 0 0,1-2 0 0 0,30 27 1 0 0,-12-16-1 0 0,1-1 0 0 0,1-3 0 0 0,1 0 0 0 0,1-3 0 0 0,2-1 1 0 0,0-2-1 0 0,52 17 0 0 0,-45-22 28 0 0,1-1 1 0 0,0-3-1 0 0,1-2 1 0 0,83 2-1 0 0,-47-9 40 0 0,161-20 0 0 0,-65-14 12 0 0,-155 26 27 0 0,1-2 1 0 0,-2 0-1 0 0,1-2 0 0 0,34-19 0 0 0,-55 27 36 0 0,1-1-1 0 0,-1 0 0 0 0,0 0 0 0 0,0-1 0 0 0,0 0 0 0 0,0 0 0 0 0,-1 0 0 0 0,0-1 0 0 0,0 1 1 0 0,5-10-1 0 0,-9 13-63 0 0,-1 1 1 0 0,0 0 0 0 0,0 0-1 0 0,0 0 1 0 0,0-1 0 0 0,0 1-1 0 0,0 0 1 0 0,0 0 0 0 0,0 0-1 0 0,-1 0 1 0 0,1-1 0 0 0,0 1-1 0 0,-1 0 1 0 0,1 0 0 0 0,-1 0-1 0 0,1 0 1 0 0,-1 0 0 0 0,0 0-1 0 0,1 0 1 0 0,-1 0 0 0 0,0 0-1 0 0,0 0 1 0 0,1 0 0 0 0,-1 1-1 0 0,0-1 1 0 0,0 0 0 0 0,0 1-1 0 0,0-1 1 0 0,-2-1 0 0 0,-29-14 314 0 0,30 15-318 0 0,-2 1-2 0 0,-2-1-22 0 0,0 1 0 0 0,0 0 0 0 0,0 1-1 0 0,0-1 1 0 0,0 1 0 0 0,1 0 0 0 0,-10 3 0 0 0,12-3-195 0 0,-1 0 0 0 0,1 1 0 0 0,-1-1 1 0 0,1 1-1 0 0,0-1 0 0 0,-1 1 0 0 0,1 0 1 0 0,0 0-1 0 0,0 1 0 0 0,1-1 0 0 0,-1 1 1 0 0,0-1-1 0 0,1 1 0 0 0,-3 4 0 0 0,-1 3-2607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9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73 17252 0 0,'-6'-11'1278'0'0,"3"7"-1030"0"0,0 0-1 0 0,1 0 1 0 0,0-1 0 0 0,0 1 0 0 0,0-1 0 0 0,-2-8-1 0 0,4 12-244 0 0,0 1 0 0 0,1-1 0 0 0,-1 1 0 0 0,0-1 0 0 0,0 1-1 0 0,1-1 1 0 0,-1 1 0 0 0,1 0 0 0 0,-1-1 0 0 0,0 1 0 0 0,1-1 0 0 0,-1 1-1 0 0,1 0 1 0 0,-1-1 0 0 0,1 1 0 0 0,-1 0 0 0 0,1 0 0 0 0,-1-1-1 0 0,1 1 1 0 0,-1 0 0 0 0,1 0 0 0 0,-1 0 0 0 0,1 0 0 0 0,0-1 0 0 0,-1 1-1 0 0,1 0 1 0 0,0 0 0 0 0,22-2 35 0 0,-18 1-33 0 0,75-6-85 0 0,87 3 0 0 0,-2 15-3242 0 0,-111-4 1124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9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44 14987 0 0,'-2'-7'2433'0'0,"2"2"-1881"0"0,2 0-128 0 0,9 2-80 0 0,11 4-528 0 0,12 3 184 0 0,11-1-16 0 0,10-3 56 0 0,6 0-40 0 0,8-7-56 0 0,7 1-40 0 0,4 4-24 0 0,7-4-360 0 0,0 2-977 0 0,4-2-495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1:49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548 160 14443 0 0,'-24'-15'1920'0'0,"-19"-10"-818"0"0,40 23-1097 0 0,-1 1 0 0 0,1 0 0 0 0,-1 0 0 0 0,1 0 0 0 0,-1 1 0 0 0,1-1 0 0 0,-1 1 0 0 0,1 0 0 0 0,-1 0 0 0 0,1 0 0 0 0,-8 1 0 0 0,-1 2-7 0 0,0 1 0 0 0,1 1 0 0 0,-1-1 0 0 0,1 2-1 0 0,0-1 1 0 0,0 2 0 0 0,-19 14 0 0 0,-64 62 23 0 0,67-55-34 0 0,2 0 0 0 0,0 1-1 0 0,2 2 1 0 0,-30 52 0 0 0,41-62 1 0 0,1 1 0 0 0,1 1 0 0 0,1-1 0 0 0,2 1 0 0 0,0 1-1 0 0,1 0 1 0 0,1 0 0 0 0,-2 31 0 0 0,6-47-2 0 0,1 0 0 0 0,1 0-1 0 0,-1 0 1 0 0,1 0-1 0 0,0 0 1 0 0,1 0-1 0 0,0 0 1 0 0,0 0 0 0 0,1-1-1 0 0,0 1 1 0 0,0-1-1 0 0,0 0 1 0 0,1 1-1 0 0,0-2 1 0 0,1 1 0 0 0,6 7-1 0 0,-4-7-4 0 0,0 0-1 0 0,1 0 1 0 0,0 0 0 0 0,1-1-1 0 0,-1 0 1 0 0,1-1-1 0 0,0 0 1 0 0,1-1 0 0 0,-1 0-1 0 0,1 0 1 0 0,0-1-1 0 0,14 3 1 0 0,12 2-80 0 0,1-3 1 0 0,0-1-1 0 0,72-2 1 0 0,-39-6-231 0 0,80-15 0 0 0,-117 13 218 0 0,0-1 0 0 0,0-2 0 0 0,-1-1 0 0 0,48-22 0 0 0,-63 23 129 0 0,0 0-1 0 0,-1-1 1 0 0,0 0-1 0 0,-1-2 1 0 0,-1 0 0 0 0,1 0-1 0 0,-2-1 1 0 0,0-1-1 0 0,20-27 1 0 0,-20 22 166 0 0,-1-1-1 0 0,0 0 1 0 0,-2-1-1 0 0,0 0 1 0 0,8-27-1 0 0,-15 36-31 0 0,0 0 0 0 0,0 0 0 0 0,-1 0 0 0 0,-1 0 0 0 0,0 0 0 0 0,0 0 0 0 0,-1 0 0 0 0,-1 0 0 0 0,0-1 0 0 0,-1 1 0 0 0,-5-20 0 0 0,-2 7-125 0 0,-1 1 0 0 0,-2 0 0 0 0,0 1 1 0 0,-1 0-1 0 0,-1 1 0 0 0,-1 1 0 0 0,-1 0 1 0 0,-1 1-1 0 0,-1 1 0 0 0,0 0 0 0 0,-2 1 1 0 0,0 2-1 0 0,-29-20 0 0 0,33 27-628 0 0,0 0 0 0 0,-21-7 0 0 0,-45-10-3525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2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4 170 6017 0 0,'0'-1'20'0'0,"1"1"0"0"0,-1 0-1 0 0,0-1 1 0 0,0 1 0 0 0,1 0-1 0 0,-1-1 1 0 0,0 1-1 0 0,0-1 1 0 0,0 1 0 0 0,0 0-1 0 0,1-1 1 0 0,-1 1 0 0 0,0-1-1 0 0,0 1 1 0 0,0-1 0 0 0,0 1-1 0 0,0 0 1 0 0,0-1 0 0 0,0 1-1 0 0,0-1 1 0 0,0 1 0 0 0,0-1-1 0 0,0 1 1 0 0,-1-1 0 0 0,1 1-1 0 0,0 0 1 0 0,0-1-1 0 0,0 1 1 0 0,0-1 0 0 0,-1 1-1 0 0,1 0 1 0 0,0-1 0 0 0,0 1-1 0 0,-1 0 1 0 0,1-1 0 0 0,0 1-1 0 0,-1 0 1 0 0,1-1 0 0 0,-1 1-1 0 0,0-3 308 0 0,11 0-142 0 0,90-13 222 0 0,-79 9-375 0 0,0-9 6 0 0,-3 1-11 0 0,2 5 17 0 0,17 0 0 0 0,29 3 5 0 0,-49 5-34 0 0,113-6 58 0 0,66-7 73 0 0,173-26 152 0 0,102 42-502 0 0,-436 1-190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9250 0 0,'0'-2'89'0'0,"-1"1"-1"0"0,1 0 1 0 0,0 0-1 0 0,0 0 1 0 0,0 0 0 0 0,1 0-1 0 0,-1-1 1 0 0,0 1-1 0 0,0 0 1 0 0,0 0 0 0 0,1 0-1 0 0,-1 0 1 0 0,1 0-1 0 0,-1 0 1 0 0,1 0 0 0 0,0-1-1 0 0,0 1-88 0 0,1 1 1 0 0,-1-1-1 0 0,0 1 0 0 0,1-1 0 0 0,-1 1 0 0 0,1 0 0 0 0,-1-1 1 0 0,1 1-1 0 0,-1 0 0 0 0,1 0 0 0 0,-1 0 0 0 0,3 1 0 0 0,7-1-33 0 0,0 1 0 0 0,0 1 0 0 0,0 0-1 0 0,-1 1 1 0 0,1 0 0 0 0,16 7 0 0 0,63 33-41 0 0,-63-29 38 0 0,19 9-18 0 0,-12-7 33 0 0,50 31 0 0 0,-77-42 15 0 0,1 0 0 0 0,-1 1 1 0 0,0 0-1 0 0,0 0 0 0 0,-1 1 1 0 0,1 0-1 0 0,-1 0 0 0 0,-1 0 1 0 0,0 1-1 0 0,0 0 0 0 0,7 13 1 0 0,-11-16 6 0 0,0-1 0 0 0,0 0 0 0 0,0 1 0 0 0,0-1 0 0 0,-1 1 0 0 0,1-1 0 0 0,-1 1 0 0 0,0-1 0 0 0,-1 1 0 0 0,1-1 0 0 0,-1 0 0 0 0,0 1 0 0 0,0-1 0 0 0,0 1 0 0 0,0-1 0 0 0,-1 0 0 0 0,0 0 0 0 0,0 0 0 0 0,0 0 0 0 0,0 0 0 0 0,-1 0 1 0 0,1-1-1 0 0,-1 1 0 0 0,0-1 0 0 0,0 0 0 0 0,-6 5 0 0 0,-5 4 26 0 0,-1 0 1 0 0,-1 0-1 0 0,0-2 0 0 0,-31 16 1 0 0,-153 63-1038 0 0,144-65-426 0 0,9-4-2246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436 378 9938 0 0,'0'-2'21'0'0,"0"0"0"0"0,0 0 0 0 0,0 0 0 0 0,0 0 0 0 0,1 0 0 0 0,-1 0 0 0 0,1 0 0 0 0,-1 0 0 0 0,1 0 0 0 0,0 0 0 0 0,0 1 0 0 0,0-1 0 0 0,0 0 0 0 0,0 0 0 0 0,0 1 0 0 0,2-3 0 0 0,-2 3-25 0 0,0 0 0 0 0,0 1 0 0 0,0-1 0 0 0,0 1 0 0 0,0-1 1 0 0,0 1-1 0 0,0 0 0 0 0,0-1 0 0 0,0 1 0 0 0,0 0 0 0 0,0 0 0 0 0,0 0 0 0 0,0 0 0 0 0,1 0 0 0 0,-1 0 0 0 0,0 0 1 0 0,0 0-1 0 0,0 0 0 0 0,0 0 0 0 0,0 1 0 0 0,0-1 0 0 0,0 0 0 0 0,0 1 0 0 0,0-1 0 0 0,0 1 0 0 0,0-1 1 0 0,0 1-1 0 0,0-1 0 0 0,0 1 0 0 0,0 0 0 0 0,-1 0 0 0 0,1-1 0 0 0,1 2 0 0 0,6 10-10 0 0,-7-8 9 0 0,-1-4 2 0 0,-3-1-9 0 0,0 0 2 0 0,1 2-4 0 0,0 3 6 0 0,0 7-3 0 0,-2 17 2 0 0,-1 0-1 0 0,-2 0 1 0 0,-1-1 0 0 0,-1 1 0 0 0,-2-2 0 0 0,0 1 0 0 0,-2-2-1 0 0,-21 35 1 0 0,-19 33-31 0 0,-49 77 312 0 0,101-169-191 0 0,1 0 0 0 0,-1 1 1 0 0,0-1-1 0 0,0 0 0 0 0,1 0 0 0 0,-1 0 0 0 0,0 0 0 0 0,0 0 0 0 0,0 0 0 0 0,0 0 0 0 0,0 0 0 0 0,0 0 1 0 0,-1-1-1 0 0,1 1 0 0 0,0 0 0 0 0,0-1 0 0 0,-1 1 0 0 0,1-1 0 0 0,0 1 0 0 0,-1-1 0 0 0,1 1 1 0 0,0-1-1 0 0,-2 0 0 0 0,1-1 14 0 0,1 1-1 0 0,-1-1 1 0 0,1 0 0 0 0,-1 0 0 0 0,1 0-1 0 0,0 0 1 0 0,0-1 0 0 0,0 1 0 0 0,0 0 0 0 0,0 0-1 0 0,0-1 1 0 0,0 1 0 0 0,0-1 0 0 0,0 1-1 0 0,0-1 1 0 0,1 1 0 0 0,-1-1 0 0 0,1 1 0 0 0,-1-3-1 0 0,-1-2-78 0 0,0 0-1 0 0,1-1 0 0 0,0 1 0 0 0,0 0 0 0 0,1 0 0 0 0,0-1 0 0 0,0 1 1 0 0,0 0-1 0 0,2-8 0 0 0,14-59-30 0 0,-9 48 5 0 0,106-348-7 0 0,-17 62 157 0 0,-95 307-114 0 0,0 1 1 0 0,0-1 0 0 0,0 1-1 0 0,0-1 1 0 0,1 1-1 0 0,-1 0 1 0 0,1-1 0 0 0,0 1-1 0 0,0 0 1 0 0,0 0-1 0 0,1 0 1 0 0,-1 1 0 0 0,1-1-1 0 0,3-3 1 0 0,-4 5-29 0 0,1 0 0 0 0,-1 0 0 0 0,1 0 0 0 0,-1 0-1 0 0,0 1 1 0 0,1-1 0 0 0,-1 1 0 0 0,1 0 0 0 0,0-1 0 0 0,-1 1 0 0 0,1 0 0 0 0,-1 0 0 0 0,1 1 0 0 0,-1-1 0 0 0,1 0 0 0 0,-1 1 0 0 0,1 0-1 0 0,-1-1 1 0 0,1 1 0 0 0,-1 0 0 0 0,3 2 0 0 0,18 9-7 0 0,0 1-1 0 0,-1 1 1 0 0,-1 1 0 0 0,0 1-1 0 0,-1 0 1 0 0,0 2 0 0 0,-2 1-1 0 0,21 25 1 0 0,-16-15-116 0 0,-2 1 1 0 0,31 57-1 0 0,21 69-387 0 0,-8-16 206 0 0,-40-98 339 0 0,1-2 1 0 0,3 0-1 0 0,1-2 0 0 0,68 67 1 0 0,-99-104 0 0 0,-1-1 0 0 0,1 1 0 0 0,-1 0 0 0 0,1 0 0 0 0,-1-1 0 0 0,1 1 0 0 0,-1-1 0 0 0,0 1 0 0 0,1-1 0 0 0,-1 0 0 0 0,-2 1 0 0 0,-55-1 40 0 0,-81-10 1 0 0,44 2-27 0 0,-580-36-159 0 0,561 40-1288 0 0,85 4-120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4:21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8626 0 0,'68'-15'79'0'0,"1"4"0"0"0,122-7 0 0 0,856 45-6 0 0,-896-20-24 0 0,-1 3 383 0 0,182 37 1 0 0,-328-46-445 0 0,190 44-793 0 0,-166-36-1315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 15667 0 0,'-4'-5'80'0'0,"9"15"-432"0"0,2 3 288 0 0,4 7 32 0 0,-1 1 40 0 0,-2 7-24 0 0,2 5-72 0 0,-2 2-424 0 0,-1 4-376 0 0,-2 4-232 0 0,-3 3-3601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1201 9650 0 0,'-115'-92'2906'0'0,"110"88"-2859"0"0,1-1 0 0 0,0 0 0 0 0,0 0 1 0 0,0-1-1 0 0,1 1 0 0 0,0-1 0 0 0,0 1 0 0 0,0-1 0 0 0,1 0 1 0 0,0 0-1 0 0,0 0 0 0 0,0-1 0 0 0,1 1 0 0 0,0 0 0 0 0,0-1 1 0 0,1 1-1 0 0,-1 0 0 0 0,2-13 0 0 0,2-6 45 0 0,1-1 0 0 0,1 1 1 0 0,12-34-1 0 0,-11 39-30 0 0,132-573 980 0 0,-113 385 103 0 0,-24 206-1141 0 0,-1 0 0 0 0,1 0 0 0 0,-1-1 1 0 0,1 1-1 0 0,0 0 0 0 0,0 0 0 0 0,-1 0 0 0 0,2 0 0 0 0,1-3 0 0 0,-3 5-12 0 0,1-1-1 0 0,-1 1 1 0 0,1-1-1 0 0,-1 0 0 0 0,1 1 1 0 0,0-1-1 0 0,-1 1 1 0 0,1 0-1 0 0,0-1 0 0 0,-1 1 1 0 0,1 0-1 0 0,0-1 1 0 0,0 1-1 0 0,-1 0 0 0 0,1 0 1 0 0,0-1-1 0 0,0 1 1 0 0,-1 0-1 0 0,2 0 1 0 0,0 1-2 0 0,1-1 1 0 0,-1 1 0 0 0,0-1-1 0 0,0 1 1 0 0,0 0 0 0 0,0 0 0 0 0,-1 0-1 0 0,1 0 1 0 0,0 1 0 0 0,0-1 0 0 0,-1 0-1 0 0,1 1 1 0 0,-1-1 0 0 0,1 1-1 0 0,-1 0 1 0 0,1-1 0 0 0,-1 1 0 0 0,2 4-1 0 0,21 34-83 0 0,29 72 0 0 0,15 26 155 0 0,53 46-134 0 0,-99-156 76 0 0,0-1 0 0 0,2 0 0 0 0,1-2-1 0 0,34 26 1 0 0,9-1-38 0 0,48 39 50 0 0,-99-74-34 0 0,0 1 0 0 0,-2 0 1 0 0,0 1-1 0 0,18 27 0 0 0,-31-42 14 0 0,-1 0 0 0 0,0 0-1 0 0,1 0 1 0 0,-1 0 0 0 0,0 0-1 0 0,0 0 1 0 0,0 1 0 0 0,0-1-1 0 0,-1 0 1 0 0,1 1 0 0 0,-1-1-1 0 0,1 0 1 0 0,-1 1 0 0 0,0-1-1 0 0,0 1 1 0 0,0-1 0 0 0,0 0-1 0 0,0 1 1 0 0,0-1 0 0 0,-2 4-1 0 0,1-3 4 0 0,-1-1 0 0 0,1 0-1 0 0,-1 0 1 0 0,0 0 0 0 0,1 0-1 0 0,-1 0 1 0 0,0-1-1 0 0,0 1 1 0 0,0 0 0 0 0,-1-1-1 0 0,1 0 1 0 0,0 1-1 0 0,0-1 1 0 0,-1 0 0 0 0,1 0-1 0 0,-1 0 1 0 0,1-1-1 0 0,-1 1 1 0 0,-2 0 0 0 0,-32 7 16 0 0,0-2 1 0 0,-49 2 0 0 0,-78-5 40 0 0,134-3-46 0 0,-59-4 41 0 0,-95-17-1 0 0,129 14-182 0 0,30 2-468 0 0,24 5-147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8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149 120 13267 0 0,'-24'-16'287'0'0,"15"11"-251"0"0,0-1 0 0 0,0 0 0 0 0,1 0 0 0 0,-8-8 0 0 0,14 12-157 0 0,0 1 1 0 0,1-1-1 0 0,0 0 1 0 0,-1 0-1 0 0,1 1 1 0 0,0-1-1 0 0,0 0 1 0 0,0 0 0 0 0,0 0-1 0 0,0 0 1 0 0,0 0-1 0 0,1-1 1 0 0,-1 1-1 0 0,1 0 1 0 0,-1 0-1 0 0,1 0 1 0 0,0 0-1 0 0,0-1 1 0 0,0 1 0 0 0,0 0-1 0 0,0 0 1 0 0,0-1-1 0 0,1 1 1 0 0,0-3-1 0 0,0 4 97 0 0,-1 0-1 0 0,1 0 0 0 0,0 1 1 0 0,-1-1-1 0 0,1 0 0 0 0,0 0 1 0 0,0 0-1 0 0,0 1 0 0 0,-1-1 1 0 0,1 0-1 0 0,0 1 0 0 0,0-1 1 0 0,0 1-1 0 0,0-1 0 0 0,0 1 1 0 0,0 0-1 0 0,0-1 0 0 0,0 1 1 0 0,0 0-1 0 0,1 0 0 0 0,-1-1 1 0 0,0 1-1 0 0,0 0 0 0 0,0 0 1 0 0,0 0-1 0 0,0 0 0 0 0,0 1 1 0 0,0-1-1 0 0,0 0 0 0 0,0 0 1 0 0,2 1-1 0 0,34 10 100 0 0,-35-10-88 0 0,15 5 32 0 0,0 1 0 0 0,0 1-1 0 0,-1 1 1 0 0,15 11 0 0 0,-26-17-14 0 0,-1 0-1 0 0,0 0 1 0 0,0 1 0 0 0,0-1 0 0 0,0 1 0 0 0,0 0 0 0 0,-1 0-1 0 0,0 1 1 0 0,0-1 0 0 0,0 1 0 0 0,0 0 0 0 0,-1-1 0 0 0,0 1 0 0 0,0 0-1 0 0,0 0 1 0 0,-1 1 0 0 0,1-1 0 0 0,0 7 0 0 0,-2-8-2 0 0,-1 1-1 0 0,1-1 1 0 0,-1 0 0 0 0,0 1 0 0 0,0-1-1 0 0,0 0 1 0 0,0 0 0 0 0,-1 0-1 0 0,0 0 1 0 0,0 0 0 0 0,0 0 0 0 0,0 0-1 0 0,-4 4 1 0 0,-6 8 15 0 0,-23 22-1 0 0,21-22-22 0 0,-62 59 0 0 0,46-47 34 0 0,1 1 0 0 0,-26 34 1 0 0,54-61-3 0 0,0-1 1 0 0,0 0-1 0 0,0 0 1 0 0,0 1-1 0 0,0-1 1 0 0,0 0-1 0 0,1 1 1 0 0,-1-1-1 0 0,0 1 1 0 0,1-1-1 0 0,-1 1 1 0 0,1 0-1 0 0,-1-1 1 0 0,1 1-1 0 0,0-1 1 0 0,0 1-1 0 0,-1 0 1 0 0,1-1-1 0 0,1 1 1 0 0,-1 0-1 0 0,0-1 1 0 0,1 4 0 0 0,0-4 36 0 0,0 1 1 0 0,1-1 0 0 0,-1 0 0 0 0,0 1 0 0 0,1-1 0 0 0,-1 0 0 0 0,1 0 0 0 0,0 0-1 0 0,-1 0 1 0 0,1 0 0 0 0,0 0 0 0 0,0 0 0 0 0,0-1 0 0 0,-1 1 0 0 0,1-1 0 0 0,0 1 0 0 0,0-1-1 0 0,4 0 1 0 0,51 7 182 0 0,1-4-1 0 0,80-4 0 0 0,-40-1-259 0 0,-14 2-715 0 0,4 0-2153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9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8682 0 0,'100'-8'2359'0'0,"584"-3"-687"0"0,3 7-3751 0 0,-620 4 576 0 0,-4-2-1923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9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 8802 0 0,'0'0'47'0'0,"-1"0"1"0"0,1 0-1 0 0,0 0 0 0 0,0-1 1 0 0,0 1-1 0 0,0 0 1 0 0,0 0-1 0 0,-1-1 0 0 0,1 1 1 0 0,0 0-1 0 0,0-1 1 0 0,0 1-1 0 0,0 0 0 0 0,0 0 1 0 0,0-1-1 0 0,0 1 1 0 0,0 0-1 0 0,0 0 0 0 0,0-1 1 0 0,0 1-1 0 0,0 0 1 0 0,0-1-1 0 0,0 1 0 0 0,0 0 1 0 0,0 0-1 0 0,1-1 1 0 0,-1 1-1 0 0,0 0 0 0 0,0 0 1 0 0,0-1-1 0 0,0 1 1 0 0,0 0-1 0 0,1 0 0 0 0,-1 0 1 0 0,0-1-1 0 0,0 1 1 0 0,1 0-1 0 0,12-1 651 0 0,28 11-695 0 0,-28-6 187 0 0,1 0-158 0 0,177 52 106 0 0,-167-47-149 0 0,-1 0 1 0 0,0 2 0 0 0,-1 1-1 0 0,0 1 1 0 0,36 27-1 0 0,-55-37 7 0 0,1 0 1 0 0,-1-1-1 0 0,0 1 0 0 0,0 0 1 0 0,-1 1-1 0 0,1-1 0 0 0,-1 0 1 0 0,0 1-1 0 0,1 0 0 0 0,-2-1 1 0 0,1 1-1 0 0,0 0 0 0 0,-1 0 1 0 0,1 0-1 0 0,-1 0 0 0 0,0 0 1 0 0,-1 0-1 0 0,1 0 0 0 0,-1 0 1 0 0,0 1-1 0 0,0-1 0 0 0,0 0 1 0 0,0 0-1 0 0,-1 0 0 0 0,0 0 1 0 0,1 1-1 0 0,-2-1 0 0 0,1 0 1 0 0,0 0-1 0 0,-4 6 0 0 0,-2 3-6 0 0,0-1-1 0 0,-1 0 1 0 0,-1-1 0 0 0,1 0-1 0 0,-2 0 1 0 0,1-1-1 0 0,-22 17 1 0 0,-79 53-549 0 0,49-40-820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0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470 344 12771 0 0,'-8'-3'82'0'0,"3"1"-39"0"0,-1 1-1 0 0,0-1 0 0 0,1 1 0 0 0,-1 0 1 0 0,-6 0-1 0 0,10 1-51 0 0,1 0 0 0 0,0 0 0 0 0,-1 0 0 0 0,1 0-1 0 0,-1 1 1 0 0,1-1 0 0 0,0 0 0 0 0,-1 1 0 0 0,1-1 0 0 0,0 1 0 0 0,-1 0 0 0 0,1-1 0 0 0,0 1 0 0 0,0 0 0 0 0,-1 0 0 0 0,1 0-1 0 0,0 0 1 0 0,0 0 0 0 0,0 0 0 0 0,0 0 0 0 0,0 0 0 0 0,1 0 0 0 0,-1 0 0 0 0,0 1 0 0 0,0 1 0 0 0,-7 15-101 0 0,-9 32 0 0 0,-5 12 31 0 0,2-28 30 0 0,3-13 42 0 0,2-5 13 0 0,-3 16 12 0 0,2 6 15 0 0,-94 241-978 0 0,63-158 94 0 0,46-119 860 0 0,-1 1-1 0 0,1-1 1 0 0,0 1 0 0 0,-1-1 0 0 0,1 0-1 0 0,-1 0 1 0 0,0 0 0 0 0,1 0 0 0 0,-1 0-1 0 0,0 0 1 0 0,0 0 0 0 0,-3 1-1 0 0,5-3 0 0 0,-1 0 0 0 0,1 1 0 0 0,-1-1 0 0 0,1 0 0 0 0,-1 0 0 0 0,1 0-1 0 0,-1 0 1 0 0,1 0 0 0 0,-1 1 0 0 0,1-1 0 0 0,-1 0 0 0 0,1 0 0 0 0,-1 0-1 0 0,1 0 1 0 0,-1 0 0 0 0,1-1 0 0 0,-1 1 0 0 0,1 0 0 0 0,-1 0-1 0 0,1 0 1 0 0,0 0 0 0 0,-1 0 0 0 0,1-1 0 0 0,-2 1 0 0 0,1-1 0 0 0,1 0 0 0 0,-1 0 0 0 0,0 0 1 0 0,0-1-1 0 0,0 1 0 0 0,1 0 0 0 0,-1 0 1 0 0,1 0-1 0 0,-1 0 0 0 0,1-1 0 0 0,-1 1 1 0 0,1 0-1 0 0,0-1 0 0 0,-1-1 0 0 0,-1-13 83 0 0,1 0-1 0 0,0 0 0 0 0,1-1 1 0 0,1 1-1 0 0,2-17 0 0 0,19-83 370 0 0,-17 96-411 0 0,114-393 242 0 0,-104 370-279 0 0,44-115 5 0 0,-52 141 41 0 0,2 1 1 0 0,0 1-1 0 0,0-1 0 0 0,1 1 1 0 0,1 1-1 0 0,1 0 1 0 0,16-15-1 0 0,-24 25 0 0 0,0 1 0 0 0,0 0 0 0 0,0 0 0 0 0,0 0 0 0 0,0 1 0 0 0,1 0 0 0 0,-1-1 0 0 0,1 2 1 0 0,0-1-1 0 0,0 0 0 0 0,-1 1 0 0 0,1 0 0 0 0,0 0 0 0 0,0 0 0 0 0,0 1 0 0 0,0 0 0 0 0,0 0 0 0 0,1 0 0 0 0,-1 1 0 0 0,6 0 0 0 0,-4 1-24 0 0,0 1 1 0 0,-1-1-1 0 0,0 1 1 0 0,1 0-1 0 0,-1 0 0 0 0,0 1 1 0 0,0-1-1 0 0,-1 1 1 0 0,1 1-1 0 0,-1-1 1 0 0,0 1-1 0 0,0 0 0 0 0,-1 0 1 0 0,6 8-1 0 0,83 132 102 0 0,48 86-153 0 0,3 5-12 0 0,-127-213 22 0 0,-8-12 20 0 0,0 1 0 0 0,-2 1 0 0 0,13 23 0 0 0,-20-35-7 0 0,0 0 0 0 0,1 0 0 0 0,-1 0 0 0 0,0 0 0 0 0,0 1 0 0 0,0-1 0 0 0,0 0 0 0 0,0 0 0 0 0,0 0 0 0 0,0 1 0 0 0,0-1 0 0 0,0 0 0 0 0,0 0 0 0 0,-1 0 1 0 0,1 0-1 0 0,0 0 0 0 0,-1 1 0 0 0,1-1 0 0 0,-1 0 0 0 0,0 0 0 0 0,1 0 0 0 0,-1 0 0 0 0,0 0 0 0 0,1 0 0 0 0,-1-1 0 0 0,0 1 0 0 0,0 0 0 0 0,0 0 0 0 0,0 0 0 0 0,0-1 0 0 0,0 1 0 0 0,0 0 0 0 0,0-1 0 0 0,0 1 0 0 0,0-1 0 0 0,-2 1 1 0 0,-6 2 25 0 0,1 0 0 0 0,-1 0 0 0 0,-16 2 0 0 0,17-4-28 0 0,-69 10 139 0 0,-120 1 0 0 0,119-9-109 0 0,19 0-40 0 0,-359 26-193 0 0,347-21-1127 0 0,44-3 50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1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21 11923 0 0,'-1'0'282'0'0,"-1"-1"1"0"0,0 1 0 0 0,0-1-1 0 0,1 0 1 0 0,-1 0-1 0 0,0 0 1 0 0,1 0 0 0 0,-1 0-1 0 0,1 0 1 0 0,-1 0 0 0 0,1 0-1 0 0,-1-1 1 0 0,1 1 0 0 0,0-1-1 0 0,0 1 1 0 0,0-1 0 0 0,-1-1-1 0 0,-16 20 310 0 0,-3 28-387 0 0,3 2-1 0 0,-25 94 1 0 0,21-63-185 0 0,-47 159-2019 0 0,58-196 125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1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22 8898 0 0,'-4'-3'242'0'0,"-1"0"0"0"0,1 1 0 0 0,-1 0-1 0 0,0 0 1 0 0,0 0 0 0 0,0 0 0 0 0,0 1 0 0 0,0-1 0 0 0,0 1 0 0 0,0 1-1 0 0,0-1 1 0 0,-1 1 0 0 0,1 0 0 0 0,0 0 0 0 0,0 0 0 0 0,-1 1 0 0 0,-5 1 0 0 0,1 1-169 0 0,0 1 1 0 0,1 0 0 0 0,-1 0 0 0 0,1 1-1 0 0,0 1 1 0 0,0-1 0 0 0,-13 13 0 0 0,-8 7 72 0 0,2 1 1 0 0,1 2-1 0 0,1 1 1 0 0,-28 40-1 0 0,-75 138 2 0 0,100-153-145 0 0,1 1 0 0 0,-29 86 0 0 0,43-97 6 0 0,1 1 0 0 0,2 1 0 0 0,2-1 0 0 0,-5 85 0 0 0,14-114-22 0 0,0 0-1 0 0,1 0 1 0 0,0-1 0 0 0,2 1-1 0 0,0 0 1 0 0,0-1-1 0 0,2 1 1 0 0,0-1-1 0 0,0 0 1 0 0,1 0-1 0 0,1-1 1 0 0,1 0-1 0 0,0 0 1 0 0,1-1-1 0 0,0 0 1 0 0,1 0-1 0 0,20 19 1 0 0,20 7-297 0 0,5-5-527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1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39 6209 0 0,'3'-6'762'0'0,"0"1"0"0"0,0 0-1 0 0,0 0 1 0 0,0 0 0 0 0,9-7 2786 0 0,-14 34-3293 0 0,-1 0 1 0 0,-1 0 0 0 0,-1-1 0 0 0,-1 0-1 0 0,-1 1 1 0 0,-16 34 0 0 0,4-7-127 0 0,-20 52-109 0 0,11-33-571 0 0,3 0 1 0 0,-23 104 0 0 0,45-151-741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2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13027 0 0,'0'0'48'0'0,"-1"-1"-1"0"0,1 1 1 0 0,0 0 0 0 0,0 0 0 0 0,0 0 0 0 0,0 0-1 0 0,0 0 1 0 0,0 0 0 0 0,-1 0 0 0 0,1 0 0 0 0,0 0-1 0 0,0-1 1 0 0,0 1 0 0 0,0 0 0 0 0,0 0 0 0 0,0 0-1 0 0,0 0 1 0 0,0 0 0 0 0,0 0 0 0 0,0-1 0 0 0,-1 1-1 0 0,1 0 1 0 0,0 0 0 0 0,0 0 0 0 0,0 0 0 0 0,0 0-1 0 0,0-1 1 0 0,0 1 0 0 0,0 0 0 0 0,0 0 0 0 0,0 0-1 0 0,0 0 1 0 0,0-1 0 0 0,0 1 0 0 0,1 0 0 0 0,-1 0-1 0 0,0 0 1 0 0,0 0 0 0 0,0 0 0 0 0,0 0 0 0 0,0-1-1 0 0,0 1 1 0 0,0 0 0 0 0,0 0 0 0 0,0 0 0 0 0,0 0-1 0 0,1 0 1 0 0,-1 0 0 0 0,0 0 0 0 0,0-1 0 0 0,0 1-1 0 0,13-2 816 0 0,25 6-881 0 0,-27-3 478 0 0,87 2-1182 0 0,194-17 0 0 0,-231 7-1912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0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421 357 12043 0 0,'-15'-22'384'0'0,"10"13"-239"0"0,-1 1 0 0 0,0-1 1 0 0,-1 1-1 0 0,0 0 0 0 0,-10-9 1 0 0,14 16-103 0 0,-1-1-16 0 0,-1-3-22 0 0,-3-3-7 0 0,-6-2-8 0 0,-3 5-6 0 0,5 5 5 0 0,-9 6-9 0 0,11 1-9 0 0,-1-1-1 0 0,1 1 1 0 0,0 1-1 0 0,-12 11 1 0 0,17-15 20 0 0,0 1 1 0 0,1 0-1 0 0,0 0 0 0 0,-6 9 1 0 0,10-14 7 0 0,-1 1 1 0 0,1 0-1 0 0,-1-1 0 0 0,1 1 1 0 0,-1-1-1 0 0,1 1 1 0 0,0 0-1 0 0,-1-1 0 0 0,1 1 1 0 0,0 0-1 0 0,0 0 1 0 0,-1-1-1 0 0,1 1 0 0 0,0 0 1 0 0,0 0-1 0 0,0-1 1 0 0,0 1-1 0 0,0 0 0 0 0,0 0 1 0 0,0 0-1 0 0,0-1 1 0 0,0 1-1 0 0,0 0 0 0 0,1 0 1 0 0,-1-1-1 0 0,0 1 1 0 0,0 0-1 0 0,1 0 0 0 0,-1-1 1 0 0,0 1-1 0 0,1 0 1 0 0,-1-1-1 0 0,1 1 0 0 0,-1-1 1 0 0,1 1-1 0 0,-1 0 1 0 0,1-1-1 0 0,-1 1 0 0 0,1-1 1 0 0,0 0-1 0 0,-1 1 0 0 0,1-1 1 0 0,0 1-1 0 0,-1-1 1 0 0,1 0-1 0 0,0 1 0 0 0,0-1 1 0 0,-1 0-1 0 0,1 0 1 0 0,0 0-1 0 0,0 0 0 0 0,4 0 33 0 0,-1 0 0 0 0,0-1-1 0 0,1 1 1 0 0,-1-1-1 0 0,0-1 1 0 0,0 1 0 0 0,0 0-1 0 0,0-1 1 0 0,8-4-1 0 0,-3 2 26 0 0,6-3-12 0 0,-1-1 1 0 0,0 0 0 0 0,-1 0 0 0 0,0-1 0 0 0,0-1-1 0 0,-1 0 1 0 0,0-1 0 0 0,17-21 0 0 0,-22 24-40 0 0,-1 0 1 0 0,0-1 0 0 0,0 0-1 0 0,-1 0 1 0 0,0 0-1 0 0,-1 0 1 0 0,0-1-1 0 0,-1 1 1 0 0,0-1 0 0 0,0 0-1 0 0,-1-1 1 0 0,0 1-1 0 0,-1 0 1 0 0,1-16-1 0 0,-2 23 6 0 0,0-1 0 0 0,-1 1 0 0 0,1 0 0 0 0,-1-1 0 0 0,1 1 0 0 0,-1 0 0 0 0,0 0 0 0 0,0 0-1 0 0,0-1 1 0 0,-1 1 0 0 0,1 1 0 0 0,-1-1 0 0 0,0 0 0 0 0,0 0 0 0 0,0 0 0 0 0,0 1 0 0 0,0-1 0 0 0,0 1-1 0 0,-1 0 1 0 0,-3-3 0 0 0,1 2-9 0 0,0 0-1 0 0,0 1 1 0 0,0 0 0 0 0,0 0-1 0 0,-1 1 1 0 0,1-1 0 0 0,-1 1-1 0 0,1 0 1 0 0,-1 0-1 0 0,1 1 1 0 0,-9 0 0 0 0,-3 0-7 0 0,0 2 1 0 0,1 0 0 0 0,-1 1 0 0 0,1 0-1 0 0,0 2 1 0 0,0-1 0 0 0,0 2 0 0 0,0 0-1 0 0,1 1 1 0 0,0 1 0 0 0,1 0 0 0 0,0 1-1 0 0,0 1 1 0 0,1 0 0 0 0,0 1 0 0 0,1 0-1 0 0,-20 23 1 0 0,25-25-6 0 0,1 1 0 0 0,0-1 0 0 0,1 1-1 0 0,0 1 1 0 0,0-1 0 0 0,1 0 0 0 0,1 1 0 0 0,0 0 0 0 0,-3 16 0 0 0,5-20-1 0 0,0-1 0 0 0,0 1 1 0 0,1-1-1 0 0,0 1 1 0 0,0-1-1 0 0,0 1 1 0 0,1-1-1 0 0,0 1 0 0 0,0-1 1 0 0,1 1-1 0 0,0-1 1 0 0,0 0-1 0 0,0 0 0 0 0,1 0 1 0 0,0 0-1 0 0,0 0 1 0 0,6 8-1 0 0,-6-11 7 0 0,1 0 1 0 0,-1-1-1 0 0,0 0 0 0 0,1 1 1 0 0,-1-1-1 0 0,1 0 0 0 0,-1-1 1 0 0,1 1-1 0 0,0-1 0 0 0,0 1 1 0 0,0-1-1 0 0,0 0 1 0 0,0-1-1 0 0,0 1 0 0 0,0-1 1 0 0,0 1-1 0 0,0-1 0 0 0,0-1 1 0 0,5 1-1 0 0,7-2 16 0 0,-1-1 0 0 0,0 0 1 0 0,25-8-1 0 0,-14 2-1 0 0,-1-2 0 0 0,0 0 0 0 0,28-17 0 0 0,-43 22-3 0 0,0-1-1 0 0,0 0 1 0 0,0 0-1 0 0,-1-1 1 0 0,0-1-1 0 0,-1 1 1 0 0,0-2-1 0 0,0 1 1 0 0,10-17-1 0 0,-15 21 3 0 0,0-1 0 0 0,-1 0 0 0 0,1-1 0 0 0,-1 1 0 0 0,-1 0 0 0 0,1-1 0 0 0,-1 1 1 0 0,1-13-1 0 0,-2 17-8 0 0,0 0-1 0 0,0 0 1 0 0,0 0 0 0 0,0 0 0 0 0,0 0 0 0 0,-1 0 0 0 0,1 0 0 0 0,-1 0 0 0 0,1 0 0 0 0,-1 0 0 0 0,0 0 0 0 0,0 0 0 0 0,0 1 0 0 0,0-1 0 0 0,0 0 0 0 0,0 0 0 0 0,0 1 0 0 0,0-1 0 0 0,-1 1 0 0 0,1-1 0 0 0,-1 1 0 0 0,1 0 0 0 0,-1 0 0 0 0,1 0 0 0 0,-1-1 0 0 0,0 1 0 0 0,0 1 0 0 0,1-1 0 0 0,-1 0 0 0 0,0 0 0 0 0,0 1 0 0 0,-4-2 0 0 0,-4 1-10 0 0,0 0 0 0 0,-1 1 1 0 0,1 0-1 0 0,0 0 0 0 0,-1 1 1 0 0,1 1-1 0 0,0-1 0 0 0,0 2 1 0 0,0-1-1 0 0,0 1 0 0 0,0 1 1 0 0,0 0-1 0 0,-16 10 0 0 0,7-3 1 0 0,2 1 0 0 0,-1 0 0 0 0,2 2 0 0 0,0 0-1 0 0,-25 27 1 0 0,36-34-15 0 0,0 0 0 0 0,1 0 0 0 0,0 0 0 0 0,0 1 0 0 0,1-1 0 0 0,-5 14 0 0 0,-6 15-203 0 0,13-35 88 0 0,0 1-1 0 0,0 0 0 0 0,0-1 1 0 0,1 1-1 0 0,-1 0 0 0 0,1 0 1 0 0,-1-1-1 0 0,1 1 1 0 0,-1 0-1 0 0,1 0 0 0 0,0 0 1 0 0,0-1-1 0 0,0 1 0 0 0,0 0 1 0 0,0 0-1 0 0,1 0 0 0 0,-1 0 1 0 0,0-1-1 0 0,1 1 0 0 0,-1 0 1 0 0,1 0-1 0 0,1 3 1 0 0,-1-4 53 0 0,0-1 1 0 0,1 1-1 0 0,-1 0 1 0 0,0 0-1 0 0,0 0 1 0 0,0 0-1 0 0,1-1 1 0 0,-1 1-1 0 0,0-1 1 0 0,1 1-1 0 0,-1-1 1 0 0,0 1-1 0 0,1-1 1 0 0,-1 0-1 0 0,1 0 1 0 0,-1 0-1 0 0,0 0 1 0 0,1 0-1 0 0,-1 0 1 0 0,1 0-1 0 0,-1 0 1 0 0,1 0-1 0 0,-1-1 1 0 0,0 1 0 0 0,1 0-1 0 0,-1-1 1 0 0,0 1-1 0 0,1-1 1 0 0,1-1-1 0 0,-1 1 87 0 0,0 1-1 0 0,1-1 1 0 0,-1-1-1 0 0,0 1 1 0 0,0 0 0 0 0,0 0-1 0 0,0-1 1 0 0,0 1-1 0 0,0-1 1 0 0,0 0-1 0 0,0 0 1 0 0,0 0 0 0 0,-1 0-1 0 0,1 0 1 0 0,-1 0-1 0 0,0 0 1 0 0,1 0-1 0 0,-1 0 1 0 0,0-1 0 0 0,0 1-1 0 0,0 0 1 0 0,-1-1-1 0 0,1 1 1 0 0,0-5-1 0 0,0 4 44 0 0,0 0-1 0 0,0 0 0 0 0,1 0 0 0 0,-1 1 0 0 0,1-1 0 0 0,-1 0 1 0 0,4-3-1 0 0,7-12 330 0 0,-11 14-116 0 0,1-1 1 0 0,-1 1-1 0 0,1-1 1 0 0,-1 0-1 0 0,-1 1 0 0 0,2-7 1 0 0,3-18 1911 0 0,-5 27-2043 0 0,0 1-1 0 0,1 0 0 0 0,-1 0 0 0 0,0 0 0 0 0,1 0 0 0 0,-1 0 0 0 0,0-1 0 0 0,1 1 0 0 0,-1 0 0 0 0,1 0 0 0 0,0 0 0 0 0,-1 0 0 0 0,1 0 1 0 0,0 1-1 0 0,0-1 0 0 0,0 0 0 0 0,-1 0 0 0 0,1 0 0 0 0,0 1 0 0 0,2-2 0 0 0,-2 2-106 0 0,-1 1-1 0 0,1-1 0 0 0,0 0 1 0 0,-1 1-1 0 0,1-1 1 0 0,-1 1-1 0 0,1-1 0 0 0,0 1 1 0 0,-1-1-1 0 0,1 1 1 0 0,-1 0-1 0 0,1-1 0 0 0,-1 1 1 0 0,0 0-1 0 0,1-1 1 0 0,-1 1-1 0 0,0 0 0 0 0,1-1 1 0 0,-1 1-1 0 0,0 0 1 0 0,0 0-1 0 0,1 0 0 0 0,10 57-527 0 0,-10-54 663 0 0,12 180-198 0 0,-10-108 65 0 0,3 234-91 0 0,-5-138 110 0 0,-8 203 184 0 0,-1-61 108 0 0,8-205-197 0 0,6 475 373 0 0,38 0-261 0 0,83 791 14 0 0,-85-823-226 0 0,-2-78 47 0 0,21 262-20 0 0,30 367 9 0 0,-46-729-1665 0 0,-39-326-555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27 129 12123 0 0,'-1'-1'107'0'0,"-1"1"-1"0"0,0-1 1 0 0,1 0 0 0 0,-1 0 0 0 0,0-1 0 0 0,1 1 0 0 0,0 0 0 0 0,-1 0 0 0 0,1-1 0 0 0,0 1 0 0 0,-1-1 0 0 0,1 1 0 0 0,0-1 0 0 0,0 0 0 0 0,0 1 0 0 0,0-1 0 0 0,1 0 0 0 0,-1 0-1 0 0,0 1 1 0 0,1-1 0 0 0,-1 0 0 0 0,0-4 0 0 0,2 4-99 0 0,-1-1 0 0 0,0 1 0 0 0,1 0 0 0 0,0-1 0 0 0,-1 1 0 0 0,1 0 0 0 0,0-1-1 0 0,0 1 1 0 0,0 0 0 0 0,0 0 0 0 0,1 0 0 0 0,-1 0 0 0 0,1 0 0 0 0,-1 0 0 0 0,1 0 0 0 0,0 0 0 0 0,0 1 0 0 0,2-3-1 0 0,2-1 86 0 0,0 0-1 0 0,1 1 0 0 0,0 0 0 0 0,0 0 0 0 0,0 0 0 0 0,1 1 0 0 0,-1 0 1 0 0,1 0-1 0 0,0 1 0 0 0,0 0 0 0 0,0 0 0 0 0,0 1 0 0 0,0 0 0 0 0,0 0 1 0 0,0 1-1 0 0,0 0 0 0 0,0 1 0 0 0,0 0 0 0 0,0 0 0 0 0,0 0 0 0 0,0 1 0 0 0,11 4 1 0 0,-10-3-91 0 0,-1-1 1 0 0,1 2 0 0 0,-1-1-1 0 0,0 1 1 0 0,0 1 0 0 0,0-1-1 0 0,-1 1 1 0 0,1 0-1 0 0,12 13 1 0 0,-16-13-3 0 0,0 0 0 0 0,0 0 0 0 0,0 0 1 0 0,-1 1-1 0 0,0-1 0 0 0,0 1 0 0 0,0 0 0 0 0,-1 0 0 0 0,0 0 0 0 0,0 0 0 0 0,0 0 0 0 0,-1 1 0 0 0,0-1 1 0 0,0 12-1 0 0,0-4-2 0 0,-1-1 1 0 0,-1 1 0 0 0,0 0 0 0 0,-1 0-1 0 0,-1-1 1 0 0,0 1 0 0 0,0-1 0 0 0,-2 0-1 0 0,-10 25 1 0 0,4-20 17 0 0,0 1-1 0 0,-1-2 0 0 0,0 0 1 0 0,-1 0-1 0 0,-28 25 1 0 0,24-24 41 0 0,-1 0-52 0 0,-28 22 1 0 0,42-36 43 0 0,-1-1 0 0 0,1 0 0 0 0,-1 0 1 0 0,0 0-1 0 0,0-1 0 0 0,0 1 0 0 0,0-1 1 0 0,0 0-1 0 0,-1-1 0 0 0,1 1 0 0 0,0-1 1 0 0,-9 1-1 0 0,13-2-31 0 0,1 0 1 0 0,-1 0 0 0 0,0 0 0 0 0,1-1-1 0 0,-1 1 1 0 0,0 0 0 0 0,1 0-1 0 0,-1 0 1 0 0,0 0 0 0 0,1-1-1 0 0,-1 1 1 0 0,0 0 0 0 0,1-1-1 0 0,-1 1 1 0 0,1 0 0 0 0,-1-1 0 0 0,1 1-1 0 0,-1-1 1 0 0,1 1 0 0 0,-1-1-1 0 0,1 1 1 0 0,-1-1 0 0 0,1 1-1 0 0,-1-1 1 0 0,1 1 0 0 0,0-1-1 0 0,-1 0 1 0 0,1 1 0 0 0,0-1 0 0 0,0 0-1 0 0,0 1 1 0 0,-1-1 0 0 0,1 0-1 0 0,0 1 1 0 0,0-1 0 0 0,0 0-1 0 0,0 1 1 0 0,0-1 0 0 0,0 0 0 0 0,0 1-1 0 0,0-1 1 0 0,0 0 0 0 0,1 1-1 0 0,-1-1 1 0 0,0 0 0 0 0,1 0-1 0 0,12-33 222 0 0,-13 33-233 0 0,11-19 16 0 0,1 1-1 0 0,0 1 1 0 0,1 0-1 0 0,1 0 0 0 0,21-20 1 0 0,89-70-105 0 0,-61 56 45 0 0,-35 27 29 0 0,38-33-47 0 0,100-66 1 0 0,-164 123 49 0 0,0 0 0 0 0,1 0 0 0 0,-1 0-1 0 0,0 0 1 0 0,0 0 0 0 0,1 0 0 0 0,-1 0 0 0 0,5 0 0 0 0,-6 1 3 0 0,-1 0 1 0 0,0 0 0 0 0,1 0 0 0 0,-1 0-1 0 0,0 0 1 0 0,1 0 0 0 0,-1 0-1 0 0,0 0 1 0 0,0 0 0 0 0,1 0 0 0 0,-1 0-1 0 0,0 0 1 0 0,1 1 0 0 0,-1-1-1 0 0,0 0 1 0 0,1 0 0 0 0,-1 0 0 0 0,0 0-1 0 0,0 1 1 0 0,1-1 0 0 0,-1 0-1 0 0,0 0 1 0 0,0 1 0 0 0,0-1 0 0 0,1 0-1 0 0,-1 1 1 0 0,-2 14-21 0 0,-34 68 112 0 0,-4 11-141 0 0,38-89 43 0 0,-8 25 31 0 0,1 0 1 0 0,-5 35-1 0 0,13-58-71 0 0,0 1 0 0 0,0-1-1 0 0,1 1 1 0 0,0-1 0 0 0,0 1 0 0 0,0-1-1 0 0,1 1 1 0 0,0-1 0 0 0,1 1 0 0 0,0-1-1 0 0,0 0 1 0 0,1 0 0 0 0,-1 1 0 0 0,7 9 0 0 0,-7-14-86 0 0,-1-1 0 0 0,1 0 1 0 0,0 0-1 0 0,0 0 1 0 0,0 0-1 0 0,0 0 1 0 0,0 0-1 0 0,1-1 1 0 0,-1 1-1 0 0,1-1 1 0 0,-1 1-1 0 0,1-1 0 0 0,-1 0 1 0 0,4 1-1 0 0,18 4-2786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879 0 15515 0 0,'-2'1'74'0'0,"0"0"0"0"0,0 1-1 0 0,0-1 1 0 0,0 0 0 0 0,0 1-1 0 0,0-1 1 0 0,0 1 0 0 0,1-1 0 0 0,-1 1-1 0 0,0 0 1 0 0,1 0 0 0 0,0-1-1 0 0,-1 1 1 0 0,0 3 0 0 0,-4 3-29 0 0,-44 45 1082 0 0,-81 68-1 0 0,-69 37-811 0 0,64-53-380 0 0,-137 102-3751 0 0,218-167 1690 0 0</inkml:trace>
  <inkml:trace contextRef="#ctx0" brushRef="#br0" timeOffset="1">846 523 15411 0 0,'-1'1'35'0'0,"-1"0"0"0"0,0 0 0 0 0,1 0 0 0 0,-1 0 1 0 0,1 0-1 0 0,-1 1 0 0 0,1-1 0 0 0,0 0 0 0 0,-1 1 0 0 0,1-1 0 0 0,0 1 0 0 0,0 0 0 0 0,-1 3 0 0 0,-12 29 36 0 0,5-11-7 0 0,-50 88 467 0 0,-80 114 1 0 0,101-174-425 0 0,-10 18 131 0 0,47-67 141 0 0,1-2-364 0 0,0 1 1 0 0,0-1 0 0 0,0 1-1 0 0,0-1 1 0 0,0 1-1 0 0,0 0 1 0 0,1-1 0 0 0,-1 1-1 0 0,0-1 1 0 0,0 1-1 0 0,0-1 1 0 0,1 1-1 0 0,-1-1 1 0 0,0 1 0 0 0,1-1-1 0 0,-1 0 1 0 0,0 1-1 0 0,1-1 1 0 0,-1 1 0 0 0,1-1-1 0 0,-1 0 1 0 0,0 1-1 0 0,1-1 1 0 0,-1 0-1 0 0,1 0 1 0 0,-1 1 0 0 0,1-1-1 0 0,-1 0 1 0 0,1 0-1 0 0,-1 0 1 0 0,1 1 0 0 0,0-1-1 0 0,-1 0 1 0 0,1 0-1 0 0,-1 0 1 0 0,1 0 0 0 0,-1 0-1 0 0,1 0 1 0 0,-1 0-1 0 0,2-1 1 0 0,25-4 233 0 0,-24 4-202 0 0,78-24 305 0 0,221-60-290 0 0,-277 79-29 0 0,129-28-1861 0 0,177-64 0 0 0,-253 67-623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3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24 15667 0 0,'-34'-22'814'0'0,"32"21"-495"0"0,13 9-39 0 0,114 83-268 0 0,255 201 36 0 0,-342-259-76 0 0,-2 2 1 0 0,-2 2 0 0 0,-1 1 0 0 0,-2 2-1 0 0,-2 0 1 0 0,-2 2 0 0 0,-1 2 0 0 0,-2 0-1 0 0,-3 1 1 0 0,-1 1 0 0 0,-2 1 0 0 0,-3 1-1 0 0,-1 0 1 0 0,-3 1 0 0 0,9 82 0 0 0,-15-77-295 0 0,-2 0 0 0 0,-10 108 1 0 0,4-132 145 0 0,-2 1 1 0 0,-2-2-1 0 0,0 1 1 0 0,-2-1 0 0 0,-1 0-1 0 0,-25 50 1 0 0,4-33-1128 0 0,-4-4-1359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3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41 18492 0 0,'-3'-6'250'0'0,"-3"-12"469"0"0,6 18-712 0 0,0-1 0 0 0,1 1 0 0 0,-1-1 0 0 0,0 1 0 0 0,0-1 0 0 0,1 1 0 0 0,-1-1 0 0 0,1 1 0 0 0,-1-1 0 0 0,0 1 0 0 0,1-1 0 0 0,-1 1 0 0 0,1 0 0 0 0,-1-1 0 0 0,1 1 0 0 0,-1 0 0 0 0,1-1 0 0 0,0 1 0 0 0,-1 0 0 0 0,1 0 0 0 0,-1-1 0 0 0,1 1 0 0 0,-1 0 0 0 0,1 0 0 0 0,0 0 0 0 0,-1 0 0 0 0,1 0 0 0 0,0 0 0 0 0,-1 0 1 0 0,1 0-1 0 0,0 0 0 0 0,365-8 77 0 0,-233 10-148 0 0,9-1-553 0 0,-2 1-4357 0 0,-105-2 1357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4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59 12819 0 0,'-26'-19'1974'0'0,"18"12"-1807"0"0,-1 0 1 0 0,0 1-1 0 0,-1 0 0 0 0,-15-7 0 0 0,28 57 734 0 0,-6 69 317 0 0,3-49-1299 0 0,-3 0 1 0 0,-2 0 0 0 0,-15 62-1 0 0,7-73-1571 0 0,0 3-687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178 880 13051 0 0,'-11'-6'1632'0'0,"8"4"-1503"0"0,1 0-1 0 0,-1 1 0 0 0,0-1 1 0 0,1 1-1 0 0,-1 0 1 0 0,0 0-1 0 0,0 0 1 0 0,1 0-1 0 0,-5-1 0 0 0,7-2 457 0 0,0 0-546 0 0,1 1 1 0 0,-1 0-1 0 0,0-1 1 0 0,1 1-1 0 0,0 0 1 0 0,0 0-1 0 0,0 0 1 0 0,0 0-1 0 0,0 0 1 0 0,1 0-1 0 0,0 0 1 0 0,1-3-1 0 0,31-38-5 0 0,-10 14-1 0 0,28-51 51 0 0,81-169 0 0 0,-115 212-114 0 0,46-109 322 0 0,-56 125-23 0 0,-1 0 1 0 0,-2 0 0 0 0,0-1 0 0 0,-1 1-1 0 0,0-25 1 0 0,1-17 894 0 0,22 112-1488 0 0,-12-2 287 0 0,31 64-1 0 0,-35-89 28 0 0,1 0 0 0 0,0 0 0 0 0,2-1 0 0 0,31 34 0 0 0,20 11 15 0 0,-25-25-28 0 0,-2 1 0 0 0,43 58 0 0 0,-77-93 18 0 0,0 0 1 0 0,0 0-1 0 0,-1 0 0 0 0,0 1 0 0 0,5 13 1 0 0,-8-19 5 0 0,1 1-1 0 0,-1 0 1 0 0,0-1 0 0 0,1 1 0 0 0,-1 0 0 0 0,0 0-1 0 0,0-1 1 0 0,0 1 0 0 0,0 0 0 0 0,-1-1 0 0 0,1 1 0 0 0,0 0-1 0 0,-1-1 1 0 0,1 1 0 0 0,-1 0 0 0 0,1-1 0 0 0,-1 1 0 0 0,0-1-1 0 0,0 1 1 0 0,0-1 0 0 0,0 1 0 0 0,0-1 0 0 0,0 0-1 0 0,0 1 1 0 0,0-1 0 0 0,-1 0 0 0 0,1 0 0 0 0,0 0 0 0 0,-1 0-1 0 0,-1 1 1 0 0,-7 3 11 0 0,1 0 0 0 0,-1-1-1 0 0,0-1 1 0 0,0 0 0 0 0,-1 0-1 0 0,-10 1 1 0 0,-64 5-6 0 0,75-8-4 0 0,-156 6-67 0 0,-85-4 368 0 0,-62 1-2099 0 0,296-3 241 0 0,14-1-1223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4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163 797 17644 0 0,'0'-2'59'0'0,"0"-1"1"0"0,0 0-1 0 0,1 0 1 0 0,-1 1 0 0 0,1-1-1 0 0,-1 0 1 0 0,1 1-1 0 0,0-1 1 0 0,0 1-1 0 0,0-1 1 0 0,0 1 0 0 0,0-1-1 0 0,1 1 1 0 0,-1-1-1 0 0,1 1 1 0 0,-1 0-1 0 0,1 0 1 0 0,0 0-1 0 0,0 0 1 0 0,0 0 0 0 0,0 0-1 0 0,3-1 1 0 0,2-1-39 0 0,-1 1 0 0 0,1 0 0 0 0,1 0 0 0 0,-1 1 0 0 0,0 0 0 0 0,0 0-1 0 0,10-1 1 0 0,-6 1-38 0 0,1 1 0 0 0,-1 0 0 0 0,1 1 0 0 0,0 0 0 0 0,-1 0-1 0 0,1 2 1 0 0,-1-1 0 0 0,15 5 0 0 0,-22-5 10 0 0,0 0 0 0 0,0 0 0 0 0,0 1 0 0 0,0 0 0 0 0,0 0 0 0 0,0 0 0 0 0,-1 0 0 0 0,1 1 0 0 0,-1-1 0 0 0,1 1 0 0 0,-1 0 0 0 0,0 0 0 0 0,0 0-1 0 0,0 0 1 0 0,0 0 0 0 0,-1 1 0 0 0,1 0 0 0 0,-1-1 0 0 0,0 1 0 0 0,0 0 0 0 0,-1 0 0 0 0,1 0 0 0 0,-1 0 0 0 0,0 0 0 0 0,2 6 0 0 0,-3-6 3 0 0,0 0 0 0 0,-1 0-1 0 0,1 0 1 0 0,0 0 0 0 0,-1 0-1 0 0,0 0 1 0 0,0 0 0 0 0,0 0 0 0 0,-1 0-1 0 0,1 0 1 0 0,-1 0 0 0 0,0-1 0 0 0,0 1-1 0 0,0-1 1 0 0,-1 1 0 0 0,1-1 0 0 0,-1 0-1 0 0,-5 5 1 0 0,-1 1 0 0 0,0-1 0 0 0,-1 0 1 0 0,0-1-1 0 0,-21 12 0 0 0,-142 61 8 0 0,13-6 61 0 0,159-74-62 0 0,0 0 0 0 0,0 1 0 0 0,0-1 0 0 0,0 0-1 0 0,0 1 1 0 0,0-1 0 0 0,0 1 0 0 0,0-1 0 0 0,1 1-1 0 0,-1 0 1 0 0,0-1 0 0 0,0 1 0 0 0,0 0 0 0 0,1 0-1 0 0,-1-1 1 0 0,1 1 0 0 0,-1 0 0 0 0,0 0 0 0 0,1 0-1 0 0,-1 0 1 0 0,1 1 0 0 0,0-1 4 0 0,1-1 1 0 0,-1 1-1 0 0,1-1 1 0 0,-1 1-1 0 0,1-1 1 0 0,-1 1-1 0 0,1-1 0 0 0,-1 1 1 0 0,1-1-1 0 0,0 0 1 0 0,-1 1-1 0 0,1-1 1 0 0,0 0-1 0 0,0 0 0 0 0,-1 1 1 0 0,1-1-1 0 0,0 0 1 0 0,-1 0-1 0 0,1 0 1 0 0,0 0-1 0 0,1 0 0 0 0,49 1 166 0 0,205-41-398 0 0,-186 26-29 0 0,12-2-733 0 0,-3 3-1259 0 0</inkml:trace>
  <inkml:trace contextRef="#ctx0" brushRef="#br0" timeOffset="1">2091 30 15059 0 0,'-2'-8'149'0'0,"2"6"-117"0"0,-1 0-1 0 0,1 1 1 0 0,-1-1-1 0 0,1 0 0 0 0,-1 0 1 0 0,0 0-1 0 0,0 1 1 0 0,0-1-1 0 0,-2-2 1 0 0,3 3-31 0 0,-1 1 0 0 0,1 0 0 0 0,-1 0 0 0 0,0 0 0 0 0,0-1 0 0 0,1 1 1 0 0,-1 0-1 0 0,0 0 0 0 0,1 0 0 0 0,-1 0 0 0 0,0 0 0 0 0,1 0 0 0 0,-1 0 1 0 0,0 1-1 0 0,1-1 0 0 0,-1 0 0 0 0,0 0 0 0 0,1 0 0 0 0,-1 1 1 0 0,0-1-1 0 0,1 0 0 0 0,-1 1 0 0 0,0-1 0 0 0,1 0 0 0 0,-1 1 0 0 0,1-1 1 0 0,-1 1-1 0 0,1-1 0 0 0,-1 1 0 0 0,1-1 0 0 0,-1 2 0 0 0,-70 63-7 0 0,-75 88-1 0 0,-50 84 82 0 0,154-181-73 0 0,3 0 1 0 0,3 3-1 0 0,1 1 1 0 0,4 2-1 0 0,2 0 1 0 0,-21 72-1 0 0,42-109-4 0 0,1 0-1 0 0,2 1 1 0 0,0-1 0 0 0,2 1 0 0 0,0 0-1 0 0,2 0 1 0 0,4 49 0 0 0,0-58-22 0 0,0-1 1 0 0,0 1-1 0 0,2-1 1 0 0,0 0-1 0 0,1 0 0 0 0,0-1 1 0 0,2 1-1 0 0,-1-1 1 0 0,2-1-1 0 0,0 0 1 0 0,1 0-1 0 0,0-1 0 0 0,16 16 1 0 0,-8-12-210 0 0,1-1 1 0 0,0 0-1 0 0,2-1 1 0 0,30 16-1 0 0,31 13-1571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5 188 15923 0 0,'-2'-8'90'0'0,"1"-1"-1"0"0,0 1 1 0 0,1 0-1 0 0,0-1 0 0 0,1-13 1 0 0,0 19-98 0 0,0 0 0 0 0,-1 0 1 0 0,1 0-1 0 0,1 0 0 0 0,-1 0 1 0 0,0 0-1 0 0,1 1 0 0 0,-1-1 1 0 0,1 0-1 0 0,0 1 0 0 0,0-1 1 0 0,0 1-1 0 0,0 0 0 0 0,0 0 1 0 0,1 0-1 0 0,-1 0 0 0 0,1 0 1 0 0,3-2-1 0 0,14-7 11 0 0,-1 0-1 0 0,1 2 0 0 0,1 0 1 0 0,0 2-1 0 0,0 0 1 0 0,1 2-1 0 0,-1 0 0 0 0,1 1 1 0 0,32-1-1 0 0,-40 4-8 0 0,0 1 0 0 0,0 1-1 0 0,-1 0 1 0 0,1 1 0 0 0,0 0 0 0 0,-1 1-1 0 0,1 1 1 0 0,-1 0 0 0 0,0 1-1 0 0,-1 0 1 0 0,1 1 0 0 0,-1 1 0 0 0,0 0-1 0 0,0 0 1 0 0,-1 1 0 0 0,12 11-1 0 0,-18-15 3 0 0,-1 0-1 0 0,-1 0 0 0 0,1 1 1 0 0,-1-1-1 0 0,1 1 0 0 0,-1 0 1 0 0,-1 0-1 0 0,1 0 0 0 0,-1 0 1 0 0,1 0-1 0 0,-2 1 0 0 0,1-1 1 0 0,0 1-1 0 0,0 6 0 0 0,-2-4 0 0 0,1 0 1 0 0,-1-1-1 0 0,-1 1 0 0 0,1 0 0 0 0,-1 0 1 0 0,-1-1-1 0 0,0 1 0 0 0,0-1 0 0 0,-4 12 0 0 0,0-5 7 0 0,-1-1 1 0 0,0 0-1 0 0,-1 0 0 0 0,-1 0 0 0 0,0-1 0 0 0,0 0 0 0 0,-1-1 0 0 0,-1 0 1 0 0,0-1-1 0 0,-15 12 0 0 0,-33 17-7 0 0,-79 39 0 0 0,130-73 20 0 0,3-2 18 0 0,0 0-1 0 0,0 0 1 0 0,-1-1 0 0 0,1 0 0 0 0,-1 0 0 0 0,0 0-1 0 0,1 0 1 0 0,-8 0 0 0 0,12-3-11 0 0,1 1 0 0 0,0-1 0 0 0,0 0 1 0 0,0 0-1 0 0,0 1 0 0 0,0-1 0 0 0,0 0 0 0 0,1 1 1 0 0,-1-1-1 0 0,0 0 0 0 0,0 1 0 0 0,0-1 0 0 0,1 0 0 0 0,-1 1 1 0 0,0-1-1 0 0,0 0 0 0 0,1 1 0 0 0,-1-1 0 0 0,1 1 1 0 0,-1-1-1 0 0,2 0 0 0 0,17-18 47 0 0,2 2-1 0 0,0 1 1 0 0,0 0-1 0 0,28-13 1 0 0,99-45-103 0 0,-37 20-52 0 0,0-6 32 0 0,116-57-111 0 0,-222 115 164 0 0,-1 0 8 0 0,-1 0-1 0 0,1 1 0 0 0,0 0 1 0 0,0 0-1 0 0,0 0 1 0 0,5-1-1 0 0,-15 18 49 0 0,4-12-49 0 0,-1 0 1 0 0,0-1 0 0 0,1 1-1 0 0,-1-1 1 0 0,-1 1 0 0 0,-5 4 0 0 0,-11 13-6 0 0,-3 10-5 0 0,2 1 0 0 0,-28 57 0 0 0,40-70-6 0 0,1 1 0 0 0,1 0 0 0 0,0 0 0 0 0,2 1 0 0 0,0 0 0 0 0,-2 28 0 0 0,6-43-43 0 0,1 0 0 0 0,0 0-1 0 0,0-1 1 0 0,0 1 0 0 0,1 0-1 0 0,0 0 1 0 0,0 0 0 0 0,0 0 0 0 0,1 0-1 0 0,0-1 1 0 0,0 1 0 0 0,0-1-1 0 0,1 1 1 0 0,0-1 0 0 0,0 0-1 0 0,0 0 1 0 0,1 0 0 0 0,-1-1 0 0 0,1 1-1 0 0,0-1 1 0 0,1 0 0 0 0,-1 0-1 0 0,1 0 1 0 0,0 0 0 0 0,0-1-1 0 0,0 0 1 0 0,0 0 0 0 0,0-1 0 0 0,1 1-1 0 0,-1-1 1 0 0,10 3 0 0 0,26 3-1425 0 0,5-4-1643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0 16027 0 0,'-3'1'79'0'0,"1"-1"-1"0"0,-1 0 1 0 0,1 1-1 0 0,-1-1 1 0 0,1 1-1 0 0,-1 0 1 0 0,1 0-1 0 0,0 0 1 0 0,-1 0-1 0 0,1 0 1 0 0,0 0-1 0 0,0 1 1 0 0,-1-1-1 0 0,-2 4 1 0 0,-25 29-41 0 0,10-10 160 0 0,-24 26 260 0 0,2 3 1 0 0,-68 110-1 0 0,76-110-876 0 0,-3-1 0 0 0,-3-2 0 0 0,-72 71 0 0 0,55-67-1411 0 0</inkml:trace>
  <inkml:trace contextRef="#ctx0" brushRef="#br0" timeOffset="1">615 432 14595 0 0,'1'0'64'0'0,"0"-1"0"0"0,0 0-1 0 0,-1 0 1 0 0,1 1 0 0 0,0-1 0 0 0,0 1 0 0 0,0-1-1 0 0,0 1 1 0 0,0-1 0 0 0,0 1 0 0 0,0-1-1 0 0,0 1 1 0 0,0 0 0 0 0,1 0 0 0 0,-1-1 0 0 0,0 1-1 0 0,0 0 1 0 0,0 0 0 0 0,0 0 0 0 0,0 0-1 0 0,0 0 1 0 0,0 1 0 0 0,0-1 0 0 0,0 0 0 0 0,1 0-1 0 0,-1 1 1 0 0,0-1 0 0 0,1 2 0 0 0,-1-1-30 0 0,1 1 1 0 0,-1-1-1 0 0,0 1 1 0 0,0 0-1 0 0,-1 0 1 0 0,1 0-1 0 0,0-1 1 0 0,-1 1-1 0 0,1 0 1 0 0,-1 0-1 0 0,1 0 1 0 0,-1 0 0 0 0,0 0-1 0 0,0 0 1 0 0,0 0-1 0 0,0 2 1 0 0,-1 6 101 0 0,0 0-1 0 0,0 0 1 0 0,-1-1 0 0 0,0 1 0 0 0,-1-1 0 0 0,0 0 0 0 0,-6 14 0 0 0,-38 62 349 0 0,23-44-408 0 0,-89 138 23 0 0,74-125-102 0 0,4 3 0 0 0,-42 85 0 0 0,76-139 18 0 0,0-1 0 0 0,-1 1 0 0 0,2 0 1 0 0,-1-1-1 0 0,0 1 0 0 0,0 0 0 0 0,1 0 1 0 0,0 0-1 0 0,-1 5 0 0 0,1-8-2 0 0,1 1 0 0 0,-1 0 0 0 0,0 0-1 0 0,1 0 1 0 0,-1-1 0 0 0,1 1 0 0 0,-1 0-1 0 0,1 0 1 0 0,-1-1 0 0 0,1 1 0 0 0,-1 0-1 0 0,1-1 1 0 0,0 1 0 0 0,-1-1 0 0 0,1 1-1 0 0,0 0 1 0 0,0-1 0 0 0,-1 0 0 0 0,1 1-1 0 0,0-1 1 0 0,0 0 0 0 0,0 1 0 0 0,-1-1-1 0 0,1 0 1 0 0,0 0 0 0 0,0 1 0 0 0,0-1-1 0 0,0 0 1 0 0,0 0 0 0 0,0 0 0 0 0,-1 0 0 0 0,1 0-1 0 0,0-1 1 0 0,1 1 0 0 0,18-2 79 0 0,0 0 0 0 0,0-2 0 0 0,0 0 0 0 0,-1-1 0 0 0,25-11 0 0 0,14-2-99 0 0,318-85-440 0 0,-124 36-3625 0 0,-164 44 980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5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29 15867 0 0,'-2'-2'52'0'0,"1"1"-1"0"0,0-1 0 0 0,0 0 1 0 0,0 0-1 0 0,1 0 0 0 0,-1 0 0 0 0,0 1 1 0 0,0-1-1 0 0,1 0 0 0 0,0 0 1 0 0,-1-3-1 0 0,1 5-49 0 0,0 0 0 0 0,0-1 0 0 0,0 1 0 0 0,0 0 1 0 0,1 0-1 0 0,-1 0 0 0 0,0-1 0 0 0,0 1 0 0 0,0 0 0 0 0,0 0 0 0 0,0 0 0 0 0,1 0 1 0 0,-1-1-1 0 0,0 1 0 0 0,0 0 0 0 0,0 0 0 0 0,1 0 0 0 0,-1 0 0 0 0,0 0 0 0 0,0 0 1 0 0,0 0-1 0 0,1 0 0 0 0,-1 0 0 0 0,0 0 0 0 0,0 0 0 0 0,0 0 0 0 0,1-1 1 0 0,-1 1-1 0 0,0 1 0 0 0,0-1 0 0 0,1 0 0 0 0,-1 0 0 0 0,0 0 0 0 0,0 0 0 0 0,1 0 1 0 0,17 7-55 0 0,69 42 10 0 0,-2 3 1 0 0,104 86 0 0 0,58 72 66 0 0,-124-102-14 0 0,94 89-27 0 0,-157-137 11 0 0,75 98-1 0 0,-76-78 13 0 0,-4 1-1 0 0,-3 3 1 0 0,-4 3 0 0 0,-4 1-1 0 0,51 147 1 0 0,-77-174-4 0 0,-3 0 1 0 0,-3 1 0 0 0,-2 1-1 0 0,-3 0 1 0 0,-3 0-1 0 0,-3 0 1 0 0,-8 79-1 0 0,1-88-294 0 0,-2 0 0 0 0,-2-1-1 0 0,-3 0 1 0 0,-3-1-1 0 0,-1-1 1 0 0,-3 0 0 0 0,-1-2-1 0 0,-52 85 1 0 0,-9-25-2722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0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82 147 12995 0 0,'-68'-61'2400'0'0,"67"60"-2521"0"0,-1 5-214 0 0,0 1 320 0 0,0-1 1 0 0,1 1-1 0 0,-1-1 0 0 0,1 1 0 0 0,0 0 1 0 0,1 0-1 0 0,-1 0 0 0 0,1 0 0 0 0,0-1 1 0 0,1 7-1 0 0,-1-1-12 0 0,-1 14-19 0 0,1-1 1 0 0,4 25-1 0 0,-3-40 26 0 0,0 0 0 0 0,1 1 0 0 0,0-1 0 0 0,1 0 0 0 0,0 0 0 0 0,0-1 0 0 0,0 1 0 0 0,1 0 0 0 0,5 6-1 0 0,-8-12 20 0 0,1 0 0 0 0,-1 0-1 0 0,1 0 1 0 0,0 0-1 0 0,-1 0 1 0 0,1 0-1 0 0,0-1 1 0 0,0 1-1 0 0,0-1 1 0 0,0 1-1 0 0,0-1 1 0 0,0 0 0 0 0,1 0-1 0 0,-1 0 1 0 0,0 0-1 0 0,1 0 1 0 0,-1 0-1 0 0,1-1 1 0 0,-1 1-1 0 0,0-1 1 0 0,1 0 0 0 0,-1 1-1 0 0,1-1 1 0 0,-1 0-1 0 0,1-1 1 0 0,-1 1-1 0 0,1 0 1 0 0,-1-1-1 0 0,1 1 1 0 0,-1-1-1 0 0,1 0 1 0 0,-1 0 0 0 0,0 0-1 0 0,0 0 1 0 0,1 0-1 0 0,2-3 1 0 0,3-1 14 0 0,0-2 1 0 0,0 1-1 0 0,0-1 0 0 0,-1 0 1 0 0,0 0-1 0 0,-1-1 0 0 0,10-14 1 0 0,5-9 13 0 0,27-55 0 0 0,-43 76-18 0 0,-1 0 0 0 0,0 0-1 0 0,-1-1 1 0 0,0 0 0 0 0,0 1 0 0 0,-1-1 0 0 0,-1 0 0 0 0,0 0 0 0 0,0-1 0 0 0,-2-11 0 0 0,1 22 1 0 0,0-1 1 0 0,0 1-1 0 0,0-1 1 0 0,0 0-1 0 0,0 1 1 0 0,0-1-1 0 0,-1 1 1 0 0,1-1-1 0 0,-1 1 0 0 0,1-1 1 0 0,-1 1-1 0 0,0 0 1 0 0,1-1-1 0 0,-1 1 1 0 0,0 0-1 0 0,0-1 1 0 0,0 1-1 0 0,0 0 1 0 0,0 0-1 0 0,0 0 1 0 0,0 0-1 0 0,0 0 1 0 0,-1 0-1 0 0,1 0 1 0 0,0 0-1 0 0,-1 0 0 0 0,1 0 1 0 0,-1 1-1 0 0,1-1 1 0 0,0 1-1 0 0,-1-1 1 0 0,0 1-1 0 0,1 0 1 0 0,-1-1-1 0 0,1 1 1 0 0,-1 0-1 0 0,1 0 1 0 0,-1 0-1 0 0,1 0 1 0 0,-1 0-1 0 0,-2 1 0 0 0,-1 0 14 0 0,0 0-1 0 0,1 1 0 0 0,-1 0 0 0 0,0 0 0 0 0,0 0 0 0 0,1 1 1 0 0,0-1-1 0 0,-1 1 0 0 0,1 0 0 0 0,0 0 0 0 0,-6 7 0 0 0,1 0 13 0 0,0 0 0 0 0,1 1 0 0 0,0 0-1 0 0,1 1 1 0 0,0-1 0 0 0,1 1 0 0 0,-6 16 0 0 0,9-18-33 0 0,0-1 0 0 0,0 0 1 0 0,1 1-1 0 0,1-1 1 0 0,-1 1-1 0 0,1 0 1 0 0,1-1-1 0 0,0 1 0 0 0,0 0 1 0 0,4 17-1 0 0,-4-24 10 0 0,1 1-1 0 0,0-1 1 0 0,0 0-1 0 0,0 1 1 0 0,1-1-1 0 0,-1 0 1 0 0,1 0-1 0 0,-1 0 0 0 0,1 0 1 0 0,0 0-1 0 0,0 0 1 0 0,0 0-1 0 0,1-1 1 0 0,-1 1-1 0 0,1-1 1 0 0,0 0-1 0 0,-1 0 1 0 0,1 0-1 0 0,0 0 1 0 0,5 2-1 0 0,-4-2 4 0 0,0-1 0 0 0,0 0 0 0 0,0 0 0 0 0,1 0 0 0 0,-1-1 0 0 0,0 1 0 0 0,1-1 1 0 0,-1 0-1 0 0,0-1 0 0 0,1 1 0 0 0,-1-1 0 0 0,0 1 0 0 0,1-1 0 0 0,-1-1 0 0 0,7-2 0 0 0,0 0 2 0 0,1-1 0 0 0,-1-1-1 0 0,-1 0 1 0 0,1 0 0 0 0,-1-1-1 0 0,0-1 1 0 0,0 0 0 0 0,8-9-1 0 0,-13 12-60 0 0,0 0-1 0 0,-1-1 1 0 0,0 1 0 0 0,0-1-1 0 0,0 0 1 0 0,-1 0-1 0 0,0-1 1 0 0,0 1-1 0 0,0-1 1 0 0,-1 1-1 0 0,0-1 1 0 0,0 0-1 0 0,-1 0 1 0 0,0 0-1 0 0,1-12 1 0 0,-2 19-34 0 0,0-1 1 0 0,0 0-1 0 0,-1 0 1 0 0,1 0-1 0 0,0 0 0 0 0,0 0 1 0 0,0 0-1 0 0,0 0 0 0 0,-1 0 1 0 0,1 1-1 0 0,0-1 0 0 0,-1 0 1 0 0,1 0-1 0 0,-1 0 1 0 0,1 1-1 0 0,-1-1 0 0 0,1 0 1 0 0,-1 0-1 0 0,0 1 0 0 0,1-1 1 0 0,-1 1-1 0 0,0-1 1 0 0,0 0-1 0 0,1 1 0 0 0,-1-1 1 0 0,0 1-1 0 0,0 0 0 0 0,0-1 1 0 0,0 1-1 0 0,-2-1-286 0 0,0 0 0 0 0,0 1 0 0 0,0 0 0 0 0,0-1 0 0 0,0 1 0 0 0,0 0 0 0 0,0 0 0 0 0,-4 1-1 0 0,-12 2-1629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2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354 241 9186 0 0,'-11'-10'445'0'0,"-2"0"-1"0"0,-14-9 1 0 0,23 16-408 0 0,-1 1 0 0 0,1-1 0 0 0,-1 1 0 0 0,0 1 0 0 0,0-1 0 0 0,0 1 0 0 0,0-1 1 0 0,0 1-1 0 0,0 1 0 0 0,-8-1 0 0 0,6 0-82 0 0,1-3 7 0 0,0-2 13 0 0,-5-3-32 0 0,3 5 5 0 0,-3 6-10 0 0,3 3 14 0 0,2 0 47 0 0,0 0 0 0 0,1 1 0 0 0,0 0 0 0 0,0 0 0 0 0,0 0 0 0 0,-6 13 0 0 0,-20 46 83 0 0,17-33-90 0 0,10-24 10 0 0,1 0 0 0 0,1 0 0 0 0,-1 0 0 0 0,1 0 0 0 0,1 1 0 0 0,0-1 1 0 0,0 0-1 0 0,0 1 0 0 0,2 14 0 0 0,-1-19 4 0 0,1 0 0 0 0,-1 0 1 0 0,1 0-1 0 0,0 0 0 0 0,0 0 0 0 0,0-1 0 0 0,0 1 1 0 0,1 0-1 0 0,0 0 0 0 0,0-1 0 0 0,0 1 0 0 0,0-1 1 0 0,0 0-1 0 0,1 1 0 0 0,-1-1 0 0 0,1 0 0 0 0,0-1 1 0 0,0 1-1 0 0,0 0 0 0 0,0-1 0 0 0,1 0 0 0 0,3 3 1 0 0,-2-3 20 0 0,0-1 1 0 0,-1 0-1 0 0,1 0 1 0 0,0 0-1 0 0,0 0 1 0 0,-1-1-1 0 0,1 0 1 0 0,0 0-1 0 0,0 0 1 0 0,0-1-1 0 0,-1 1 1 0 0,1-1-1 0 0,0 0 1 0 0,-1-1-1 0 0,1 1 1 0 0,-1-1-1 0 0,5-2 1 0 0,7-3 45 0 0,0-1 0 0 0,0-1 0 0 0,17-14-1 0 0,-17 11-39 0 0,-1-1 0 0 0,0-1 0 0 0,-1 0 0 0 0,0-1 0 0 0,-1-1 0 0 0,-1 0 0 0 0,-1 0-1 0 0,0-1 1 0 0,14-30 0 0 0,-20 36 11 0 0,-1 0 0 0 0,-1-1 0 0 0,1 1 0 0 0,-2-1-1 0 0,1 1 1 0 0,-2-1 0 0 0,2-21 0 0 0,-4 25 15 0 0,1 0-1 0 0,-1 0 1 0 0,-1 0 0 0 0,1 0 0 0 0,-1 0-1 0 0,-1 1 1 0 0,1-1 0 0 0,-1 0 0 0 0,-1 1-1 0 0,1 0 1 0 0,-1 0 0 0 0,-6-8-1 0 0,8 11-51 0 0,0 1 0 0 0,-1 0 1 0 0,0 0-1 0 0,1 0 0 0 0,-1 1 0 0 0,0-1 0 0 0,0 1 0 0 0,0-1 0 0 0,-1 1 0 0 0,1 0 0 0 0,0 0 0 0 0,-1 1 0 0 0,1-1 0 0 0,-1 1 0 0 0,0 0 0 0 0,-6-2 0 0 0,5 3 3 0 0,0-1 1 0 0,-1 1 0 0 0,1 0-1 0 0,0 1 1 0 0,0 0 0 0 0,0-1-1 0 0,0 1 1 0 0,0 1-1 0 0,0-1 1 0 0,0 1 0 0 0,-5 3-1 0 0,-5 2 11 0 0,1 2-1 0 0,0 0 0 0 0,0 1 1 0 0,1 0-1 0 0,0 1 0 0 0,-18 21 1 0 0,8-6-27 0 0,1 1-1 0 0,1 2 1 0 0,1 0 0 0 0,2 1 0 0 0,1 1-1 0 0,1 1 1 0 0,2 0 0 0 0,1 1-1 0 0,-8 34 1 0 0,18-55 6 0 0,1-1 0 0 0,0 1 0 0 0,1 0 0 0 0,0-1 0 0 0,1 1 0 0 0,0 0 0 0 0,1 0-1 0 0,0-1 1 0 0,6 23 0 0 0,-5-28 9 0 0,0-1-1 0 0,0 1 1 0 0,0-1-1 0 0,1 0 1 0 0,0 0-1 0 0,0 0 1 0 0,0 0-1 0 0,0-1 1 0 0,1 1-1 0 0,0-1 0 0 0,0 0 1 0 0,0 0-1 0 0,1 0 1 0 0,-1 0-1 0 0,1-1 1 0 0,0 0-1 0 0,0 0 1 0 0,0 0-1 0 0,0-1 1 0 0,0 0-1 0 0,9 3 1 0 0,-5-2 17 0 0,0-1 1 0 0,1 0-1 0 0,-1-1 1 0 0,0 0-1 0 0,0-1 1 0 0,1 1-1 0 0,-1-2 1 0 0,0 1-1 0 0,0-1 1 0 0,1-1-1 0 0,-1 0 1 0 0,0 0 0 0 0,0-1-1 0 0,0 0 1 0 0,13-6-1 0 0,-9 1 1 0 0,0 0-1 0 0,0-1 1 0 0,-1 0 0 0 0,0-1-1 0 0,0 0 1 0 0,-1-1-1 0 0,-1 0 1 0 0,16-21 0 0 0,-16 19-10 0 0,-1-1 0 0 0,0 0 1 0 0,-1-1-1 0 0,0 0 0 0 0,-2 0 0 0 0,8-22 1 0 0,-13 32-9 0 0,1 0 0 0 0,-1-1 0 0 0,0 1 0 0 0,0 0 0 0 0,0 0 0 0 0,-1-1 0 0 0,0 1 0 0 0,0 0 0 0 0,0 0 1 0 0,-1-1-1 0 0,0 1 0 0 0,0 0 0 0 0,0 0 0 0 0,0 0 0 0 0,-1 0 0 0 0,0 0 0 0 0,0 0 0 0 0,0 0 0 0 0,-1 0 0 0 0,0 1 0 0 0,0-1 1 0 0,0 1-1 0 0,0 0 0 0 0,-4-4 0 0 0,3 5-5 0 0,0 0 0 0 0,1 1 1 0 0,-1 0-1 0 0,0-1 0 0 0,0 1 0 0 0,-1 1 1 0 0,1-1-1 0 0,0 1 0 0 0,-1-1 0 0 0,1 1 0 0 0,0 0 1 0 0,-1 1-1 0 0,1-1 0 0 0,-1 1 0 0 0,0 0 1 0 0,1 0-1 0 0,-1 0 0 0 0,1 1 0 0 0,-1 0 1 0 0,1-1-1 0 0,-1 2 0 0 0,-4 1 0 0 0,0-1 4 0 0,1 2 0 0 0,0-1 0 0 0,-1 1 0 0 0,2 0 0 0 0,-1 1 0 0 0,0-1 0 0 0,1 2 0 0 0,0-1 0 0 0,0 1 0 0 0,-8 8 0 0 0,7-4-21 0 0,1 0 1 0 0,0 0-1 0 0,0 0 0 0 0,-8 19 1 0 0,13-25 9 0 0,0-1 1 0 0,1 1 0 0 0,-1 0-1 0 0,1 0 1 0 0,0 0-1 0 0,0 0 1 0 0,0 0 0 0 0,1 1-1 0 0,-1-1 1 0 0,1 0-1 0 0,0 0 1 0 0,0 0 0 0 0,1 0-1 0 0,-1 0 1 0 0,1 1-1 0 0,0-1 1 0 0,1 4-1 0 0,-1-6 12 0 0,1 0 0 0 0,-1 0 0 0 0,1 0 0 0 0,0 0 0 0 0,-1-1 0 0 0,1 1-1 0 0,0 0 1 0 0,0-1 0 0 0,0 1 0 0 0,0-1 0 0 0,0 0 0 0 0,0 0 0 0 0,1 1 0 0 0,-1-2-1 0 0,0 1 1 0 0,1 0 0 0 0,-1 0 0 0 0,0-1 0 0 0,1 1 0 0 0,-1-1 0 0 0,1 0-1 0 0,-1 0 1 0 0,1 0 0 0 0,-1 0 0 0 0,1 0 0 0 0,-1 0 0 0 0,5-2 0 0 0,4 0 13 0 0,0 0 0 0 0,0-1 0 0 0,-1 0 0 0 0,19-8 0 0 0,-21 7-16 0 0,1-1 0 0 0,-1 1 0 0 0,0-1 0 0 0,0-1 0 0 0,0 1 0 0 0,-1-1 0 0 0,0-1 0 0 0,0 1-1 0 0,-1-1 1 0 0,0-1 0 0 0,0 1 0 0 0,0-1 0 0 0,-1 0 0 0 0,0 0 0 0 0,-1 0 0 0 0,0-1 0 0 0,0 0 0 0 0,0 0 0 0 0,-2 0-1 0 0,1 0 1 0 0,-1 0 0 0 0,0 0 0 0 0,-1-1 0 0 0,0 1 0 0 0,0-1 0 0 0,-1 1 0 0 0,-1-1 0 0 0,1 1 0 0 0,-5-18 0 0 0,5 23-56 0 0,-1 1-1 0 0,-1-1 1 0 0,1 1 0 0 0,0 0 0 0 0,-1-1 0 0 0,1 1 0 0 0,-1 0 0 0 0,0 0 0 0 0,0 0 0 0 0,-1 0 0 0 0,1 0 0 0 0,-1 0 0 0 0,1 1 0 0 0,-1-1 0 0 0,0 1 0 0 0,-4-3 0 0 0,5 4-138 0 0,0 0 0 0 0,0 0 0 0 0,0 0 0 0 0,-1 0 1 0 0,1 1-1 0 0,0-1 0 0 0,0 1 0 0 0,0-1 0 0 0,-1 1 0 0 0,1 0 0 0 0,0 0 1 0 0,-1 0-1 0 0,1 0 0 0 0,0 0 0 0 0,0 1 0 0 0,-1-1 0 0 0,1 1 0 0 0,0-1 1 0 0,0 1-1 0 0,0 0 0 0 0,0 0 0 0 0,0 0 0 0 0,0 0 0 0 0,0 0 1 0 0,0 1-1 0 0,0-1 0 0 0,-3 3 0 0 0,-4 5-2949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29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28 392 4489 0 0,'-27'-30'9363'0'0,"166"35"-9175"0"0,21 0-98 0 0,396-30 66 0 0,-323 12-186 0 0,1633-60 165 0 0,-154 8-74 0 0,638-20-46 0 0,-777 20 25 0 0,-1098 33 128 0 0,-392 25-193 0 0,-53 4 34 0 0,-1 0 0 0 0,0 2 0 0 0,1 1 0 0 0,32 5 0 0 0,-58-4 0 0 0,-1 0 0 0 0,1 0 0 0 0,0 0 0 0 0,-1 0 0 0 0,1 1-1 0 0,-1-1 1 0 0,0 1 0 0 0,1 0 0 0 0,-1 0 0 0 0,0 0 0 0 0,0 0 0 0 0,0 1 0 0 0,-1-1 0 0 0,1 1-1 0 0,4 5 1 0 0,-6-5-125 0 0,1-1-1 0 0,-1 0 1 0 0,0 1-1 0 0,0-1 1 0 0,0 1-1 0 0,0-1 0 0 0,0 1 1 0 0,0-1-1 0 0,-1 1 1 0 0,1 0-1 0 0,-1-1 1 0 0,0 1-1 0 0,0 0 1 0 0,0-1-1 0 0,0 1 0 0 0,0 0 1 0 0,-1-1-1 0 0,1 1 1 0 0,-1-1-1 0 0,0 1 1 0 0,1 0-1 0 0,-1-1 0 0 0,-2 4 1 0 0,-2 4-2066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30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406 173 8746 0 0,'-38'-86'4604'0'0,"37"85"-4602"0"0,1 0 1 0 0,-1 0 0 0 0,0 0 0 0 0,0 0 0 0 0,0 0 0 0 0,0 0 0 0 0,0 1 0 0 0,0-1 0 0 0,0 0 0 0 0,0 1 0 0 0,0-1 0 0 0,0 1 0 0 0,0-1 0 0 0,0 1 0 0 0,0 0 0 0 0,-1-1-1 0 0,1 1 1 0 0,0 0 0 0 0,0 0 0 0 0,0 0 0 0 0,-1 0 0 0 0,1 0 0 0 0,0 0 0 0 0,0 0 0 0 0,0 0 0 0 0,-2 0 0 0 0,-32 7-5 0 0,33-6-10 0 0,-8 3 12 0 0,0 0 1 0 0,0 0-1 0 0,1 1 1 0 0,-1 0-1 0 0,1 1 1 0 0,0 0-1 0 0,1 1 1 0 0,-1-1-1 0 0,2 2 1 0 0,-1-1-1 0 0,1 1 0 0 0,-8 10 1 0 0,3-3-7 0 0,2 1 0 0 0,0 0 0 0 0,0 1 0 0 0,2-1 0 0 0,0 2 0 0 0,-6 17 0 0 0,12-30 9 0 0,1 0 0 0 0,-1 0-1 0 0,1 0 1 0 0,0 0 0 0 0,1 0 0 0 0,-1 1 0 0 0,1-1 0 0 0,0 0 0 0 0,0 0-1 0 0,1 0 1 0 0,-1 1 0 0 0,3 6 0 0 0,-2-9-2 0 0,0-1 1 0 0,1 1-1 0 0,-1 0 1 0 0,1-1-1 0 0,0 1 0 0 0,0-1 1 0 0,-1 1-1 0 0,2-1 1 0 0,-1 0-1 0 0,0 0 0 0 0,0 0 1 0 0,1 0-1 0 0,-1 0 1 0 0,1 0-1 0 0,-1-1 0 0 0,1 1 1 0 0,0-1-1 0 0,0 0 1 0 0,0 0-1 0 0,-1 0 0 0 0,1 0 1 0 0,5 0-1 0 0,8 2 17 0 0,0 0-1 0 0,1-2 0 0 0,-1 0 1 0 0,0-1-1 0 0,1-1 0 0 0,-1 0 1 0 0,24-5-1 0 0,-9-1 51 0 0,0-2 1 0 0,56-22-1 0 0,-72 24-50 0 0,-1 0 0 0 0,0-2-1 0 0,-1 1 1 0 0,1-1 0 0 0,-2-1-1 0 0,1-1 1 0 0,20-21 0 0 0,-28 26 23 0 0,1-1 0 0 0,-1 1 0 0 0,0-1 0 0 0,-1 0 1 0 0,1 0-1 0 0,-1-1 0 0 0,-1 1 0 0 0,1-1 0 0 0,-2 0 0 0 0,1 0 1 0 0,-1 0-1 0 0,0 0 0 0 0,0 0 0 0 0,-1 0 0 0 0,0-1 1 0 0,-1-14-1 0 0,-1 17-27 0 0,0 0 1 0 0,-1 1-1 0 0,0-1 1 0 0,0 0-1 0 0,0 1 1 0 0,-1-1-1 0 0,1 1 1 0 0,-1 0 0 0 0,-1 0-1 0 0,1 0 1 0 0,-1 0-1 0 0,0 0 1 0 0,0 1-1 0 0,0 0 1 0 0,0 0-1 0 0,-1 0 1 0 0,0 0-1 0 0,0 1 1 0 0,0-1-1 0 0,0 1 1 0 0,0 1-1 0 0,-11-5 1 0 0,1 1-16 0 0,-1 1-1 0 0,1 0 1 0 0,-1 1-1 0 0,-1 1 1 0 0,1 0-1 0 0,0 1 1 0 0,-19 1 0 0 0,11 1-18 0 0,0 1 0 0 0,0 2 1 0 0,1 0-1 0 0,-1 1 0 0 0,1 2 1 0 0,-25 8-1 0 0,35-9 6 0 0,0 1 0 0 0,0 0-1 0 0,0 1 1 0 0,1 0-1 0 0,0 1 1 0 0,0 1 0 0 0,1-1-1 0 0,0 2 1 0 0,0 0 0 0 0,1 0-1 0 0,-12 16 1 0 0,14-14 10 0 0,0-1-1 0 0,1 1 1 0 0,0 0 0 0 0,1 1 0 0 0,0-1 0 0 0,1 1-1 0 0,0 1 1 0 0,1-1 0 0 0,1 1 0 0 0,-2 14 0 0 0,4-22 4 0 0,1 0 0 0 0,0-1 1 0 0,0 1-1 0 0,1 0 0 0 0,-1-1 1 0 0,1 1-1 0 0,0-1 0 0 0,1 1 1 0 0,-1-1-1 0 0,1 1 0 0 0,0-1 1 0 0,0 0-1 0 0,1 0 0 0 0,0 0 1 0 0,0 0-1 0 0,0-1 1 0 0,0 1-1 0 0,1-1 0 0 0,-1 1 1 0 0,1-1-1 0 0,0 0 0 0 0,1-1 1 0 0,-1 1-1 0 0,1-1 0 0 0,-1 0 1 0 0,1 0-1 0 0,9 4 0 0 0,2-1 17 0 0,0 0-1 0 0,0 0 1 0 0,1-2-1 0 0,0 0 1 0 0,0-1-1 0 0,32 2 0 0 0,-10-4 36 0 0,75-8 1 0 0,-62 0-38 0 0,85-22 0 0 0,-115 23 17 0 0,0-2-1 0 0,0 0 1 0 0,0-1 0 0 0,-1-1-1 0 0,-1-2 1 0 0,23-15 0 0 0,-36 22-11 0 0,0-1 1 0 0,-1 1-1 0 0,0-2 0 0 0,0 1 1 0 0,0-1-1 0 0,-1 1 1 0 0,0-2-1 0 0,0 1 0 0 0,-1 0 1 0 0,0-1-1 0 0,0 0 1 0 0,-1 0-1 0 0,4-16 0 0 0,-5 18-1 0 0,-1 0 0 0 0,0-1 0 0 0,-1 1 0 0 0,1-1 0 0 0,-1 1 0 0 0,-1 0 0 0 0,1-1 0 0 0,-1 1 0 0 0,0 0 0 0 0,0-1 0 0 0,-1 1 0 0 0,0 0 0 0 0,0 0 0 0 0,-1 0 0 0 0,1 0 0 0 0,-1 1 0 0 0,0-1 0 0 0,-1 1 0 0 0,-7-10 0 0 0,4 8-24 0 0,-1-1-1 0 0,0 1 0 0 0,0 0 1 0 0,-1 1-1 0 0,1 0 0 0 0,-1 1 1 0 0,-1-1-1 0 0,1 2 0 0 0,-1-1 1 0 0,0 2-1 0 0,0-1 0 0 0,0 1 1 0 0,0 0-1 0 0,0 1 0 0 0,-1 1 0 0 0,1-1 1 0 0,-1 2-1 0 0,1-1 0 0 0,-14 2 1 0 0,3 1-26 0 0,-1 1 0 0 0,0 0 0 0 0,1 2 0 0 0,-1 0 0 0 0,1 2 1 0 0,0 0-1 0 0,1 1 0 0 0,-27 15 0 0 0,26-11 25 0 0,0 1 0 0 0,1 1 0 0 0,1 1 0 0 0,0 0 0 0 0,-29 32 0 0 0,38-35-2 0 0,0 0 0 0 0,1 0-1 0 0,0 1 1 0 0,1 0 0 0 0,1 1 0 0 0,0 0 0 0 0,1 0 0 0 0,0 1-1 0 0,1-1 1 0 0,-4 20 0 0 0,8-31 4 0 0,1 0 1 0 0,-1 0-1 0 0,1-1 0 0 0,0 1 1 0 0,0 0-1 0 0,0 0 1 0 0,0 0-1 0 0,1 0 0 0 0,-1-1 1 0 0,1 1-1 0 0,-1 0 0 0 0,1 0 1 0 0,0-1-1 0 0,0 1 1 0 0,0 0-1 0 0,1-1 0 0 0,-1 1 1 0 0,3 3-1 0 0,-1-3 5 0 0,1 0 0 0 0,-1 0 0 0 0,0 0 0 0 0,1 0 0 0 0,-1-1-1 0 0,1 0 1 0 0,0 0 0 0 0,0 0 0 0 0,0 0 0 0 0,0 0 0 0 0,0-1 0 0 0,5 2 0 0 0,8 1 7 0 0,1-1-1 0 0,0-1 1 0 0,0 0 0 0 0,-1-1 0 0 0,1-1 0 0 0,0-1 0 0 0,0 0 0 0 0,0-2-1 0 0,21-5 1 0 0,-18 3 7 0 0,0-1 0 0 0,0-2-1 0 0,0 0 1 0 0,-1-1 0 0 0,0-1-1 0 0,0-1 1 0 0,19-14 0 0 0,-32 19-4 0 0,0 1 0 0 0,-1-1 0 0 0,0 0 0 0 0,0 0 0 0 0,0-1 0 0 0,-1 1 0 0 0,0-1 0 0 0,0-1 0 0 0,-1 1 0 0 0,0-1 0 0 0,0 1 0 0 0,-1-1 0 0 0,0 0 0 0 0,0 0 0 0 0,0-1 0 0 0,1-13 1 0 0,-3 15-18 0 0,-1 1 1 0 0,0-1-1 0 0,0 0 1 0 0,-1 1-1 0 0,1-1 1 0 0,-1 1-1 0 0,-1-1 1 0 0,1 1-1 0 0,-1 0 1 0 0,0-1-1 0 0,-1 1 1 0 0,0 0-1 0 0,1 0 1 0 0,-2 1-1 0 0,1-1 1 0 0,-1 1-1 0 0,0-1 1 0 0,0 1-1 0 0,0 0 1 0 0,-1 0-1 0 0,0 1 1 0 0,-6-5-1 0 0,3 3-8 0 0,-1 1-1 0 0,0-1 1 0 0,0 2-1 0 0,-1-1 0 0 0,1 1 1 0 0,-1 1-1 0 0,0 0 1 0 0,0 0-1 0 0,0 1 1 0 0,0 0-1 0 0,-12 0 1 0 0,-4 1-17 0 0,0 0 1 0 0,0 2-1 0 0,-33 6 1 0 0,42-4 11 0 0,0 0 0 0 0,0 1-1 0 0,0 1 1 0 0,1 1 0 0 0,0 0 0 0 0,0 1 0 0 0,-18 12-1 0 0,27-15 14 0 0,0 0-1 0 0,1 1 0 0 0,0 0 0 0 0,0 1 0 0 0,0-1 0 0 0,1 1 1 0 0,-9 12-1 0 0,12-14-1 0 0,-1 1 0 0 0,1-1 0 0 0,0 1 0 0 0,0 0 0 0 0,0 0 0 0 0,0-1 0 0 0,1 1 0 0 0,0 0 0 0 0,0 0 0 0 0,1 1 0 0 0,-1-1 0 0 0,1 0 0 0 0,0 6 0 0 0,0-10 8 0 0,1 1 0 0 0,-1-1 0 0 0,1 1 0 0 0,-1-1 0 0 0,1 1 0 0 0,-1-1 0 0 0,1 0-1 0 0,0 1 1 0 0,-1-1 0 0 0,1 0 0 0 0,0 1 0 0 0,0-1 0 0 0,0 0 0 0 0,0 0 0 0 0,0 0 0 0 0,1 0 0 0 0,-1 0 0 0 0,0 0 0 0 0,0 0 0 0 0,1 0 0 0 0,-1 0 0 0 0,0-1 0 0 0,1 1-1 0 0,-1-1 1 0 0,1 1 0 0 0,-1-1 0 0 0,1 1 0 0 0,-1-1 0 0 0,2 1 0 0 0,7 0 8 0 0,-1 0-1 0 0,1 0 1 0 0,15-1-1 0 0,-17 0 11 0 0,15 0 1 0 0,0-1-1 0 0,0-2 1 0 0,23-4-1 0 0,-35 4 8 0 0,0 0-1 0 0,0 0 1 0 0,-1-1-1 0 0,1 0 1 0 0,-1-1-1 0 0,0 0 0 0 0,0-1 1 0 0,10-8-1 0 0,-19 14-2 0 0,1-1 0 0 0,-1 0 0 0 0,0 0 0 0 0,0 0 0 0 0,1 0 0 0 0,-1 0 0 0 0,0 0 0 0 0,0-1 0 0 0,0 1 0 0 0,-1 0-1 0 0,1 0 1 0 0,0-1 0 0 0,0 1 0 0 0,-1-1 0 0 0,1 1 0 0 0,-1-1 0 0 0,1 1 0 0 0,-1 0 0 0 0,1-1 0 0 0,-1 0 0 0 0,0 1 0 0 0,0-1 0 0 0,0 1-1 0 0,0-1 1 0 0,0 1 0 0 0,0-1 0 0 0,0 1 0 0 0,-1-1 0 0 0,1 1 0 0 0,-1-4 0 0 0,0 3 1 0 0,-1 1 0 0 0,1-1 1 0 0,0 0-1 0 0,-1 0 0 0 0,0 0 0 0 0,1 1 1 0 0,-1-1-1 0 0,0 1 0 0 0,1 0 0 0 0,-1-1 1 0 0,0 1-1 0 0,0 0 0 0 0,0 0 0 0 0,-1 0 1 0 0,1 0-1 0 0,0 0 0 0 0,0 1 0 0 0,0-1 1 0 0,-5 0-1 0 0,-2-1-15 0 0,-1 1-1 0 0,0 0 1 0 0,1 1-1 0 0,-11 0 1 0 0,15 1-28 0 0,1 0 0 0 0,-1 0-1 0 0,0 0 1 0 0,1 1 0 0 0,-1 0 0 0 0,1-1 0 0 0,-1 1-1 0 0,1 1 1 0 0,0-1 0 0 0,-5 4 0 0 0,-16 14-893 0 0,11-7-1146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0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7066 0 0,'-1'-2'110'0'0,"1"0"1"0"0,0 0 0 0 0,0 0-1 0 0,0 0 1 0 0,0 0 0 0 0,0 0 0 0 0,0 0-1 0 0,1 0 1 0 0,-1 0 0 0 0,0 1 0 0 0,1-1-1 0 0,0 0 1 0 0,-1 0 0 0 0,1 0 0 0 0,0 1-1 0 0,0-1 1 0 0,0 0 0 0 0,0 1 0 0 0,3-4-1 0 0,-2 3-28 0 0,1 0-1 0 0,0 0 0 0 0,0 0 1 0 0,-1 1-1 0 0,1-1 1 0 0,0 1-1 0 0,0 0 0 0 0,0 0 1 0 0,0 0-1 0 0,1 0 0 0 0,4-1 1 0 0,7 0 123 0 0,-1 0 1 0 0,1 0-1 0 0,0 1 0 0 0,-1 1 1 0 0,1 1-1 0 0,0 0 0 0 0,15 3 1 0 0,-22-2-178 0 0,1 1 0 0 0,0 0 0 0 0,-1 0 1 0 0,0 0-1 0 0,0 1 0 0 0,0 0 0 0 0,0 1 0 0 0,0 0 1 0 0,-1 0-1 0 0,0 1 0 0 0,0 0 0 0 0,11 12 1 0 0,78 111 49 0 0,-70-91-115 0 0,-19-23 58 0 0,-7-13-170 0 0,1 0-1 0 0,0 0 1 0 0,-1 0 0 0 0,1-1-1 0 0,0 1 1 0 0,0 0 0 0 0,0-1-1 0 0,0 1 1 0 0,0 0 0 0 0,3 2-1 0 0,-3-4 76 0 0,-1 0 0 0 0,0 0 0 0 0,1 0 1 0 0,-1 0-1 0 0,1 0 0 0 0,-1 0 0 0 0,0 0 0 0 0,1 0 0 0 0,-1 0 0 0 0,1 0 0 0 0,-1 0 0 0 0,0 0 0 0 0,1-1 0 0 0,-1 1 0 0 0,1 0 0 0 0,-1 0 0 0 0,0 0 0 0 0,1-1 0 0 0,-1 1 1 0 0,0 0-1 0 0,1 0 0 0 0,-1-1 0 0 0,0 1 0 0 0,0 0 0 0 0,1 0 0 0 0,-1-1 0 0 0,0 1 0 0 0,0-1 0 0 0,1 1 0 0 0,-1 0 0 0 0,0-1 0 0 0,0 0 0 0 0,6-13-1651 0 0,0-1-827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30 1328 0 0,'-3'-13'1257'0'0,"3"5"239"0"0,-2 0 3041 0 0,-6 14-3929 0 0,0 2 64 0 0,-3 9-88 0 0,-9 4-216 0 0,3 2-16 0 0,-2 8-88 0 0,1 2-200 0 0,-2 3-48 0 0,3 2 40 0 0,-4 3-64 0 0,5 0-280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1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66 12395 0 0,'-24'-20'348'0'0,"18"14"-331"0"0,0 1 0 0 0,0 0 0 0 0,-1 0 0 0 0,1 0-1 0 0,-1 1 1 0 0,0 0 0 0 0,0 0 0 0 0,-10-3 0 0 0,14 7-30 0 0,0 0 0 0 0,0 0 0 0 0,1 0-1 0 0,-1 0 1 0 0,0 1 0 0 0,0-1 0 0 0,0 1 0 0 0,1-1 0 0 0,-1 1 0 0 0,0 0 0 0 0,1 0 0 0 0,-1 1 0 0 0,-3 1 0 0 0,-36 24-31 0 0,27-16 24 0 0,0-1 20 0 0,1 2 0 0 0,0-1 0 0 0,0 2 0 0 0,1 0 0 0 0,1 1 0 0 0,1 0-1 0 0,0 1 1 0 0,0 0 0 0 0,2 0 0 0 0,0 1 0 0 0,0 0 0 0 0,2 1 0 0 0,0 0 0 0 0,1 0 0 0 0,-6 27 0 0 0,10-35 6 0 0,1 1 0 0 0,1-1 0 0 0,-1 1 0 0 0,1-1 1 0 0,1 1-1 0 0,0-1 0 0 0,0 1 0 0 0,1-1 0 0 0,0 0 0 0 0,1 0 1 0 0,0 0-1 0 0,0 0 0 0 0,1 0 0 0 0,0 0 0 0 0,0-1 0 0 0,11 14 1 0 0,-8-13 16 0 0,0 0 1 0 0,2-1-1 0 0,-1 0 1 0 0,1 0-1 0 0,0-1 1 0 0,0 0-1 0 0,1 0 1 0 0,0-1 0 0 0,0-1-1 0 0,0 0 1 0 0,1 0-1 0 0,0-1 1 0 0,17 5-1 0 0,1-2 35 0 0,1-2 0 0 0,-1-1-1 0 0,34 0 1 0 0,-29-3-231 0 0,0-2 0 0 0,-1-2 0 0 0,1 0 0 0 0,61-17 0 0 0,-64 9-1508 0 0,-4-2-467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1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761 183 920 0 0,'-270'-37'5082'0'0,"-160"-15"-690"0"0,377 48-3649 0 0,49 3-242 0 0,4 1-479 0 0,0 0-1 0 0,0 0 0 0 0,0 0 0 0 0,-1 0 1 0 0,1 0-1 0 0,0 0 0 0 0,0 0 0 0 0,0 0 1 0 0,-1 0-1 0 0,1-1 0 0 0,0 1 0 0 0,0 0 1 0 0,0 0-1 0 0,0 0 0 0 0,0 0 0 0 0,-1 0 1 0 0,1 0-1 0 0,0-1 0 0 0,0 1 0 0 0,0 0 0 0 0,0 0 1 0 0,0 0-1 0 0,0 0 0 0 0,0-1 0 0 0,0 1 1 0 0,-1 0-1 0 0,1 0 0 0 0,0 0 0 0 0,0-1 1 0 0,0 1-1 0 0,0 0 0 0 0,0 0 0 0 0,0 0 1 0 0,0-1-1 0 0,0 1 0 0 0,0 0 0 0 0,0 0 1 0 0,0 0-1 0 0,1-1 0 0 0,1 0 2 0 0,1 0 1 0 0,0 0-1 0 0,0 0 0 0 0,0 0 1 0 0,1 0-1 0 0,-1 1 0 0 0,4-1 1 0 0,8-1 24 0 0,144-24 314 0 0,166-6 0 0 0,165 17-75 0 0,951 22 178 0 0,170 59-429 0 0,65 2-139 0 0,1155-32-974 0 0,-772-24-2448 0 0,-1733-8 2093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1 470 2809 0 0,'97'-26'752'0'0,"-12"-3"1624"0"0,-8-3-1135 0 0,-11-4-505 0 0,-12 2 16 0 0,-16-1-192 0 0,-12 2-176 0 0,-17 1-208 0 0,-11-1 8 0 0,-16 3-96 0 0,-10-1-256 0 0,-10 3 0 0 0,-4 3-88 0 0,-14 1 40 0 0,0 2-256 0 0,-7 3-2097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2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23 11450 0 0,'4'-3'39'0'0,"1"0"-1"0"0,-1 1 0 0 0,0-1 0 0 0,1 1 0 0 0,-1 0 0 0 0,1 1 0 0 0,0-1 0 0 0,0 1 0 0 0,-1 0 0 0 0,1 0 0 0 0,0 0 0 0 0,0 1 0 0 0,0 0 0 0 0,0 0 0 0 0,0 0 1 0 0,0 0-1 0 0,0 1 0 0 0,0 0 0 0 0,0 0 0 0 0,0 0 0 0 0,-1 1 0 0 0,1 0 0 0 0,0 0 0 0 0,-1 0 0 0 0,0 0 0 0 0,1 1 0 0 0,-1-1 0 0 0,0 1 0 0 0,0 0 1 0 0,0 0-1 0 0,-1 1 0 0 0,6 5 0 0 0,-7-6-43 0 0,0 1 0 0 0,-1-1 0 0 0,1 0 0 0 0,-1 1 0 0 0,0-1 0 0 0,0 1 0 0 0,0-1 0 0 0,0 1 0 0 0,-1-1 0 0 0,1 1 0 0 0,-1-1 0 0 0,0 1 0 0 0,-1 5 0 0 0,-6 48 7 0 0,4-45 5 0 0,0 1 1 0 0,2-1 0 0 0,0 1 0 0 0,0 0 0 0 0,2 20-1 0 0,-1-28-3 0 0,1 0-1 0 0,0 1 0 0 0,1-1 0 0 0,-1 0 0 0 0,1 0 0 0 0,0 0 0 0 0,0 0 1 0 0,0 0-1 0 0,1 0 0 0 0,0-1 0 0 0,0 1 0 0 0,0-1 0 0 0,0 1 0 0 0,1-1 0 0 0,-1 0 1 0 0,6 3-1 0 0,1 1 5 0 0,1-1-1 0 0,1 0 1 0 0,-1 0 0 0 0,1-1 0 0 0,0-1 0 0 0,0 0 0 0 0,1-1-1 0 0,0 0 1 0 0,19 3 0 0 0,13-1 49 0 0,65 1-1 0 0,-76-5-17 0 0,-24-2-32 0 0,1 0 0 0 0,-1 0 0 0 0,1-1 0 0 0,-1 0 0 0 0,0-1 0 0 0,15-4 0 0 0,-22 5-5 0 0,0 0-1 0 0,-1 0 0 0 0,1 0 0 0 0,0 0 0 0 0,0-1 1 0 0,-1 1-1 0 0,1-1 0 0 0,0 0 0 0 0,-1 0 0 0 0,0 0 1 0 0,1 0-1 0 0,-1 0 0 0 0,0 0 0 0 0,0-1 0 0 0,0 1 1 0 0,0-1-1 0 0,-1 1 0 0 0,1-1 0 0 0,-1 0 0 0 0,0 0 0 0 0,1 1 1 0 0,-1-1-1 0 0,0 0 0 0 0,-1 0 0 0 0,2-5 0 0 0,-2 6-9 0 0,-1 0-1 0 0,1-1 0 0 0,0 1 0 0 0,-1 0 0 0 0,1 0 0 0 0,-1-1 0 0 0,0 1 0 0 0,1 0 0 0 0,-1 0 1 0 0,0 0-1 0 0,0 0 0 0 0,-1 0 0 0 0,1 0 0 0 0,0 0 0 0 0,-1 0 0 0 0,1 1 0 0 0,-1-1 0 0 0,1 0 0 0 0,-1 1 1 0 0,0-1-1 0 0,0 1 0 0 0,-3-2 0 0 0,-6-4-14 0 0,1 1-1 0 0,-23-9 1 0 0,29 14 20 0 0,-25-10-23 0 0,-1 1-1 0 0,-59-11 1 0 0,-65 1 142 0 0,90 14-22 0 0,0 4 1 0 0,-95 7-1 0 0,133-3-87 0 0,0 2 1 0 0,1 0-1 0 0,-1 2 1 0 0,1 1-1 0 0,1 1 0 0 0,-1 1 1 0 0,1 1-1 0 0,-44 26 1 0 0,61-31-6 0 0,0 0 0 0 0,1 0 0 0 0,0 0 0 0 0,0 1 0 0 0,0 0 0 0 0,1 0 0 0 0,0 0 0 0 0,-8 12 0 0 0,12-16 4 0 0,0 0-1 0 0,0 1 1 0 0,0-1 0 0 0,0 0-1 0 0,0 0 1 0 0,0 1 0 0 0,1-1-1 0 0,-1 1 1 0 0,1-1 0 0 0,0 0-1 0 0,0 1 1 0 0,0-1 0 0 0,0 1-1 0 0,0-1 1 0 0,0 1 0 0 0,0-1-1 0 0,1 1 1 0 0,0-1 0 0 0,-1 0-1 0 0,1 1 1 0 0,0-1 0 0 0,0 0-1 0 0,0 0 1 0 0,0 0 0 0 0,1 1-1 0 0,-1-1 1 0 0,0 0 0 0 0,1-1 0 0 0,0 1-1 0 0,-1 0 1 0 0,1 0 0 0 0,3 2-1 0 0,6 4 25 0 0,0-1 0 0 0,0 0 1 0 0,1 0-1 0 0,0-1 0 0 0,0-1 0 0 0,0 0 0 0 0,23 5 0 0 0,95 14 40 0 0,-117-22-86 0 0,29 4 36 0 0,0-2 1 0 0,0-1 0 0 0,1-3-1 0 0,43-4 1 0 0,-81 3-41 0 0,-1 0 0 0 0,1 0 1 0 0,0 0-1 0 0,-1 0 1 0 0,0-1-1 0 0,1 0 1 0 0,-1 0-1 0 0,0 0 1 0 0,0-1-1 0 0,7-4 1 0 0,-9 5-128 0 0,0 0 0 0 0,0 0 1 0 0,0 0-1 0 0,0 0 1 0 0,0 0-1 0 0,0-1 1 0 0,-1 1-1 0 0,1-1 1 0 0,-1 1-1 0 0,0-1 1 0 0,1 0-1 0 0,-1 1 1 0 0,0-1-1 0 0,-1 0 0 0 0,1 0 1 0 0,0 0-1 0 0,-1 1 1 0 0,0-7-1 0 0,-1-5-2021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14 225 9802 0 0,'-3'-8'123'0'0,"1"-1"0"0"0,-1 0 0 0 0,2 0 0 0 0,-1 0 0 0 0,0-18 0 0 0,2 24-86 0 0,0 0 1 0 0,1 1-1 0 0,-1-1 1 0 0,1 1-1 0 0,-1-1 1 0 0,1 1-1 0 0,0 0 1 0 0,0-1-1 0 0,0 1 1 0 0,0 0 0 0 0,1-1-1 0 0,-1 1 1 0 0,1 0-1 0 0,-1 0 1 0 0,1 0-1 0 0,-1 0 1 0 0,1 1-1 0 0,0-1 1 0 0,0 0-1 0 0,0 1 1 0 0,0-1-1 0 0,0 1 1 0 0,1 0 0 0 0,-1-1-1 0 0,0 1 1 0 0,4-1-1 0 0,38-13 395 0 0,-1 2 0 0 0,2 1 1 0 0,56-6-1 0 0,141-5 228 0 0,-207 20-591 0 0,870-11 665 0 0,-1 81-684 0 0,-166 41-101 0 0,-416-56-353 0 0,-288-46 258 0 0,90 15-960 0 0,-119-19-394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3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8257 6665 0 0,'0'0'134'0'0,"0"0"0"0"0,-1 0-1 0 0,1 0 1 0 0,-1 0 0 0 0,1 0-1 0 0,-1 0 1 0 0,1-1 0 0 0,0 1-1 0 0,-1 0 1 0 0,1 0 0 0 0,0 0-1 0 0,-1-1 1 0 0,1 1 0 0 0,0 0-1 0 0,-1-1 1 0 0,1 1-1 0 0,0 0 1 0 0,-1-1 0 0 0,1 1-1 0 0,0 0 1 0 0,0-1 0 0 0,-1 1-1 0 0,1 0 1 0 0,0-1 0 0 0,6-6 2352 0 0,16-2-880 0 0,-20 9-1906 0 0,8-4 440 0 0,1 2 1 0 0,0-1-1 0 0,0 2 0 0 0,1-1 1 0 0,-1 1-1 0 0,20 2 0 0 0,-18-1-88 0 0,122 0 243 0 0,248-4 258 0 0,-55-7 38 0 0,316-17 19 0 0,1601-85-254 0 0,-915 50-333 0 0,240-32 81 0 0,-1230 78 9 0 0,-337 17-139 0 0,-1 0-1 0 0,1 0 1 0 0,-1 0-1 0 0,1 1 0 0 0,-1-1 1 0 0,1 1-1 0 0,-1-1 1 0 0,1 1-1 0 0,-1 0 0 0 0,1 0 1 0 0,-1 0-1 0 0,0 0 1 0 0,4 3-1 0 0,19 7 2 0 0,-10-8 35 0 0,1-1-1 0 0,-1 0 1 0 0,1-1 0 0 0,25-1 0 0 0,65-11 95 0 0,0-1-76 0 0,117-1 56 0 0,-186 8-106 0 0,-36 5-10 0 0,-1 0 33 0 0,0 0 0 0 0,0 1 1 0 0,0-1-1 0 0,0 0 0 0 0,1 0 0 0 0,-1 0 0 0 0,0 0 0 0 0,0 0 1 0 0,1 0-1 0 0,-1 1 0 0 0,0-1 0 0 0,0 0 0 0 0,0 0 1 0 0,1 0-1 0 0,-1 0 0 0 0,0 0 0 0 0,0 0 0 0 0,1 0 0 0 0,-1 0 1 0 0,0 0-1 0 0,0 0 0 0 0,0 0 0 0 0,1 0 0 0 0,-1 0 1 0 0,0 0-1 0 0,0 0 0 0 0,1-1 0 0 0,-1 1 0 0 0,0 0 0 0 0,0 0 1 0 0,0 0-1 0 0,1 0 0 0 0,-1 0 0 0 0,0 0 0 0 0,0-1 1 0 0,0 1-1 0 0,1 0 0 0 0,-1 0 0 0 0,0 0 0 0 0,0 0 0 0 0,0-1 1 0 0,0 1-1 0 0,0 0 0 0 0,10-7 18 0 0,-10 6-21 0 0,1-1 1 0 0,0 1-1 0 0,-1-1 1 0 0,1 1-1 0 0,-1-1 0 0 0,0 1 1 0 0,1-1-1 0 0,-1 1 0 0 0,0-1 1 0 0,0 1-1 0 0,0-1 1 0 0,0 0-1 0 0,0 1 0 0 0,-1-3 1 0 0,1-2-108 0 0,0 6 107 0 0,-1 0 0 0 0,1 1 0 0 0,-1-1 0 0 0,1 1 0 0 0,-1-1 0 0 0,0 0 0 0 0,1 1 1 0 0,0-1-1 0 0,-1 1 0 0 0,1 0 0 0 0,-1-1 0 0 0,1 1 0 0 0,0-1 0 0 0,-1 1 1 0 0,1 0-1 0 0,0-1 0 0 0,-1 1 0 0 0,1 0 0 0 0,0 0 0 0 0,-1 14 31 0 0,1-13-33 0 0,0 1-1 0 0,-1 0 1 0 0,1 0 0 0 0,0 0-1 0 0,0 0 1 0 0,1-1 0 0 0,-1 1-1 0 0,0 0 1 0 0,1 0 0 0 0,0-1-1 0 0,0 1 1 0 0,0 0 0 0 0,0-1 0 0 0,0 1-1 0 0,0 0 1 0 0,1-1 0 0 0,-1 0-1 0 0,1 1 1 0 0,-1-1 0 0 0,1 0-1 0 0,0 0 1 0 0,3 3 0 0 0,1-1 6 0 0,0 0 0 0 0,-1-1 1 0 0,1 1-1 0 0,0-1 0 0 0,1-1 0 0 0,-1 1 1 0 0,1-1-1 0 0,-1 0 0 0 0,1 0 1 0 0,-1-1-1 0 0,1 0 0 0 0,0 0 0 0 0,0-1 1 0 0,0 0-1 0 0,-1 0 0 0 0,1 0 0 0 0,0-1 1 0 0,12-3-1 0 0,-4 1 4 0 0,0-2-1 0 0,-1 1 1 0 0,1-2-1 0 0,-1 0 1 0 0,-1 0-1 0 0,1-2 1 0 0,17-12-1 0 0,-19 11 1 0 0,0-1 0 0 0,0 0 1 0 0,-1 0-1 0 0,19-25 0 0 0,-27 32-1 0 0,0-1 0 0 0,-1 0 0 0 0,1 0 0 0 0,-1 0 0 0 0,0 0 0 0 0,0 0 0 0 0,0 0 0 0 0,0 0 0 0 0,-1-1 0 0 0,0 1 0 0 0,0-1 0 0 0,0 1 0 0 0,0-1 0 0 0,-1 0 0 0 0,0 1 0 0 0,0-1 0 0 0,0 1 0 0 0,0-1 0 0 0,-1 0 0 0 0,-1-6 0 0 0,0 8-9 0 0,1 0-1 0 0,-1 0 1 0 0,1 0 0 0 0,-1 1 0 0 0,0-1-1 0 0,0 0 1 0 0,-1 1 0 0 0,1 0 0 0 0,0-1 0 0 0,-1 1-1 0 0,1 0 1 0 0,-1 0 0 0 0,0 0 0 0 0,0 1-1 0 0,0-1 1 0 0,0 0 0 0 0,0 1 0 0 0,0 0 0 0 0,0 0-1 0 0,0 0 1 0 0,0 0 0 0 0,-1 1 0 0 0,1-1-1 0 0,0 1 1 0 0,-7 0 0 0 0,4-1-5 0 0,0 1 0 0 0,-1 1-1 0 0,1-1 1 0 0,0 1 0 0 0,0 0 0 0 0,0 1 0 0 0,0-1-1 0 0,0 1 1 0 0,0 1 0 0 0,0-1 0 0 0,1 1-1 0 0,-1 0 1 0 0,-4 3 0 0 0,-2 5 7 0 0,0 0-1 0 0,1 0 1 0 0,0 1-1 0 0,1 1 1 0 0,1-1-1 0 0,0 2 1 0 0,-10 18-1 0 0,18-30-1 0 0,-1 1 0 0 0,1 0-1 0 0,0 0 1 0 0,0 0 0 0 0,0 0 0 0 0,0 0-1 0 0,1 0 1 0 0,-1 1 0 0 0,1-1 0 0 0,0 0-1 0 0,0 0 1 0 0,0 0 0 0 0,0 0 0 0 0,2 7 0 0 0,-2-9 7 0 0,1 1 0 0 0,0 0 0 0 0,-1-1 1 0 0,1 1-1 0 0,0-1 0 0 0,0 1 1 0 0,0-1-1 0 0,0 1 0 0 0,0-1 1 0 0,0 0-1 0 0,0 1 0 0 0,1-1 1 0 0,-1 0-1 0 0,0 0 0 0 0,1 0 1 0 0,-1 0-1 0 0,1 0 0 0 0,-1 0 1 0 0,1 0-1 0 0,0 0 0 0 0,-1-1 0 0 0,1 1 1 0 0,0-1-1 0 0,0 1 0 0 0,-1-1 1 0 0,4 1-1 0 0,4-1 9 0 0,0 0 0 0 0,0 0 0 0 0,0-1 0 0 0,-1 0-1 0 0,1 0 1 0 0,0-1 0 0 0,-1 0 0 0 0,1-1 0 0 0,-1 0 0 0 0,13-6 0 0 0,-9 3 2 0 0,-1 0 0 0 0,0-1 0 0 0,0 0 0 0 0,-1-1 0 0 0,0 0 0 0 0,14-15 0 0 0,-22 21-9 0 0,0 1-1 0 0,-1-1 1 0 0,1 0 0 0 0,0 0 0 0 0,-1 0 0 0 0,0 0 0 0 0,1 0-1 0 0,-1 0 1 0 0,0 0 0 0 0,0 0 0 0 0,0 0 0 0 0,0-1 0 0 0,-1 1-1 0 0,1 0 1 0 0,-1-1 0 0 0,1 1 0 0 0,-1-1 0 0 0,0 1 0 0 0,0 0-1 0 0,0-1 1 0 0,0 1 0 0 0,0-1 0 0 0,-1 1 0 0 0,1 0 0 0 0,-1-1-1 0 0,1 1 1 0 0,-1 0 0 0 0,0-1 0 0 0,0 1 0 0 0,0 0 0 0 0,0 0-1 0 0,0 0 1 0 0,-1 0 0 0 0,1 0 0 0 0,-1 0 0 0 0,1 0 0 0 0,-1 0-1 0 0,0 0 1 0 0,1 1 0 0 0,-1-1 0 0 0,0 1 0 0 0,0 0 0 0 0,0-1-1 0 0,0 1 1 0 0,-1 0 0 0 0,1 0 0 0 0,0 0 0 0 0,0 0 0 0 0,-1 1-1 0 0,1-1 1 0 0,0 1 0 0 0,-1-1 0 0 0,1 1 0 0 0,-1 0 0 0 0,-3 0 0 0 0,-4 0-4 0 0,1 0 1 0 0,0 1-1 0 0,0 0 1 0 0,0 0 0 0 0,-1 1-1 0 0,1 1 1 0 0,1-1-1 0 0,-1 1 1 0 0,0 1 0 0 0,-12 6-1 0 0,15-6-6 0 0,0-1 0 0 0,0 2 0 0 0,0-1 0 0 0,0 0 0 0 0,1 1 0 0 0,0 0 0 0 0,0 1 1 0 0,0-1-1 0 0,0 1 0 0 0,1 0 0 0 0,0 0 0 0 0,0 0 0 0 0,1 0 0 0 0,-4 9 0 0 0,7-14 2 0 0,-1 0 0 0 0,1 0 0 0 0,-1 0 0 0 0,1 0 0 0 0,0 0 0 0 0,-1 0 0 0 0,1 1 0 0 0,0-1 0 0 0,0 0 0 0 0,0 0 0 0 0,0 0 0 0 0,0 0 0 0 0,0 0 0 0 0,0 0 0 0 0,0 1 0 0 0,1-1 0 0 0,-1 0 0 0 0,0 0 0 0 0,1 0 0 0 0,-1 0 0 0 0,0 0 0 0 0,2 1 0 0 0,-2-1-1 0 0,1 0 0 0 0,0-1 0 0 0,0 1 0 0 0,0-1 0 0 0,0 1 0 0 0,0-1 0 0 0,0 1-1 0 0,0-1 1 0 0,0 1 0 0 0,0-1 0 0 0,0 0 0 0 0,0 1 0 0 0,0-1 0 0 0,1 0 0 0 0,-1 0 0 0 0,0 0 0 0 0,0 0 0 0 0,1 0 0 0 0,3 0-44 0 0,0-1-1 0 0,0 0 1 0 0,0 0-1 0 0,0 0 1 0 0,-1-1-1 0 0,1 1 1 0 0,0-1 0 0 0,7-4-1 0 0,4-5-388 0 0,-1-1 1 0 0,24-22-1 0 0,-38 33 368 0 0,2 24 784 0 0,1-17 373 0 0,-4-6-1074 0 0,0 0-1 0 0,0 0 0 0 0,0 0 1 0 0,0 1-1 0 0,0-1 1 0 0,0 0-1 0 0,0 0 1 0 0,0 0-1 0 0,0 0 1 0 0,0 1-1 0 0,0-1 1 0 0,0 0-1 0 0,0 0 1 0 0,0 0-1 0 0,1 0 1 0 0,-1 1-1 0 0,0-1 1 0 0,0 0-1 0 0,0 0 1 0 0,0 0-1 0 0,0 0 1 0 0,1 0-1 0 0,-1 0 1 0 0,0 0-1 0 0,0 1 1 0 0,0-1-1 0 0,0 0 1 0 0,1 0-1 0 0,-1 0 1 0 0,0 0-1 0 0,0 0 1 0 0,0 0-1 0 0,0 0 1 0 0,1 0-1 0 0,-1 0 1 0 0,0 0-1 0 0,0 0 1 0 0,0 0-1 0 0,1 0 1 0 0,-1 0-1 0 0,0 0 1 0 0,0 0-1 0 0,0 0 1 0 0,0 0-1 0 0,1 0 1 0 0,-1 0-1 0 0,0-1 1 0 0,0 1-1 0 0,0 0 1 0 0,0 0-1 0 0,1 0 1 0 0,-1 0-1 0 0,0 0 1 0 0,0 0-1 0 0,0-1 1 0 0,0-2 64 0 0,0-1 1 0 0,0 1-1 0 0,-1-1 1 0 0,1 0-1 0 0,-1 1 1 0 0,0-1-1 0 0,0 1 1 0 0,-2-5-1 0 0,1 0 83 0 0,-16-78 723 0 0,4 0-1 0 0,-3-102 0 0 0,10 103-584 0 0,-22-553 830 0 0,28 0-582 0 0,1 124-130 0 0,-20 19-207 0 0,10 325-235 0 0,7 95 30 0 0,-26-741 7 0 0,30 575-26 0 0,-16-584-177 0 0,-21 520 132 0 0,23 242 15 0 0,-2 1 0 0 0,-42-108 0 0 0,-80-188-164 0 0,120 296 192 0 0,2-2 0 0 0,-8-79 0 0 0,2 11 3 0 0,-1-56-46 0 0,0-3-9 0 0,-23-231 116 0 0,39 342-50 0 0,11-262-117 0 0,-2 286 60 0 0,-5-19-353 0 0,2 75 136 0 0,13-20-3719 0 0,-13 17 4057 0 0,-1-22-78 0 0,1 25 14 0 0,1-1 0 0 0,-1 1 0 0 0,0-1 0 0 0,0 1 0 0 0,0 0 0 0 0,0-1 0 0 0,0 1 0 0 0,0-1 0 0 0,0 1 0 0 0,-1 0 0 0 0,1-1 1 0 0,0 1-1 0 0,0-1 0 0 0,0 1 0 0 0,0 0 0 0 0,0-1 0 0 0,-1 1 0 0 0,1 0 0 0 0,0-1 0 0 0,0 1 0 0 0,-1 0 0 0 0,1-1 0 0 0,0 1 0 0 0,0 0 0 0 0,-1-1 0 0 0,1 1 0 0 0,0 0 0 0 0,-1 0 0 0 0,1-1 0 0 0,0 1 0 0 0,-1 0 0 0 0,1 0 0 0 0,-1 0 0 0 0,1 0 0 0 0,0 0 0 0 0,-1-1 0 0 0,1 1 0 0 0,-1 0 0 0 0,1 0 0 0 0,0 0 0 0 0,-1 0 0 0 0,1 0 0 0 0,-1 0 0 0 0,1 0 0 0 0,0 0 0 0 0,-1 0 0 0 0,0 1 0 0 0,1 0-2 0 0,-1-1 0 0 0,0 1 0 0 0,0 0 0 0 0,1 0 0 0 0,-1 0 0 0 0,1 0 0 0 0,-1 0 0 0 0,1 0 0 0 0,-1 0 0 0 0,1 0-1 0 0,0 1 1 0 0,-1-1 0 0 0,1 0 0 0 0,0 0 0 0 0,0 0 0 0 0,0 0 0 0 0,0 0 0 0 0,0 0 0 0 0,0 1 0 0 0,0-1 0 0 0,0 0 0 0 0,0 0-1 0 0,1 0 1 0 0,0 2 0 0 0,5 20 17 0 0,-6-23-15 0 0,0 1 2 0 0,1 0 0 0 0,-1 0 0 0 0,0-1-1 0 0,1 1 1 0 0,-1-1 0 0 0,1 1 0 0 0,-1 0-1 0 0,1-1 1 0 0,0 1 0 0 0,-1-1-1 0 0,1 1 1 0 0,-1-1 0 0 0,1 1 0 0 0,0-1-1 0 0,-1 0 1 0 0,1 1 0 0 0,0-1 0 0 0,0 0-1 0 0,-1 1 1 0 0,1-1 0 0 0,0 0 0 0 0,0 0-1 0 0,1 0 1 0 0,18 0 27 0 0,-16 0-12 0 0,14-3-4 0 0,0 0-1 0 0,0-2 1 0 0,0 1 0 0 0,-1-2 0 0 0,0-1-1 0 0,27-13 1 0 0,0 0-12 0 0,-39 18 8 0 0,0-1 0 0 0,0 0 0 0 0,0 0-1 0 0,-1 0 1 0 0,1 0 0 0 0,-1-1 0 0 0,0 0-1 0 0,0 0 1 0 0,5-6 0 0 0,-8 8-7 0 0,1 0-1 0 0,-1 0 1 0 0,1 0 0 0 0,-1 0-1 0 0,0 0 1 0 0,0 0 0 0 0,0 0 0 0 0,0 0-1 0 0,0-1 1 0 0,-1 1 0 0 0,1 0-1 0 0,-1-1 1 0 0,1 1 0 0 0,-1 0 0 0 0,0-1-1 0 0,0 1 1 0 0,0-1 0 0 0,0 1-1 0 0,-1 0 1 0 0,1-1 0 0 0,0 1 0 0 0,-1 0-1 0 0,0-1 1 0 0,1 1 0 0 0,-3-3-1 0 0,1 2-4 0 0,0 0 0 0 0,-1 0 0 0 0,1 0 0 0 0,-1 1-1 0 0,0-1 1 0 0,0 1 0 0 0,0-1 0 0 0,0 1-1 0 0,0 0 1 0 0,0 0 0 0 0,-1 1 0 0 0,1-1-1 0 0,-1 1 1 0 0,1 0 0 0 0,-1-1 0 0 0,0 1-1 0 0,-5 0 1 0 0,-7-2-3 0 0,0 1-1 0 0,-28 1 1 0 0,25 1 2 0 0,0 1 0 0 0,0 1-1 0 0,0 1 1 0 0,-36 10 0 0 0,46-10 3 0 0,1 0 1 0 0,-1 0-1 0 0,1 1 0 0 0,0 0 0 0 0,0 1 0 0 0,0 0 0 0 0,0 0 1 0 0,1 0-1 0 0,0 1 0 0 0,0 0 0 0 0,0 1 0 0 0,-7 9 0 0 0,12-15 0 0 0,1 1-1 0 0,0 0 1 0 0,-1-1-1 0 0,1 1 1 0 0,0 0-1 0 0,0 0 1 0 0,0 0-1 0 0,1-1 1 0 0,-1 1-1 0 0,0 0 1 0 0,1 0-1 0 0,-1 0 1 0 0,1 0-1 0 0,0 0 1 0 0,0 0-1 0 0,-1 0 1 0 0,1 1-1 0 0,1-1 0 0 0,-1 0 1 0 0,0 0-1 0 0,0 0 1 0 0,1 0-1 0 0,-1 0 1 0 0,1 0-1 0 0,0 0 1 0 0,-1-1-1 0 0,1 1 1 0 0,0 0-1 0 0,0 0 1 0 0,0 0-1 0 0,2 1 1 0 0,0 0 5 0 0,0 0 1 0 0,0-1 0 0 0,0 0 0 0 0,1 1 0 0 0,-1-1-1 0 0,0-1 1 0 0,1 1 0 0 0,-1 0 0 0 0,1-1 0 0 0,0 0-1 0 0,0 0 1 0 0,-1 0 0 0 0,1 0 0 0 0,0 0 0 0 0,7-1-1 0 0,14 0 6 0 0,-1-2-1 0 0,0 0 1 0 0,0-2-1 0 0,-1-1 0 0 0,1 0 1 0 0,-1-2-1 0 0,0-1 1 0 0,0-1-1 0 0,35-19 0 0 0,-51 24-7 0 0,1-1 0 0 0,-1 1-1 0 0,0-2 1 0 0,0 1 0 0 0,7-8-1 0 0,-13 12 0 0 0,0-1-1 0 0,0 1 0 0 0,0 0 1 0 0,0-1-1 0 0,0 1 0 0 0,0-1 1 0 0,0 1-1 0 0,-1-1 0 0 0,1 1 1 0 0,0-1-1 0 0,-1 0 0 0 0,1 1 0 0 0,-1-1 1 0 0,1-2-1 0 0,-2 3 0 0 0,1 0-1 0 0,0-1 1 0 0,0 1-1 0 0,-1 0 1 0 0,1 0-1 0 0,-1 0 1 0 0,1 0-1 0 0,-1 0 0 0 0,1 0 1 0 0,-1 0-1 0 0,1 0 1 0 0,-1 0-1 0 0,0 0 1 0 0,0 0-1 0 0,0 0 1 0 0,1 0-1 0 0,-1 0 1 0 0,0 1-1 0 0,0-1 1 0 0,0 0-1 0 0,0 1 1 0 0,0-1-1 0 0,-2 0 1 0 0,-3-1-10 0 0,1 0 1 0 0,-1 0 0 0 0,0 0-1 0 0,1 1 1 0 0,-1 0 0 0 0,0 0-1 0 0,0 0 1 0 0,0 1-1 0 0,-11 1 1 0 0,-4 0-26 0 0,-28 7 0 0 0,22-2 23 0 0,0 1 0 0 0,0 1 1 0 0,1 1-1 0 0,-45 23 0 0 0,60-26 6 0 0,0 0 0 0 0,1 1 0 0 0,0 0 0 0 0,0 0-1 0 0,1 1 1 0 0,-1 0 0 0 0,2 1 0 0 0,-1 0 0 0 0,2 1-1 0 0,-1-1 1 0 0,1 1 0 0 0,0 1 0 0 0,-6 13 0 0 0,12-22 0 0 0,0 0 0 0 0,0 0 1 0 0,1-1-1 0 0,-1 1 0 0 0,0 0 1 0 0,1 0-1 0 0,-1 0 0 0 0,1 0 1 0 0,0 0-1 0 0,0 0 0 0 0,0 0 1 0 0,0 0-1 0 0,0 0 0 0 0,0-1 1 0 0,0 1-1 0 0,0 0 0 0 0,1 0 1 0 0,-1 0-1 0 0,1 0 0 0 0,1 3 1 0 0,-1-3-1 0 0,1-1 1 0 0,-1 0-1 0 0,0 1 1 0 0,1-1-1 0 0,-1 0 0 0 0,1 0 1 0 0,-1 0-1 0 0,1 0 1 0 0,0 0-1 0 0,-1 0 1 0 0,1-1-1 0 0,0 1 0 0 0,0-1 1 0 0,0 1-1 0 0,-1-1 1 0 0,1 1-1 0 0,3-1 1 0 0,6 0-10 0 0,0 0 0 0 0,1 0 1 0 0,-1-1-1 0 0,0-1 0 0 0,19-5 1 0 0,8-4-2 0 0,-1-2 1 0 0,-1-1 0 0 0,0-3 0 0 0,-2 0 0 0 0,0-2-1 0 0,34-26 1 0 0,-63 42 22 0 0,0-1 0 0 0,-1 0 0 0 0,1 0 0 0 0,-1 0-1 0 0,0-1 1 0 0,0 0 0 0 0,0 0 0 0 0,-1 0 0 0 0,5-8 0 0 0,-7 11-4 0 0,0 0 0 0 0,-1 1 1 0 0,1-1-1 0 0,-1 1 1 0 0,0-1-1 0 0,1 0 1 0 0,-1 1-1 0 0,0-1 1 0 0,0 0-1 0 0,0 1 1 0 0,0-1-1 0 0,0 0 1 0 0,-1 1-1 0 0,1-1 1 0 0,0 0-1 0 0,-2-2 1 0 0,1 2-7 0 0,0 0 0 0 0,-1 0 0 0 0,1 0 0 0 0,-1 0 0 0 0,1 1 0 0 0,-1-1 0 0 0,1 0 0 0 0,-1 1 0 0 0,0-1-1 0 0,0 1 1 0 0,0 0 0 0 0,0-1 0 0 0,0 1 0 0 0,0 0 0 0 0,-4-1 0 0 0,-5-1-14 0 0,1-1 0 0 0,-1 2-1 0 0,0 0 1 0 0,0 0 0 0 0,-1 1 0 0 0,1 0-1 0 0,-19 1 1 0 0,-82 13-1169 0 0,101-11 873 0 0,-55 8-1553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3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16 12771 0 0,'-2'-1'-14'0'0,"0"-1"1"0"0,0 1-1 0 0,0-1 0 0 0,0 1 1 0 0,0 0-1 0 0,0-1 1 0 0,0 1-1 0 0,0 0 1 0 0,0 1-1 0 0,-1-1 0 0 0,1 0 1 0 0,0 1-1 0 0,-1-1 1 0 0,1 1-1 0 0,0 0 1 0 0,-1-1-1 0 0,1 1 0 0 0,-1 0 1 0 0,-2 1-1 0 0,-2 1-3 0 0,0 0-1 0 0,1 0 1 0 0,-1 1 0 0 0,0 0-1 0 0,-8 5 1 0 0,5-2 17 0 0,0 0 0 0 0,1 1 0 0 0,0 0 0 0 0,0 1 0 0 0,0-1 1 0 0,-12 16-1 0 0,17-18-4 0 0,0 0 0 0 0,0 0 1 0 0,1 0-1 0 0,-1 1 0 0 0,2-1 1 0 0,-1 1-1 0 0,0 0 0 0 0,1 0 0 0 0,0 0 1 0 0,0 0-1 0 0,1 0 0 0 0,0 0 1 0 0,-1 12-1 0 0,2-16 5 0 0,0 1 0 0 0,0-1 0 0 0,1 1-1 0 0,-1-1 1 0 0,1 1 0 0 0,-1-1 0 0 0,1 1 0 0 0,0-1 0 0 0,0 0 0 0 0,0 1 0 0 0,0-1-1 0 0,0 0 1 0 0,0 0 0 0 0,1 1 0 0 0,-1-1 0 0 0,1 0 0 0 0,2 2 0 0 0,0-1 19 0 0,-1-1 1 0 0,1 1-1 0 0,-1-1 1 0 0,1 0-1 0 0,0 0 1 0 0,0 0-1 0 0,0 0 1 0 0,0-1-1 0 0,6 2 1 0 0,6 0 89 0 0,0-1-1 0 0,0 0 1 0 0,0-1 0 0 0,24-2-1 0 0,-18-1-64 0 0,0 0-1 0 0,0-2 0 0 0,0-1 0 0 0,-1 0 1 0 0,1-1-1 0 0,-1-2 0 0 0,-1 0 0 0 0,0-1 1 0 0,0-1-1 0 0,0-1 0 0 0,30-23 0 0 0,-49 33-41 0 0,0 1-1 0 0,0-1 1 0 0,0 1 0 0 0,-1-1-1 0 0,1 0 1 0 0,0 1-1 0 0,-1-1 1 0 0,1 0-1 0 0,0 0 1 0 0,-1 1 0 0 0,1-1-1 0 0,-1 0 1 0 0,1 0-1 0 0,-1 0 1 0 0,0 1-1 0 0,1-1 1 0 0,-1 0 0 0 0,0 0-1 0 0,0 0 1 0 0,1 0-1 0 0,-1 0 1 0 0,0 0-1 0 0,0 0 1 0 0,0 0 0 0 0,0-1-1 0 0,-1 1-1 0 0,1 0 0 0 0,-1 0 0 0 0,0 0-1 0 0,1 0 1 0 0,-1 0 0 0 0,0 0 0 0 0,0 0-1 0 0,0 0 1 0 0,0 0 0 0 0,0 0 0 0 0,0 0 0 0 0,0 1-1 0 0,0-1 1 0 0,0 0 0 0 0,0 1 0 0 0,-2-1 0 0 0,-4-2-3 0 0,0 0 0 0 0,0 1 1 0 0,-1 0-1 0 0,1 0 1 0 0,-11 0-1 0 0,-7 0 15 0 0,1 2 1 0 0,-1 0-1 0 0,0 2 1 0 0,1 1-1 0 0,-1 0 0 0 0,1 2 1 0 0,0 1-1 0 0,0 1 1 0 0,-38 17-1 0 0,47-17-9 0 0,0 0-1 0 0,1 1 1 0 0,1 1 0 0 0,-1 0-1 0 0,1 0 1 0 0,0 2-1 0 0,1-1 1 0 0,1 2 0 0 0,0-1-1 0 0,0 2 1 0 0,1-1 0 0 0,0 2-1 0 0,1-1 1 0 0,1 1-1 0 0,-11 26 1 0 0,17-38-2 0 0,1 1 1 0 0,0 0-1 0 0,0 0 0 0 0,0-1 1 0 0,1 1-1 0 0,-1 0 0 0 0,1 0 0 0 0,-1 0 1 0 0,1 0-1 0 0,0 0 0 0 0,0 0 1 0 0,0 0-1 0 0,1 0 0 0 0,-1 0 1 0 0,1 0-1 0 0,-1 0 0 0 0,1 0 1 0 0,0-1-1 0 0,0 1 0 0 0,0 0 0 0 0,1 0 1 0 0,-1-1-1 0 0,1 1 0 0 0,-1-1 1 0 0,1 1-1 0 0,0-1 0 0 0,0 0 1 0 0,0 0-1 0 0,0 0 0 0 0,0 0 1 0 0,1 0-1 0 0,-1 0 0 0 0,1 0 0 0 0,-1-1 1 0 0,1 1-1 0 0,-1-1 0 0 0,1 0 1 0 0,3 1-1 0 0,7 3 18 0 0,1-1-1 0 0,-1-1 1 0 0,1 0-1 0 0,-1 0 1 0 0,1-2-1 0 0,27 1 1 0 0,-8-2-34 0 0,61-8 0 0 0,-82 6 29 0 0,0-1 0 0 0,0 0 0 0 0,0 0 0 0 0,0-2 0 0 0,0 1 0 0 0,-1-1-1 0 0,0-1 1 0 0,12-8 0 0 0,-20 12-16 0 0,0 0-1 0 0,-1 0 1 0 0,0 0-1 0 0,1-1 0 0 0,-1 1 1 0 0,0-1-1 0 0,0 1 1 0 0,0-1-1 0 0,-1 0 1 0 0,1 0-1 0 0,-1 0 0 0 0,1 0 1 0 0,-1 0-1 0 0,0 0 1 0 0,0 0-1 0 0,-1 0 0 0 0,1-1 1 0 0,0 1-1 0 0,-1 0 1 0 0,0-1-1 0 0,0 1 1 0 0,0 0-1 0 0,0 0 0 0 0,-1-1 1 0 0,1 1-1 0 0,-1 0 1 0 0,0 0-1 0 0,0-1 0 0 0,0 1 1 0 0,0 0-1 0 0,0 0 1 0 0,-1 0-1 0 0,1 0 1 0 0,-1 1-1 0 0,0-1 0 0 0,0 0 1 0 0,0 1-1 0 0,0-1 1 0 0,0 1-1 0 0,-1 0 0 0 0,1-1 1 0 0,-1 1-1 0 0,0 0 1 0 0,1 1-1 0 0,-1-1 1 0 0,0 0-1 0 0,-5-1 0 0 0,-10-3 0 0 0,-1 0-1 0 0,0 2 0 0 0,0 0 0 0 0,0 1 0 0 0,-1 1 1 0 0,1 1-1 0 0,-1 1 0 0 0,1 0 0 0 0,-1 2 0 0 0,1 0 1 0 0,0 1-1 0 0,0 1 0 0 0,-25 8 0 0 0,20-4 20 0 0,0 1 0 0 0,1 1 0 0 0,0 1 0 0 0,1 1 0 0 0,0 2 0 0 0,1 0 0 0 0,0 0 0 0 0,2 2 0 0 0,-34 34 0 0 0,51-48-14 0 0,0 0 0 0 0,0 0 0 0 0,0 0 0 0 0,1 0 0 0 0,-1 0 0 0 0,0 1 0 0 0,1-1 0 0 0,0 0 0 0 0,0 1 0 0 0,0-1 0 0 0,0 1 0 0 0,0-1 0 0 0,0 1 0 0 0,1-1 0 0 0,-1 1 0 0 0,1 0 0 0 0,-1-1 0 0 0,1 1 0 0 0,0 0 0 0 0,0-1 0 0 0,1 1 0 0 0,-1 0 0 0 0,0-1 0 0 0,1 1 0 0 0,0-1 0 0 0,-1 1 0 0 0,1 0 0 0 0,0-1 0 0 0,0 0 0 0 0,1 1 0 0 0,1 3 0 0 0,0-2 14 0 0,1 0-1 0 0,0 0 1 0 0,0 0 0 0 0,0-1 0 0 0,0 1 0 0 0,0-1 0 0 0,1 0 0 0 0,0 0 0 0 0,-1-1 0 0 0,1 1 0 0 0,0-1 0 0 0,0 0 0 0 0,1 0 0 0 0,7 1-1 0 0,6 0 27 0 0,-1 0 0 0 0,1-1 0 0 0,0-2 0 0 0,-1 0 0 0 0,1 0 0 0 0,36-8 0 0 0,-40 5-13 0 0,0 0 0 0 0,-1-1 0 0 0,0-1 0 0 0,0 0 0 0 0,0-1 0 0 0,-1 0 0 0 0,0-1 0 0 0,0-1 0 0 0,14-10 0 0 0,-22 13-21 0 0,0 1 0 0 0,0 0 1 0 0,-1-1-1 0 0,0 0 1 0 0,0 0-1 0 0,0 0 1 0 0,-1-1-1 0 0,1 1 0 0 0,-1-1 1 0 0,-1 0-1 0 0,1 0 1 0 0,-1 0-1 0 0,0 0 1 0 0,0 0-1 0 0,-1-1 0 0 0,1 1 1 0 0,0-12-1 0 0,-3 13-11 0 0,1 0 0 0 0,0 0 0 0 0,-1 0 0 0 0,0 0 0 0 0,0 0 0 0 0,0 0 0 0 0,-1 1 0 0 0,0-1 0 0 0,0 0 0 0 0,0 1 0 0 0,0-1 0 0 0,-1 1 0 0 0,0 0 0 0 0,1 0 0 0 0,-2 0 0 0 0,1 0 0 0 0,0 0 0 0 0,-1 1-1 0 0,0-1 1 0 0,1 1 0 0 0,-1 0 0 0 0,-9-4 0 0 0,0-1-1 0 0,0 1-1 0 0,-1 1 1 0 0,0 0 0 0 0,0 1-1 0 0,-1 1 1 0 0,1 0-1 0 0,-1 1 1 0 0,-25-2-1 0 0,31 4 15 0 0,0 1-1 0 0,0 0 0 0 0,0 1 1 0 0,0 0-1 0 0,0 0 0 0 0,0 1 0 0 0,0 0 1 0 0,1 1-1 0 0,-1 0 0 0 0,1 0 0 0 0,0 1 1 0 0,-1 0-1 0 0,2 0 0 0 0,-1 1 0 0 0,-11 8 1 0 0,18-12-10 0 0,0 0 1 0 0,0-1-1 0 0,0 1 1 0 0,0 0-1 0 0,1-1 0 0 0,-1 1 1 0 0,0 0-1 0 0,0 0 1 0 0,1 0-1 0 0,-1 0 1 0 0,1-1-1 0 0,-1 1 1 0 0,1 0-1 0 0,-1 0 1 0 0,1 0-1 0 0,-1 0 1 0 0,1 0-1 0 0,0 1 1 0 0,0-1-1 0 0,0 0 0 0 0,-1 0 1 0 0,1 0-1 0 0,0 0 1 0 0,0 0-1 0 0,0 0 1 0 0,1 0-1 0 0,-1 0 1 0 0,0 0-1 0 0,0 0 1 0 0,1 0-1 0 0,-1 0 1 0 0,0 0-1 0 0,1 0 1 0 0,-1 0-1 0 0,1 0 1 0 0,-1 0-1 0 0,2 2 0 0 0,2 1-28 0 0,0 0-1 0 0,0 0 1 0 0,0-1-1 0 0,0 1 1 0 0,10 5-1 0 0,-10-6-66 0 0,11 7-816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3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455 40 11955 0 0,'-36'-39'414'0'0,"33"40"-423"0"0,1-1 0 0 0,0 1 0 0 0,0 0 0 0 0,0 0 0 0 0,0 0-1 0 0,0 0 1 0 0,0 1 0 0 0,0-1 0 0 0,0 0 0 0 0,0 1 0 0 0,-2 2-1 0 0,1-2-4 0 0,-47 36 22 0 0,1 2 0 0 0,-75 80 0 0 0,63-57-59 0 0,30-32 111 0 0,-29 39-1 0 0,58-69-51 0 0,1 1-1 0 0,0 0 0 0 0,0-1 0 0 0,-1 1 1 0 0,1 0-1 0 0,0 0 0 0 0,1 0 0 0 0,-1-1 1 0 0,0 1-1 0 0,0 0 0 0 0,1 0 1 0 0,-1 0-1 0 0,1 0 0 0 0,-1 3 0 0 0,2-4 3 0 0,-1 0 0 0 0,1 1-1 0 0,-1-1 1 0 0,1 0-1 0 0,0 0 1 0 0,0 0-1 0 0,-1 0 1 0 0,1 0 0 0 0,0 0-1 0 0,0 0 1 0 0,0 0-1 0 0,0 0 1 0 0,0 0-1 0 0,0 0 1 0 0,0-1-1 0 0,0 1 1 0 0,1 0 0 0 0,-1-1-1 0 0,0 1 1 0 0,0-1-1 0 0,0 1 1 0 0,1-1-1 0 0,1 1 1 0 0,21 7 53 0 0,1-1 0 0 0,0-1 0 0 0,44 4 0 0 0,81-1-426 0 0,-80-7-493 0 0,2 1-707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4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158 217 13371 0 0,'-154'-20'553'0'0,"150"19"-541"0"0,223-11 746 0 0,-55 1-247 0 0,393-29-260 0 0,-238 14-178 0 0,1497-55-383 0 0,-1442 69-95 0 0,133-1-2338 0 0,-444 13 1362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10242 0 0,'10'-7'116'0'0,"1"-1"0"0"0,0 1 0 0 0,1 1 0 0 0,-1 0 0 0 0,24-9 0 0 0,-28 13-33 0 0,0 0-1 0 0,0 0 1 0 0,0 1-1 0 0,0 0 1 0 0,1 0-1 0 0,-1 1 1 0 0,0 0-1 0 0,1 0 1 0 0,-1 1-1 0 0,0-1 1 0 0,0 2-1 0 0,9 1 1 0 0,-15-2-44 0 0,1-1 0 0 0,0 1 0 0 0,-1 0 1 0 0,1 0-1 0 0,0-1 0 0 0,-1 1 0 0 0,1 0 1 0 0,-1 0-1 0 0,0 1 0 0 0,1-1 0 0 0,-1 0 1 0 0,0 0-1 0 0,0 1 0 0 0,1-1 0 0 0,-1 1 1 0 0,0-1-1 0 0,0 1 0 0 0,-1-1 0 0 0,2 3 1 0 0,-1 0-2 0 0,0-1 0 0 0,0 1 0 0 0,0-1 1 0 0,-1 1-1 0 0,0 0 0 0 0,1-1 0 0 0,-1 1 1 0 0,0-1-1 0 0,-1 5 0 0 0,-1 4 31 0 0,-1 0 1 0 0,0-1-1 0 0,0 0 0 0 0,-11 21 0 0 0,-23 54 40 0 0,17-38-27 0 0,-37 64 1 0 0,43-91-67 0 0,2 1 0 0 0,1 0 0 0 0,1 1 1 0 0,-13 43-1 0 0,22-65-7 0 0,1-1 0 0 0,0 1 0 0 0,0 0 0 0 0,0-1 0 0 0,0 1 0 0 0,0 0 0 0 0,0-1 0 0 0,0 1 0 0 0,0 0 0 0 0,0-1 0 0 0,0 1 0 0 0,0 0 0 0 0,0-1 0 0 0,0 1 0 0 0,1 0 0 0 0,-1-1 0 0 0,0 1 0 0 0,0-1 0 0 0,1 1 0 0 0,-1 0 0 0 0,0-1 0 0 0,1 1 0 0 0,-1-1 0 0 0,1 1 0 0 0,-1-1 0 0 0,1 1 0 0 0,1 0 8 0 0,-1 0 0 0 0,1 0 1 0 0,-1-1-1 0 0,1 1 0 0 0,-1 0 0 0 0,1-1 0 0 0,-1 1 0 0 0,1-1 0 0 0,-1 0 0 0 0,1 0 0 0 0,1 1 0 0 0,8-1 61 0 0,-1-1 0 0 0,20-3-1 0 0,-22 3-66 0 0,293-41-1330 0 0,-241 35-1059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4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37 372 10754 0 0,'-35'-22'899'0'0,"34"21"-729"0"0,4 1-129 0 0,139-2 1174 0 0,-68 4-898 0 0,715-23 306 0 0,-253 3-576 0 0,-314 13-111 0 0,334-9-1470 0 0,-413 8-388 0 0</inkml:trace>
  <inkml:trace contextRef="#ctx0" brushRef="#br0" timeOffset="1">3143 7 13659 0 0,'-15'-6'-72'0'0,"21"17"-38"0"0,20 19 117 0 0,52 46 40 0 0,-41-43 10 0 0,47 57 1 0 0,-63-64-63 0 0,-1 1 0 0 0,-1 1-1 0 0,-2 0 1 0 0,16 33 0 0 0,-28-49 3 0 0,-1 1 0 0 0,1-1-1 0 0,-2 1 1 0 0,0 0 0 0 0,0 0 0 0 0,-2 0-1 0 0,1 0 1 0 0,-1 0 0 0 0,-1 1-1 0 0,-1-1 1 0 0,0 0 0 0 0,0 0 0 0 0,-5 16-1 0 0,0-6-119 0 0,-2 0 0 0 0,0 0-1 0 0,-1-1 1 0 0,-2 0 0 0 0,-18 29 0 0 0,-5 1-906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6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86 10106 0 0,'-1'-1'2'0'0,"0"1"-1"0"0,1 0 1 0 0,-1 0-1 0 0,0 0 1 0 0,0 0-1 0 0,0 0 1 0 0,0 0 0 0 0,0 0-1 0 0,0 1 1 0 0,0-1-1 0 0,0 0 1 0 0,0 0-1 0 0,1 1 1 0 0,-1-1-1 0 0,0 0 1 0 0,0 1 0 0 0,0-1-1 0 0,1 1 1 0 0,-1-1-1 0 0,0 1 1 0 0,0 0-1 0 0,1-1 1 0 0,-1 1-1 0 0,0 0 1 0 0,1-1 0 0 0,-1 1-1 0 0,1 0 1 0 0,-1 0-1 0 0,1 0 1 0 0,-1-1-1 0 0,1 1 1 0 0,0 0-1 0 0,-1 0 1 0 0,1 0 0 0 0,0 0-1 0 0,0 0 1 0 0,0 0-1 0 0,0-1 1 0 0,-1 1-1 0 0,1 0 1 0 0,1 2-1 0 0,-4 8 34 0 0,-4 39-4 0 0,6-46 18 0 0,1 0 1 0 0,0-1-1 0 0,0 1 1 0 0,1 0 0 0 0,-1 0-1 0 0,1 0 1 0 0,-1-1-1 0 0,1 1 1 0 0,1 0 0 0 0,2 6-1 0 0,-4-10-7 0 0,1 1 0 0 0,-1-1 0 0 0,1 1 0 0 0,0-1 0 0 0,0 1 0 0 0,-1-1 0 0 0,1 1 0 0 0,0-1 0 0 0,-1 0 0 0 0,1 1 0 0 0,0-1 0 0 0,0 0 0 0 0,0 0 0 0 0,-1 1 0 0 0,1-1 0 0 0,0 0 0 0 0,0 0 0 0 0,0 0 0 0 0,0 0 0 0 0,-1 0 0 0 0,1 0 0 0 0,0-1 0 0 0,0 1 0 0 0,0 0 0 0 0,-1 0 0 0 0,1-1 0 0 0,0 1 0 0 0,0 0-1 0 0,0-1 1 0 0,-1 1 0 0 0,1 0 0 0 0,0-1 0 0 0,-1 1 0 0 0,1-1 0 0 0,0 1 0 0 0,0-2 0 0 0,23-19 482 0 0,5-11-151 0 0,-10 12-286 0 0,-1 0 0 0 0,-1-2 0 0 0,27-44 0 0 0,-33 52-85 0 0,2-7 7 0 0,-13 20-34 0 0,-4 22-137 0 0,2-10 192 0 0,0 0-1 0 0,1 0 1 0 0,0 0 0 0 0,1 1-1 0 0,0-1 1 0 0,0 0-1 0 0,5 20 1 0 0,-4-23-36 0 0,-1-5 7 0 0,0 0 0 0 0,1 1 1 0 0,-1-1-1 0 0,1 0 0 0 0,0 0 1 0 0,0 0-1 0 0,0 0 0 0 0,0 0 0 0 0,0 0 1 0 0,1 0-1 0 0,-1 0 0 0 0,1 0 1 0 0,0 0-1 0 0,0-1 0 0 0,0 1 0 0 0,0-1 1 0 0,1 0-1 0 0,-1 1 0 0 0,1-1 0 0 0,-1 0 1 0 0,1 0-1 0 0,0-1 0 0 0,-1 1 1 0 0,1-1-1 0 0,0 1 0 0 0,6 1 0 0 0,-3-2-9 0 0,0 0-1 0 0,-1 0 0 0 0,1-1 1 0 0,0 0-1 0 0,-1 0 0 0 0,1-1 0 0 0,-1 1 1 0 0,1-1-1 0 0,0 0 0 0 0,-1-1 1 0 0,1 1-1 0 0,-1-1 0 0 0,0 0 1 0 0,10-6-1 0 0,-6 2-150 0 0,1-1-1 0 0,0 0 1 0 0,-1 0 0 0 0,-1-1-1 0 0,1 0 1 0 0,-1-1 0 0 0,-1 0-1 0 0,13-19 1 0 0,2-2-2159 0 0,-13 19 77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39 3265 0 0,'-29'-11'589'0'0,"10"3"123"0"0,-31-7 0 0 0,43 13-684 0 0,-1 1 0 0 0,1 0 0 0 0,-1 0 0 0 0,1 1 0 0 0,-1 0 0 0 0,0 0 0 0 0,-13 3 1 0 0,10-1-9 0 0,1 1 0 0 0,-1 0 0 0 0,-12 5 0 0 0,19-6 88 0 0,0 0 0 0 0,0 0 1 0 0,0 1-1 0 0,0 0 1 0 0,0 0-1 0 0,0 0 0 0 0,1 0 1 0 0,0 0-1 0 0,-1 1 0 0 0,-3 5 1 0 0,-6 9 649 0 0,9-14-583 0 0,0 1 0 0 0,0 0-1 0 0,1 0 1 0 0,0 0 0 0 0,0 0 0 0 0,0 0 0 0 0,0 0 0 0 0,1 1-1 0 0,0-1 1 0 0,0 1 0 0 0,1 0 0 0 0,0 0 0 0 0,-1-1 0 0 0,1 13 0 0 0,2-2-5 0 0,1 1 0 0 0,0 0 0 0 0,2-1 1 0 0,-1 0-1 0 0,2 0 0 0 0,12 29 1 0 0,-2-14-116 0 0,1-1 0 0 0,1-1 0 0 0,2-1 1 0 0,0 0-1 0 0,34 35 0 0 0,-12-20-4 0 0,2-2-1 0 0,61 45 1 0 0,-69-62-8 0 0,1-1 0 0 0,0-3 0 0 0,2 0 1 0 0,0-3-1 0 0,1-1 0 0 0,1-2 1 0 0,54 12-1 0 0,294 36 176 0 0,-372-60-215 0 0,669 45 137 0 0,0-45-65 0 0,742-66 48 0 0,-414 11-50 0 0,2122-53 765 0 0,-1023 41-538 0 0,-1660 55-245 0 0,1421-7 207 0 0,-483 60-199 0 0,-8 85-66 0 0,-465 40-11 0 0,-318 20-2171 0 0,-554-171 679 0 0,-8-2-1351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8554 0 0,'3'-2'217'0'0,"0"1"1"0"0,1-1-1 0 0,-1 1 1 0 0,0 0-1 0 0,0 0 1 0 0,1 0-1 0 0,-1 0 0 0 0,1 0 1 0 0,-1 1-1 0 0,1-1 1 0 0,-1 1-1 0 0,1 0 1 0 0,-1 0-1 0 0,1 1 1 0 0,-1-1-1 0 0,7 2 1 0 0,7 2-475 0 0,-1 1 0 0 0,18 8 1 0 0,-20-8 519 0 0,25 10-413 0 0,0 1 0 0 0,-2 1 0 0 0,0 3 0 0 0,37 25 0 0 0,-60-35 121 0 0,-2 0 0 0 0,1 1 0 0 0,-2 1 1 0 0,1 0-1 0 0,15 21 0 0 0,-21-24 16 0 0,0 1 1 0 0,-1 0-1 0 0,0 0 0 0 0,0 0 1 0 0,-1 0-1 0 0,-1 1 0 0 0,0-1 1 0 0,0 1-1 0 0,1 14 0 0 0,-3-20-29 0 0,-1 1 0 0 0,1-1 0 0 0,-2 0 0 0 0,1 1-1 0 0,0-1 1 0 0,-1 0 0 0 0,0 1 0 0 0,-1-1 0 0 0,1 0 0 0 0,-1 0 0 0 0,0 0-1 0 0,0 0 1 0 0,0 0 0 0 0,-6 7 0 0 0,2-4-192 0 0,0 0-1 0 0,0 0 1 0 0,-1-1 0 0 0,-1 0 0 0 0,1-1 0 0 0,-1 0 0 0 0,-9 6-1 0 0,-39 22-3568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3:48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33 317 11490 0 0,'-5'-6'114'0'0,"1"0"0"0"0,0 0 0 0 0,0-1 0 0 0,1 0 0 0 0,-1 1 0 0 0,-2-13-1 0 0,5 16-79 0 0,0 0-1 0 0,1-1 0 0 0,-1 1 0 0 0,1 0 0 0 0,0-1 0 0 0,0 1 0 0 0,1 0 1 0 0,-1 0-1 0 0,0-1 0 0 0,1 1 0 0 0,0 0 0 0 0,0 0 0 0 0,0 0 0 0 0,0-1 1 0 0,1 1-1 0 0,-1 0 0 0 0,3-4 0 0 0,6-7 1 0 0,0-1 1 0 0,1 1-1 0 0,1 1 0 0 0,0 0 0 0 0,0 0 0 0 0,1 2 1 0 0,1-1-1 0 0,0 2 0 0 0,1 0 0 0 0,0 0 0 0 0,0 1 1 0 0,1 1-1 0 0,0 1 0 0 0,0 0 0 0 0,1 1 0 0 0,0 1 1 0 0,0 1-1 0 0,0 0 0 0 0,26-2 0 0 0,-14 3-11 0 0,41 0 0 0 0,-60 3-26 0 0,-1 0 1 0 0,1 1 0 0 0,-1 1-1 0 0,0 0 1 0 0,1 0-1 0 0,-1 0 1 0 0,0 1 0 0 0,11 6-1 0 0,-18-8 0 0 0,1 0 0 0 0,-1 0-1 0 0,0 1 1 0 0,0-1 0 0 0,0 1 0 0 0,0 0-1 0 0,0-1 1 0 0,0 1 0 0 0,0 0 0 0 0,-1 0-1 0 0,1 0 1 0 0,-1 0 0 0 0,1 1-1 0 0,-1-1 1 0 0,0 0 0 0 0,0 1 0 0 0,2 4-1 0 0,-3-4 5 0 0,1 1 0 0 0,-1 0 0 0 0,0 0 0 0 0,1 0 0 0 0,-2 0 0 0 0,1-1 0 0 0,0 1 0 0 0,-1 0 0 0 0,0 0 0 0 0,-2 6 0 0 0,-3 6 7 0 0,-1-1-1 0 0,-1 0 1 0 0,0-1 0 0 0,-14 19-1 0 0,20-30-9 0 0,-33 43 12 0 0,-2-2 0 0 0,-2-1-1 0 0,-59 49 1 0 0,259-213 537 0 0,37-8-569 0 0,-133 93 38 0 0,-43 25-24 0 0,-1-1 0 0 0,-1-1 0 0 0,0 0-1 0 0,31-28 1 0 0,-38 32-3 0 0,-9 8 75 0 0,-8 8-28 0 0,-18 20-20 0 0,2 1 0 0 0,-31 53 0 0 0,45-70-13 0 0,1 1 1 0 0,0-1 0 0 0,0 1-1 0 0,1 0 1 0 0,1 0-1 0 0,0 1 1 0 0,0-1 0 0 0,1 1-1 0 0,1-1 1 0 0,0 1-1 0 0,1 13 1 0 0,1-22 1 0 0,-1 0 0 0 0,1 0 1 0 0,0 0-1 0 0,0 0 0 0 0,0 0 0 0 0,1 0 0 0 0,-1 0 1 0 0,1-1-1 0 0,0 1 0 0 0,0-1 0 0 0,0 1 0 0 0,1-1 1 0 0,-1 0-1 0 0,1 1 0 0 0,4 3 0 0 0,-2-3 13 0 0,0 0 1 0 0,1-1-1 0 0,-1 0 0 0 0,0 0 1 0 0,1 0-1 0 0,0-1 0 0 0,-1 1 1 0 0,1-1-1 0 0,9 1 0 0 0,6 0 36 0 0,1 0 0 0 0,-1-2 0 0 0,0 0 0 0 0,42-5 0 0 0,-19-1-82 0 0,2-2-144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04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4369 0 0,'1'-4'106'0'0,"0"1"1"0"0,0-1 0 0 0,0 1-1 0 0,1 0 1 0 0,-1-1-1 0 0,1 1 1 0 0,0 0-1 0 0,4-5 1 0 0,-5 7-63 0 0,1-1 1 0 0,0 1-1 0 0,-1 0 1 0 0,1 0-1 0 0,0-1 0 0 0,0 1 1 0 0,0 0-1 0 0,0 1 1 0 0,0-1-1 0 0,0 0 1 0 0,0 0-1 0 0,1 1 0 0 0,-1 0 1 0 0,0-1-1 0 0,4 1 1 0 0,6-1-15 0 0,1 1-1 0 0,-1 1 1 0 0,0 0 0 0 0,1 0 0 0 0,-1 1 0 0 0,0 1 0 0 0,0 0 0 0 0,0 1 0 0 0,12 5 0 0 0,10 7 147 0 0,52 33 0 0 0,-25-13-12 0 0,-40-25-115 0 0,-7-7-26 0 0,2-3-12 0 0,-7 0-8 0 0,3 1 0 0 0,-1 2-2 0 0,9 8 2 0 0,9 13 67 0 0,0 0 0 0 0,-2 2 0 0 0,-1 1-1 0 0,29 40 1 0 0,76 132-683 0 0,-111-166-806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5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1 581 8354 0 0,'0'-1'60'0'0,"0"1"0"0"0,0-1 1 0 0,0 1-1 0 0,0-1 0 0 0,0 1 1 0 0,0-1-1 0 0,0 1 0 0 0,0-1 1 0 0,0 1-1 0 0,0-1 0 0 0,0 1 0 0 0,0-1 1 0 0,0 1-1 0 0,0-1 0 0 0,0 1 1 0 0,1-1-1 0 0,-1 1 0 0 0,0 0 1 0 0,0-1-1 0 0,1 1 0 0 0,-1-1 0 0 0,0 1 1 0 0,1 0-1 0 0,-1-1 0 0 0,0 1 1 0 0,1 0-1 0 0,0-1 0 0 0,16-5 503 0 0,31 3-774 0 0,-34 3 382 0 0,353-18-66 0 0,94-6-55 0 0,200-15 127 0 0,154-17 114 0 0,-621 44-214 0 0,1374-70-12 0 0,-302 18-119 0 0,1-4 302 0 0,-1056 59-115 0 0,152-11-33 0 0,-456 20-207 0 0,81-1 128 0 0,1 0-1 0 0,0-1 0 0 0,-1 0 0 0 0,1-1 0 0 0,-18-7 0 0 0,19 6 2 0 0,-1 0 0 0 0,0 1-1 0 0,0 1 1 0 0,-1-1 0 0 0,-18 0-1 0 0,27 3-30 0 0,-1 0 0 0 0,1 0 0 0 0,-1 0 0 0 0,1 1 0 0 0,-1-1 0 0 0,1 1 0 0 0,-5 1 1 0 0,7-1 3 0 0,1-1 0 0 0,-1 1 1 0 0,0-1-1 0 0,0 1 0 0 0,0 0 1 0 0,0-1-1 0 0,1 1 0 0 0,-1 0 1 0 0,0 0-1 0 0,0 0 0 0 0,1 0 1 0 0,-1 0-1 0 0,1 0 0 0 0,-1 0 1 0 0,1 0-1 0 0,-1 0 0 0 0,1 0 1 0 0,0 0-1 0 0,-1 0 0 0 0,1 0 1 0 0,0 0-1 0 0,0 0 0 0 0,0 0 1 0 0,0 0-1 0 0,0 0 0 0 0,0 2 1 0 0,0-2 5 0 0,1 0 1 0 0,-1 1-1 0 0,1-1 0 0 0,-1 0 1 0 0,1 0-1 0 0,0 0 0 0 0,-1 1 1 0 0,1-1-1 0 0,0 0 0 0 0,0 0 1 0 0,0 0-1 0 0,-1 0 0 0 0,1 0 1 0 0,0-1-1 0 0,0 1 0 0 0,1 0 1 0 0,-1 0-1 0 0,0-1 1 0 0,0 1-1 0 0,0 0 0 0 0,0-1 1 0 0,3 1-1 0 0,30 9 63 0 0,-15-8-5 0 0,0-2 1 0 0,0 0 0 0 0,0-1 0 0 0,0-1-1 0 0,0-1 1 0 0,0-1 0 0 0,-1 0-1 0 0,1-1 1 0 0,-1-1 0 0 0,0-1 0 0 0,-1-1-1 0 0,0 0 1 0 0,0-1 0 0 0,28-21 0 0 0,-38 25 16 0 0,0-1-1 0 0,-1 0 1 0 0,1-1 0 0 0,7-10 0 0 0,-13 15-63 0 0,1 1 1 0 0,-1 0-1 0 0,0-1 0 0 0,0 1 0 0 0,0-1 0 0 0,0 1 1 0 0,-1-1-1 0 0,1 0 0 0 0,0 1 0 0 0,-1-1 1 0 0,1 0-1 0 0,-1 0 0 0 0,1 1 0 0 0,-1-1 0 0 0,0 0 1 0 0,0 0-1 0 0,0 1 0 0 0,0-1 0 0 0,0 0 1 0 0,0 0-1 0 0,-1 0 0 0 0,1 1 0 0 0,0-1 1 0 0,-1 0-1 0 0,1 0 0 0 0,-1 1 0 0 0,0-1 0 0 0,0 1 1 0 0,-1-3-1 0 0,0 2-12 0 0,1 1 0 0 0,-1 0 0 0 0,0 0 0 0 0,0 0 0 0 0,0 0 0 0 0,0 0 0 0 0,0 0 0 0 0,0 0 0 0 0,0 1 0 0 0,0-1 0 0 0,0 1 0 0 0,0-1 0 0 0,0 1 0 0 0,0 0 0 0 0,0 0 0 0 0,-1 0 0 0 0,1 0 0 0 0,0 0 0 0 0,-3 1 0 0 0,-42 9-15 0 0,46-9 20 0 0,-8 2-9 0 0,0 0 0 0 0,0 0 0 0 0,0 1 0 0 0,1 1 0 0 0,-1 0 0 0 0,1 0 0 0 0,-10 8 0 0 0,15-11 1 0 0,0 1 0 0 0,0 0 0 0 0,0 0-1 0 0,0 1 1 0 0,0-1 0 0 0,0 0 0 0 0,1 1 0 0 0,0 0 0 0 0,-1-1 0 0 0,2 1 0 0 0,-1 0 0 0 0,0 0 0 0 0,1 0-1 0 0,-1 1 1 0 0,1-1 0 0 0,1 0 0 0 0,-1 0 0 0 0,0 6 0 0 0,2-7 3 0 0,-1 0 0 0 0,1 1 0 0 0,0-1 0 0 0,0 0 0 0 0,0 0 0 0 0,1 0 0 0 0,-1 0 0 0 0,1 0 0 0 0,0 0 0 0 0,-1-1 0 0 0,1 1 0 0 0,1 0 0 0 0,-1-1 0 0 0,0 1 0 0 0,1-1 0 0 0,-1 0 0 0 0,1 0 0 0 0,-1 0 0 0 0,6 3 0 0 0,0 0 5 0 0,0-1 1 0 0,0 0-1 0 0,0 0 1 0 0,0 0-1 0 0,1-1 1 0 0,11 3-1 0 0,-5-4 21 0 0,1 0-1 0 0,0-2 1 0 0,0 1 0 0 0,-1-2-1 0 0,1 0 1 0 0,0-1-1 0 0,0 0 1 0 0,28-9 0 0 0,-14 2 11 0 0,-1-2-1 0 0,1-2 1 0 0,40-22 0 0 0,-70 35-37 0 0,34-23 73 0 0,-33 22-54 0 0,1 0 0 0 0,-1 0-1 0 0,1 0 1 0 0,-1-1 0 0 0,1 1 0 0 0,-1-1 0 0 0,0 1 0 0 0,1-1-1 0 0,-1 0 1 0 0,0 1 0 0 0,0-1 0 0 0,-1 0 0 0 0,1 0 0 0 0,0 0 0 0 0,0 1-1 0 0,-1-1 1 0 0,1-3 0 0 0,-1 4 141 0 0,-3 0-133 0 0,0 1-28 0 0,0 0-1 0 0,-1-1 0 0 0,1 1 1 0 0,0 0-1 0 0,-1 1 1 0 0,1-1-1 0 0,0 1 0 0 0,-1-1 1 0 0,1 1-1 0 0,0 0 0 0 0,0 0 1 0 0,-1 1-1 0 0,1-1 0 0 0,0 0 1 0 0,0 1-1 0 0,1 0 0 0 0,-1 0 1 0 0,0 0-1 0 0,0 0 0 0 0,-2 3 1 0 0,-3 1-14 0 0,0 2 1 0 0,0-1 0 0 0,0 1 0 0 0,1 0-1 0 0,-9 14 1 0 0,12-15 14 0 0,1-1 0 0 0,0 1-1 0 0,1 0 1 0 0,-1 0 0 0 0,1 0 0 0 0,0 0-1 0 0,1 0 1 0 0,-1 12 0 0 0,1-17 2 0 0,1 0-1 0 0,0 0 1 0 0,0 0 0 0 0,0 0 0 0 0,0 0-1 0 0,0 0 1 0 0,0 0 0 0 0,0 0 0 0 0,1 0-1 0 0,-1 0 1 0 0,1 0 0 0 0,0 0-1 0 0,-1 0 1 0 0,1 0 0 0 0,0-1 0 0 0,0 1-1 0 0,0 0 1 0 0,0-1 0 0 0,0 1 0 0 0,1 0-1 0 0,-1-1 1 0 0,0 0 0 0 0,1 1 0 0 0,-1-1-1 0 0,1 0 1 0 0,-1 0 0 0 0,1 1 0 0 0,0-1-1 0 0,0 0 1 0 0,-1-1 0 0 0,1 1-1 0 0,0 0 1 0 0,0-1 0 0 0,0 1 0 0 0,3 0-1 0 0,3 0 18 0 0,0-1 0 0 0,0 0-1 0 0,0-1 1 0 0,0 0-1 0 0,0 0 1 0 0,-1 0 0 0 0,1-1-1 0 0,-1 0 1 0 0,1-1-1 0 0,-1 0 1 0 0,1 0 0 0 0,9-6-1 0 0,-14 7-5 0 0,1 0-1 0 0,-1-1 0 0 0,1 1 0 0 0,-1 0 0 0 0,0-1 1 0 0,0 0-1 0 0,0 0 0 0 0,0 0 0 0 0,-1 0 1 0 0,1-1-1 0 0,-1 1 0 0 0,0 0 0 0 0,0-1 1 0 0,0 0-1 0 0,0 0 0 0 0,-1 1 0 0 0,1-1 0 0 0,-1 0 1 0 0,0 0-1 0 0,0 0 0 0 0,-1 0 0 0 0,1 0 1 0 0,-1-1-1 0 0,0 1 0 0 0,0-4 0 0 0,-1 3-13 0 0,0 1 0 0 0,0-1 0 0 0,0 1 0 0 0,-1 0-1 0 0,1 0 1 0 0,-1 0 0 0 0,0 0 0 0 0,-1 0 0 0 0,1 0 0 0 0,-1 0-1 0 0,1 1 1 0 0,-1-1 0 0 0,0 1 0 0 0,0 0 0 0 0,-1 0 0 0 0,1 0-1 0 0,-1 0 1 0 0,1 0 0 0 0,-1 1 0 0 0,0 0 0 0 0,0-1 0 0 0,0 2-1 0 0,-9-4 1 0 0,5 4-3 0 0,0 1-1 0 0,-1 0 1 0 0,1 0-1 0 0,0 1 1 0 0,-1 0-1 0 0,1 0 1 0 0,0 1-1 0 0,0 0 0 0 0,0 1 1 0 0,0-1-1 0 0,1 2 1 0 0,-1-1-1 0 0,1 1 1 0 0,-1 0-1 0 0,1 0 1 0 0,0 1-1 0 0,1 0 1 0 0,-1 1-1 0 0,1-1 1 0 0,-7 9-1 0 0,-3 4-13 0 0,1 0-1 0 0,1 2 1 0 0,0 0-1 0 0,2 0 1 0 0,-19 40 0 0 0,29-55 18 0 0,0 0 0 0 0,0 0 0 0 0,1 0 0 0 0,-1 1 0 0 0,1-1 0 0 0,0 0 0 0 0,0 12 1 0 0,1-16 1 0 0,0 0 1 0 0,0 0 0 0 0,0 0-1 0 0,1 0 1 0 0,-1 0 0 0 0,0 0-1 0 0,0 0 1 0 0,1 0 0 0 0,-1 0-1 0 0,1 0 1 0 0,-1 0 0 0 0,1 0-1 0 0,-1 0 1 0 0,1 0-1 0 0,0 0 1 0 0,-1 0 0 0 0,1-1-1 0 0,1 2 1 0 0,-1-1 7 0 0,0 0-1 0 0,1-1 1 0 0,-1 1-1 0 0,0-1 1 0 0,1 0-1 0 0,-1 1 1 0 0,0-1-1 0 0,1 0 1 0 0,-1 0-1 0 0,1 0 1 0 0,-1 0 0 0 0,0 0-1 0 0,1 0 1 0 0,-1 0-1 0 0,0 0 1 0 0,1-1-1 0 0,-1 1 1 0 0,3-1-1 0 0,2-1 8 0 0,0-1-1 0 0,0 1 0 0 0,0-1 0 0 0,0 0 1 0 0,0 0-1 0 0,-1-1 0 0 0,1 0 1 0 0,-1 0-1 0 0,0 0 0 0 0,0-1 1 0 0,0 1-1 0 0,-1-1 0 0 0,0 0 0 0 0,0-1 1 0 0,0 1-1 0 0,0-1 0 0 0,-1 1 1 0 0,0-1-1 0 0,0 0 0 0 0,-1 0 1 0 0,0-1-1 0 0,3-9 0 0 0,-3 7-19 0 0,-1 0-1 0 0,1 0 1 0 0,-1 0-1 0 0,-1 0 0 0 0,0 0 1 0 0,0 0-1 0 0,-1 0 1 0 0,0 0-1 0 0,-1 0 1 0 0,0 0-1 0 0,0 1 1 0 0,-1-1-1 0 0,0 0 1 0 0,0 1-1 0 0,-1 0 1 0 0,-5-9-1 0 0,7 14-3 0 0,0 0-1 0 0,-1 0 1 0 0,1 0 0 0 0,-1 0-1 0 0,0 0 1 0 0,0 0 0 0 0,0 1-1 0 0,0-1 1 0 0,0 1 0 0 0,-1 0-1 0 0,1 0 1 0 0,-1 0 0 0 0,1 0-1 0 0,-1 1 1 0 0,0-1 0 0 0,-3 0 0 0 0,0 1-2 0 0,1 0 1 0 0,0 0 0 0 0,-1 1 0 0 0,1 0 0 0 0,-1 0 0 0 0,1 0 0 0 0,0 1-1 0 0,-1 0 1 0 0,-8 3 0 0 0,5-1-7 0 0,-1 0-1 0 0,1 1 1 0 0,0 1-1 0 0,0 0 0 0 0,1 0 1 0 0,-1 1-1 0 0,1 0 1 0 0,0 0-1 0 0,0 1 1 0 0,1 0-1 0 0,-10 12 1 0 0,13-13 13 0 0,1 0 1 0 0,-1 0 0 0 0,1 0 0 0 0,1 1 0 0 0,-1 0 0 0 0,1 0 0 0 0,0 0 0 0 0,1 0 0 0 0,-3 9-1 0 0,5-13 1 0 0,-1-1 0 0 0,1 1-1 0 0,0 0 1 0 0,0-1-1 0 0,0 1 1 0 0,0 0-1 0 0,0 0 1 0 0,1-1 0 0 0,-1 1-1 0 0,1 0 1 0 0,0-1-1 0 0,-1 1 1 0 0,1-1 0 0 0,0 1-1 0 0,1-1 1 0 0,-1 1-1 0 0,0-1 1 0 0,1 0-1 0 0,0 1 1 0 0,-1-1 0 0 0,1 0-1 0 0,0 0 1 0 0,0 0-1 0 0,0 0 1 0 0,0-1-1 0 0,0 1 1 0 0,1-1 0 0 0,2 2-1 0 0,3 1 7 0 0,0 0 0 0 0,0-1-1 0 0,0 0 1 0 0,1-1 0 0 0,-1 0-1 0 0,1 0 1 0 0,0-1 0 0 0,0 0-1 0 0,-1-1 1 0 0,1 0 0 0 0,0 0-1 0 0,12-2 1 0 0,8-3 25 0 0,-1 0-1 0 0,39-14 1 0 0,-43 12-3 0 0,0-2 1 0 0,-1-1-1 0 0,26-15 0 0 0,-39 20-13 0 0,-1-1-1 0 0,0-1 1 0 0,0 1-1 0 0,0-1 1 0 0,-1-1-1 0 0,0 1 1 0 0,-1-1-1 0 0,0-1 1 0 0,11-16-1 0 0,-16 23-11 0 0,0-1-1 0 0,0 0 0 0 0,-1 0 1 0 0,0 0-1 0 0,1 0 0 0 0,-1 0 1 0 0,0 0-1 0 0,-1 0 0 0 0,1 0 1 0 0,0 0-1 0 0,-1 0 0 0 0,0 0 1 0 0,0-1-1 0 0,0 1 0 0 0,0 0 1 0 0,0 0-1 0 0,-1 0 0 0 0,1-1 1 0 0,-1 1-1 0 0,0 0 0 0 0,0 0 1 0 0,0 0-1 0 0,0 0 1 0 0,-1 0-1 0 0,1 1 0 0 0,-1-1 1 0 0,1 0-1 0 0,-1 0 0 0 0,0 1 1 0 0,0-1-1 0 0,-1 1 0 0 0,1 0 1 0 0,0 0-1 0 0,-1 0 0 0 0,1 0 1 0 0,-1 0-1 0 0,0 0 0 0 0,1 1 1 0 0,-1-1-1 0 0,0 1 0 0 0,0 0 1 0 0,0 0-1 0 0,0 0 0 0 0,-4-1 1 0 0,-7-1-12 0 0,-1 0 0 0 0,1 1 0 0 0,-1 0 0 0 0,0 1 0 0 0,0 1 0 0 0,0 0 0 0 0,-14 3 0 0 0,-15 4-765 0 0,-46 13 1 0 0,22-3-1719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04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761 123 6657 0 0,'-50'-66'1113'0'0,"13"16"-1179"0"0,37 49 54 0 0,-1 1 0 0 0,1-1 0 0 0,-1 1 0 0 0,1-1-1 0 0,-1 1 1 0 0,1-1 0 0 0,-1 1 0 0 0,0 0 0 0 0,1-1 0 0 0,-1 1-1 0 0,0 0 1 0 0,0-1 0 0 0,1 1 0 0 0,-1 0 0 0 0,0 0-1 0 0,1 0 1 0 0,-1 0 0 0 0,0 0 0 0 0,0 0 0 0 0,1 0 0 0 0,-1 0-1 0 0,0 0 1 0 0,0 0 0 0 0,1 0 0 0 0,-1 0 0 0 0,0 0-1 0 0,0 1 1 0 0,1-1 0 0 0,-1 0 0 0 0,0 0 0 0 0,1 1 0 0 0,-1-1-1 0 0,0 1 1 0 0,1-1 0 0 0,-1 0 0 0 0,1 1 0 0 0,-1-1 0 0 0,0 2-1 0 0,-26 27-196 0 0,19-18 89 0 0,-47 48-29 0 0,4 2 0 0 0,-61 92 0 0 0,-98 170 101 0 0,198-306 73 0 0,0-1-1 0 0,-1 0 0 0 0,-21 19 0 0 0,29-31 73 0 0,0 0 1 0 0,0 0-1 0 0,0-1 1 0 0,-1 1-1 0 0,1-1 1 0 0,-1 0-1 0 0,0 0 1 0 0,0-1-1 0 0,0 0 1 0 0,0 0-1 0 0,0 0 1 0 0,0-1-1 0 0,-1 0 1 0 0,-10 1-1 0 0,16-2-145 0 0,0 0-1 0 0,0 0 1 0 0,1 0-1 0 0,-1 0 1 0 0,0 0 0 0 0,0 0-1 0 0,1-1 1 0 0,-1 1-1 0 0,0 0 1 0 0,0 0-1 0 0,1-1 1 0 0,-1 1-1 0 0,0 0 1 0 0,1 0-1 0 0,-1-1 1 0 0,0 1-1 0 0,1-1 1 0 0,-1 1-1 0 0,1-1 1 0 0,-1 1-1 0 0,1-1 1 0 0,-1 0-1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29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1636 1258 6225 0 0,'-2'-6'520'0'0,"-20"-49"4493"0"0,12 31-3823 0 0,1 6-986 0 0,6 11-205 0 0,-9-17 83 0 0,-1 12-122 0 0,1 9-85 0 0,-8 5 81 0 0,-1 0-1 0 0,1 2 0 0 0,0 0 1 0 0,-31 11-1 0 0,8-2-16 0 0,-193 56 9 0 0,193-54 36 0 0,0 2 0 0 0,1 2 1 0 0,-53 33-1 0 0,-112 84 15 0 0,185-121-2 0 0,-38 28-3 0 0,2 3-1 0 0,2 2 0 0 0,2 3 0 0 0,-75 90 0 0 0,93-93-21 0 0,1 1 0 0 0,2 1 0 0 0,3 2 0 0 0,2 2 0 0 0,2 0 0 0 0,-20 64 0 0 0,20-38-36 0 0,4 1 0 0 0,-17 120 1 0 0,33-150 56 0 0,2-1 1 0 0,2 1-1 0 0,3-1 0 0 0,2 1 1 0 0,12 68-1 0 0,0-53 3 0 0,2-1 1 0 0,3-1-1 0 0,3 0 0 0 0,2-2 1 0 0,3-1-1 0 0,3-1 0 0 0,3-2 1 0 0,2-1-1 0 0,2-1 0 0 0,3-3 1 0 0,2-1-1 0 0,2-2 0 0 0,3-2 1 0 0,1-3-1 0 0,83 59 0 0 0,-46-47 14 0 0,4-3-1 0 0,2-5 0 0 0,1-3 0 0 0,169 55 1 0 0,415 71-89 0 0,218-33-540 0 0,9-58-685 0 0,482-30 167 0 0,-649-32 1066 0 0,2976 117-8 0 0,-129-126 1133 0 0,-3053-26-408 0 0,267-19 126 0 0,527-61 232 0 0,-799 31-632 0 0,648-166 1 0 0,-175-39-55 0 0,-987 266-307 0 0,431-140 568 0 0,-8-25-31 0 0,334-225 231 0 0,-694 352-694 0 0,-1-3-1 0 0,-3-3 1 0 0,-2-3-1 0 0,-2-4 1 0 0,71-75-1 0 0,-87 76 98 0 0,-4-2 0 0 0,70-107 0 0 0,-98 131-131 0 0,-1 0 1 0 0,-2-1 0 0 0,-1 0 0 0 0,-2-2 0 0 0,-1 1 0 0 0,-2-2-1 0 0,9-52 1 0 0,-14 43-50 0 0,-2 1-1 0 0,-1-1 1 0 0,-3 1-1 0 0,-1-1 0 0 0,-2 0 1 0 0,-3 1-1 0 0,-1 0 1 0 0,-2 1-1 0 0,-2 0 1 0 0,-2 0-1 0 0,-2 1 0 0 0,-21-40 1 0 0,6 24-50 0 0,-2 1 1 0 0,-2 2-1 0 0,-3 1 1 0 0,-2 2-1 0 0,-2 2 1 0 0,-3 2-1 0 0,-1 2 1 0 0,-3 2-1 0 0,-1 2 1 0 0,-2 2-1 0 0,-2 3 1 0 0,-1 2-1 0 0,-78-37 0 0 0,-105-30-138 0 0,-4 10-1 0 0,-280-67 0 0 0,-521-69-375 0 0,250 93 240 0 0,-3 21 43 0 0,463 67 125 0 0,-1884-181-2261 0 0,-857 184-3144 0 0,5 241 2202 0 0,2755-165 2658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29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1418 0 1280 0 0,'-171'22'432'0'0,"0"-1"705"0"0,10 1-129 0 0,13-8-176 0 0,22 3 0 0 0,19-6-80 0 0,5 1-208 0 0,9-4-231 0 0,9 0-1 0 0,12-3-96 0 0,14 2-192 0 0,11-1 0 0 0,12 1-40 0 0,11 3 16 0 0,5 1-216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48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21 9450 0 0,'-20'-20'5987'0'0,"13"20"-5454"0"0,4 1-315 0 0,0 1 2 0 0,1 0-108 0 0,-1 6 52 0 0,3-1-3 0 0,-5 43 3 0 0,-18 86 0 0 0,-2 4-209 0 0,19-88-115 0 0,-6 86-958 0 0,11-115-949 0 0,6 44 0 0 0,0-39-1687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48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5 138 13067 0 0,'0'0'34'0'0,"-1"0"1"0"0,1 0-1 0 0,0 0 0 0 0,0 0 1 0 0,-1 0-1 0 0,1-1 1 0 0,0 1-1 0 0,0 0 0 0 0,0 0 1 0 0,-1 0-1 0 0,1-1 1 0 0,0 1-1 0 0,0 0 0 0 0,0 0 1 0 0,0-1-1 0 0,-1 1 1 0 0,1 0-1 0 0,0 0 0 0 0,0-1 1 0 0,0 1-1 0 0,0 0 0 0 0,0 0 1 0 0,0-1-1 0 0,0 1 1 0 0,0 0-1 0 0,0-1 0 0 0,0 1 1 0 0,0 0-1 0 0,0 0 1 0 0,0-1-1 0 0,0 1 0 0 0,0 0 1 0 0,0-1-1 0 0,0 1 1 0 0,0 0-1 0 0,0 0 0 0 0,0-1 1 0 0,0 1-1 0 0,1 0 1 0 0,-1 0-1 0 0,0-1 0 0 0,15-8 620 0 0,30-2-145 0 0,-38 10-260 0 0,360-59 289 0 0,-283 48-806 0 0,105-13-3697 0 0,-131 15 531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4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97 13627 0 0,'-5'-9'678'0'0,"-7"-18"918"0"0,12 26-1585 0 0,0 0-1 0 0,0 0 0 0 0,0 0 1 0 0,0 0-1 0 0,0 0 1 0 0,0 0-1 0 0,0 0 0 0 0,0-1 1 0 0,0 1-1 0 0,1 0 1 0 0,-1 0-1 0 0,0 0 0 0 0,1 0 1 0 0,-1 0-1 0 0,1 0 1 0 0,-1 0-1 0 0,1 1 0 0 0,-1-1 1 0 0,1 0-1 0 0,0 0 0 0 0,-1 0 1 0 0,1 0-1 0 0,0 1 1 0 0,0-1-1 0 0,1-1 0 0 0,5-3 22 0 0,2 1 0 0 0,-1 0-1 0 0,0 0 1 0 0,1 0-1 0 0,0 1 1 0 0,0 0 0 0 0,0 1-1 0 0,0 0 1 0 0,0 1-1 0 0,0-1 1 0 0,1 2-1 0 0,9 0 1 0 0,8 0-2 0 0,0 1 1 0 0,51 10-1 0 0,-68-9-42 0 0,1 1 0 0 0,-1 0 0 0 0,0 0 0 0 0,1 1 0 0 0,-1 0 0 0 0,-1 1 0 0 0,1 0 0 0 0,-1 0 0 0 0,10 8 0 0 0,-13-8 2 0 0,-1 0-1 0 0,1 0 1 0 0,-1 1 0 0 0,-1 0-1 0 0,1-1 1 0 0,-1 2 0 0 0,0-1-1 0 0,-1 0 1 0 0,1 1 0 0 0,-1 0-1 0 0,0-1 1 0 0,-1 1 0 0 0,0 0 0 0 0,2 11-1 0 0,-2-4 4 0 0,-1-1 0 0 0,0 0 0 0 0,-1 1 0 0 0,0-1 0 0 0,-1 1 0 0 0,-1-1 0 0 0,0 0-1 0 0,-1 0 1 0 0,0 0 0 0 0,-1 0 0 0 0,-1 0 0 0 0,-11 22 0 0 0,5-14-4 0 0,-1 0-1 0 0,-1-1 1 0 0,-1-1-1 0 0,-1 0 1 0 0,0-1 0 0 0,-25 22-1 0 0,38-38 14 0 0,-24 25 10 0 0,26-26-12 0 0,-1-1 0 0 0,1 0 0 0 0,0 0 1 0 0,0 1-1 0 0,-1-1 0 0 0,1 0 0 0 0,0 1 0 0 0,0-1 0 0 0,0 0 0 0 0,0 1 0 0 0,0-1 0 0 0,-1 0 0 0 0,1 1 0 0 0,0-1 0 0 0,0 0 1 0 0,0 1-1 0 0,0-1 0 0 0,0 0 0 0 0,0 1 0 0 0,0-1 0 0 0,0 0 0 0 0,0 1 0 0 0,0-1 0 0 0,0 0 0 0 0,0 1 0 0 0,1-1 0 0 0,-1 0 1 0 0,0 1-1 0 0,0-1 0 0 0,1 1 0 0 0,0-1 0 0 0,0 0 0 0 0,0 1 0 0 0,0-1 0 0 0,0 0 0 0 0,0 0 0 0 0,0 0 0 0 0,0 0 0 0 0,0 0 0 0 0,0 0 0 0 0,0 0 0 0 0,0 0 0 0 0,0 0 0 0 0,0 0 0 0 0,2-1 0 0 0,9-3 2 0 0,-1-1 0 0 0,1 0 0 0 0,-1 0-1 0 0,-1-1 1 0 0,21-15 0 0 0,-18 13-2 0 0,324-220-504 0 0,-155 102 543 0 0,-178 124-24 0 0,0-1 0 0 0,0 1 0 0 0,1-1 0 0 0,-1 1 1 0 0,1 0-1 0 0,-1 1 0 0 0,9-3 0 0 0,-19 8 42 0 0,1-1 0 0 0,-1 0-1 0 0,1 1 1 0 0,0 0 0 0 0,0 1 0 0 0,1-1-1 0 0,-7 8 1 0 0,-4 3 51 0 0,-181 183 161 0 0,182-183-312 0 0,1 0 1 0 0,0 1-1 0 0,1 1 1 0 0,1 0-1 0 0,0 0 1 0 0,2 1-1 0 0,-12 29 1 0 0,20-44-97 0 0,0 0-1 0 0,0 0 1 0 0,1 1 0 0 0,-1-1 0 0 0,1 0 0 0 0,0 1 0 0 0,0-1-1 0 0,0 0 1 0 0,0 1 0 0 0,2 5 0 0 0,5 6-1312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49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749 1 15731 0 0,'0'2'104'0'0,"0"0"0"0"0,-1 0 0 0 0,1 0 0 0 0,0 0-1 0 0,-1 0 1 0 0,1 0 0 0 0,-1 0 0 0 0,0 0 0 0 0,0 0 0 0 0,0 0-1 0 0,0 0 1 0 0,0-1 0 0 0,0 1 0 0 0,0 0 0 0 0,-1-1-1 0 0,1 1 1 0 0,0 0 0 0 0,-3 1 0 0 0,-35 34 485 0 0,-29 15-230 0 0,-82 44-1 0 0,-9 8-375 0 0,154-101 14 0 0,-143 107-357 0 0,115-82-294 0 0,1 0 0 0 0,-36 43 0 0 0,39-34-843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8 15291 0 0,'-4'-2'88'0'0,"-14"-3"334"0"0,17 5-417 0 0,1 0 0 0 0,-1 1 0 0 0,1-1 0 0 0,-1 0-1 0 0,1 0 1 0 0,-1 1 0 0 0,1-1 0 0 0,-1 0-1 0 0,1 1 1 0 0,0-1 0 0 0,-1 1 0 0 0,1-1-1 0 0,0 0 1 0 0,-1 1 0 0 0,1-1 0 0 0,0 1-1 0 0,0-1 1 0 0,-1 1 0 0 0,1-1 0 0 0,0 1-1 0 0,0-1 1 0 0,0 1 0 0 0,0-1 0 0 0,0 1 0 0 0,-1-1-1 0 0,1 1 1 0 0,0-1 0 0 0,0 1 0 0 0,0 0-1 0 0,1-1 1 0 0,-1 1 0 0 0,0-1 0 0 0,0 1-1 0 0,-13 151-16 0 0,0-12-9 0 0,12-107-27 0 0,2 0-1 0 0,1 0 0 0 0,1 0 1 0 0,13 52-1 0 0,-13-74 46 0 0,1 1-1 0 0,0-1 1 0 0,1 0-1 0 0,0 0 0 0 0,1 0 1 0 0,13 17-1 0 0,-14-21 11 0 0,1-1 0 0 0,0 0 0 0 0,0 0 0 0 0,0 0 0 0 0,1-1 0 0 0,0 0 0 0 0,0 0 0 0 0,0-1 0 0 0,1 0 0 0 0,14 6 0 0 0,-3-4 24 0 0,2 0 0 0 0,-1-2 0 0 0,1 0 0 0 0,-1-1 0 0 0,34 0 0 0 0,106-9-72 0 0,-156 5 36 0 0,251-29-2431 0 0,-169 15-1773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0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53 142 13627 0 0,'0'-5'385'0'0,"0"0"-1"0"0,0 0 1 0 0,0 0-1 0 0,1 1 1 0 0,0-1 0 0 0,2-8-1 0 0,-2 11-383 0 0,0 0 0 0 0,0 0 0 0 0,0 1 0 0 0,0-1-1 0 0,1 0 1 0 0,-1 1 0 0 0,0-1 0 0 0,1 1 0 0 0,-1-1-1 0 0,1 1 1 0 0,0 0 0 0 0,-1 0 0 0 0,1-1 0 0 0,0 1-1 0 0,0 1 1 0 0,0-1 0 0 0,-1 0 0 0 0,1 0 0 0 0,3 0-1 0 0,12-3-27 0 0,1 1 0 0 0,0 0 0 0 0,-1 2 0 0 0,1 0 0 0 0,0 1 0 0 0,33 4 0 0 0,-45-4 17 0 0,-1 1 0 0 0,0-1 1 0 0,0 1-1 0 0,0 1 0 0 0,0-1 0 0 0,0 1 0 0 0,0 0 0 0 0,0 0 1 0 0,0 1-1 0 0,-1-1 0 0 0,1 1 0 0 0,-1 0 0 0 0,0 0 0 0 0,0 0 0 0 0,0 1 1 0 0,0-1-1 0 0,0 1 0 0 0,-1 0 0 0 0,0 0 0 0 0,3 6 0 0 0,-3-5 5 0 0,-1 0-1 0 0,0 1 0 0 0,0-1 0 0 0,0 1 0 0 0,-1-1 0 0 0,0 1 0 0 0,0 0 1 0 0,0 0-1 0 0,-1-1 0 0 0,0 1 0 0 0,0 0 0 0 0,-1 0 0 0 0,1 0 0 0 0,-1-1 1 0 0,0 1-1 0 0,-1 0 0 0 0,-3 9 0 0 0,-6 12-3 0 0,-1-1-1 0 0,-2 0 1 0 0,0-1-1 0 0,-2-1 1 0 0,0 0-1 0 0,-2-1 1 0 0,-24 25-1 0 0,7-12 73 0 0,-2-1 1 0 0,-2-2-1 0 0,-55 36 0 0 0,93-69 31 0 0,2-2-73 0 0,0-1 0 0 0,0 0 0 0 0,0 0 0 0 0,0 1 0 0 0,1-1 0 0 0,-1 1 0 0 0,1-1 0 0 0,-1 1 0 0 0,1 0 0 0 0,0-1 0 0 0,4-2 0 0 0,28-25-34 0 0,-27 24 26 0 0,196-140-150 0 0,-39 30-240 0 0,162-113-84 0 0,-273 193 466 0 0,-42 28-3 0 0,-5 4 12 0 0,-1 0-1 0 0,1 1 1 0 0,-1-1 0 0 0,1 1 0 0 0,9-3-1 0 0,-13 5 26 0 0,-2 2-33 0 0,0-1 1 0 0,1 0-1 0 0,-1 0 1 0 0,0 0-1 0 0,0 0 1 0 0,0 1-1 0 0,1-1 1 0 0,-1 0-1 0 0,0 0 1 0 0,0 0 0 0 0,0 1-1 0 0,0-1 1 0 0,1 0-1 0 0,-1 0 1 0 0,0 0-1 0 0,0 1 1 0 0,0-1-1 0 0,0 0 1 0 0,0 0-1 0 0,0 1 1 0 0,0-1-1 0 0,0 0 1 0 0,0 0-1 0 0,0 1 1 0 0,0-1-1 0 0,0 0 1 0 0,0 0-1 0 0,0 1 1 0 0,0-1-1 0 0,0 0 1 0 0,0 1-1 0 0,-2 3 46 0 0,0 0 0 0 0,0 0 0 0 0,-1 0 0 0 0,1 0-1 0 0,-1 0 1 0 0,0 0 0 0 0,0-1 0 0 0,-6 6 0 0 0,-4 5 61 0 0,-119 163 860 0 0,117-153-890 0 0,1 0 1 0 0,1 1-1 0 0,1 0 0 0 0,2 1 0 0 0,-15 52 0 0 0,24-70-77 0 0,-1-1-1 0 0,1 0 1 0 0,0 0-1 0 0,1 0 1 0 0,0 1-1 0 0,0-1 0 0 0,1 0 1 0 0,-1 0-1 0 0,2 1 1 0 0,-1-1-1 0 0,1 0 0 0 0,0 0 1 0 0,0 0-1 0 0,1-1 1 0 0,4 9-1 0 0,-3-9-71 0 0,1 1 1 0 0,0-1-1 0 0,0 0 1 0 0,0 0-1 0 0,0 0 0 0 0,1-1 1 0 0,0 0-1 0 0,1 0 0 0 0,-1 0 1 0 0,1-1-1 0 0,0 0 1 0 0,0-1-1 0 0,13 6 0 0 0,24 4-1975 0 0,1-7-1262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1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564 2 15875 0 0,'-1'0'63'0'0,"0"-1"-1"0"0,0 1 1 0 0,0 0 0 0 0,0 0-1 0 0,0-1 1 0 0,0 1-1 0 0,-1 0 1 0 0,1 0-1 0 0,0 0 1 0 0,0 0-1 0 0,0 0 1 0 0,0 1 0 0 0,0-1-1 0 0,0 0 1 0 0,0 0-1 0 0,0 1 1 0 0,0-1-1 0 0,0 1 1 0 0,0-1-1 0 0,0 1 1 0 0,0-1-1 0 0,0 1 1 0 0,0-1 0 0 0,0 1-1 0 0,0 0 1 0 0,0 0-1 0 0,1-1 1 0 0,-1 1-1 0 0,0 0 1 0 0,1 0-1 0 0,-1 0 1 0 0,0 0-1 0 0,1 0 1 0 0,-1 0 0 0 0,1 0-1 0 0,0 0 1 0 0,-1 0-1 0 0,0 2 1 0 0,-5 8 139 0 0,-2 1-88 0 0,0-1 0 0 0,-1 0 0 0 0,0 0 0 0 0,0-1-1 0 0,-2 0 1 0 0,-14 11 0 0 0,-76 48 7 0 0,63-45-143 0 0,-71 40-264 0 0,65-41-1389 0 0,-72 54 0 0 0,81-49-315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5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309 117 16051 0 0,'-5'-8'319'0'0,"-26"-34"-822"0"0,30 40 322 0 0,-1 0 1 0 0,0 0 0 0 0,0 1 0 0 0,0-1-1 0 0,0 0 1 0 0,0 1 0 0 0,0-1 0 0 0,-1 1 0 0 0,1 0-1 0 0,0 0 1 0 0,-1 0 0 0 0,1 0 0 0 0,-1 0-1 0 0,1 0 1 0 0,-1 1 0 0 0,-4-1 0 0 0,-2 2 212 0 0,0 0 0 0 0,0 0-1 0 0,1 1 1 0 0,-1 0 0 0 0,1 1 0 0 0,-1 0 0 0 0,1 0 0 0 0,0 1 0 0 0,0 0 0 0 0,0 0-1 0 0,1 1 1 0 0,-1 0 0 0 0,1 1 0 0 0,0-1 0 0 0,1 1 0 0 0,0 0 0 0 0,-1 1 0 0 0,2 0 0 0 0,-7 8-1 0 0,3-2-5 0 0,0 0 0 0 0,1 1-1 0 0,0 0 1 0 0,1 0-1 0 0,1 1 1 0 0,0 0 0 0 0,1 0-1 0 0,1 1 1 0 0,-5 30-1 0 0,8-36-42 0 0,1 0 1 0 0,0 0-1 0 0,0 1 0 0 0,1-1 0 0 0,1 0 1 0 0,0 0-1 0 0,0 0 0 0 0,1 0 0 0 0,0 0 1 0 0,1 0-1 0 0,0-1 0 0 0,0 0 0 0 0,1 1 1 0 0,0-2-1 0 0,1 1 0 0 0,0-1 0 0 0,13 15 0 0 0,-8-12-3 0 0,-1-1 0 0 0,1-1 0 0 0,1 0 0 0 0,0 0 0 0 0,0-1-1 0 0,1-1 1 0 0,0 0 0 0 0,0-1 0 0 0,1 0 0 0 0,-1-1-1 0 0,1-1 1 0 0,17 4 0 0 0,0-3 18 0 0,0-2-1 0 0,1-1 1 0 0,0-1-1 0 0,-1-2 1 0 0,1-1-1 0 0,-1-1 1 0 0,1-2-1 0 0,43-12 1 0 0,-36 6-63 0 0,-1-2 0 0 0,-1-2 1 0 0,0-1-1 0 0,0-2 1 0 0,-2-2-1 0 0,40-28 0 0 0,-63 39 69 0 0,-1 0-1 0 0,0 0 0 0 0,-1-1 1 0 0,0-1-1 0 0,0 0 0 0 0,-1 0 1 0 0,-1-1-1 0 0,0 0 0 0 0,0 0 1 0 0,-1-1-1 0 0,5-14 0 0 0,-9 20 85 0 0,0-1 0 0 0,-1 1-1 0 0,0-1 1 0 0,-1 0 0 0 0,0 0-1 0 0,0 0 1 0 0,0 1 0 0 0,-1-1-1 0 0,-1 0 1 0 0,1 0 0 0 0,-1 0-1 0 0,0 0 1 0 0,-1 1 0 0 0,0-1-1 0 0,0 0 1 0 0,-1 1-1 0 0,0 0 1 0 0,0-1 0 0 0,0 1-1 0 0,-1 1 1 0 0,-8-13 0 0 0,5 11-42 0 0,-1 0 0 0 0,1 0 0 0 0,-1 0 0 0 0,-1 1 0 0 0,1 0 0 0 0,-1 0 0 0 0,0 1 0 0 0,-1 0 0 0 0,0 1 0 0 0,0 0 0 0 0,-12-4 0 0 0,2 2-132 0 0,0 2 1 0 0,0 0 0 0 0,-1 1 0 0 0,1 1 0 0 0,-23-1 0 0 0,-39 3-803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6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94 6369 0 0,'-2'0'6'0'0,"0"0"1"0"0,-1-1-1 0 0,1 1 0 0 0,0 0 0 0 0,0 0 0 0 0,0 0 0 0 0,0 1 0 0 0,0-1 0 0 0,0 0 0 0 0,0 1 1 0 0,0-1-1 0 0,0 1 0 0 0,0 0 0 0 0,0 0 0 0 0,1 0 0 0 0,-1 0 0 0 0,0 0 0 0 0,0 0 0 0 0,1 0 0 0 0,-1 0 1 0 0,-1 2-1 0 0,1 0-12 0 0,0-1 0 0 0,1 1 0 0 0,-1 0 0 0 0,1-1 0 0 0,0 1 0 0 0,0 0 0 0 0,0 0 0 0 0,0 0 0 0 0,0 0 0 0 0,1 0 0 0 0,-1 0 0 0 0,1 0 1 0 0,0 0-1 0 0,0 4 0 0 0,0-2 4 0 0,0 0 1 0 0,0 0 0 0 0,0 0 0 0 0,1 0-1 0 0,0 0 1 0 0,0-1 0 0 0,0 1-1 0 0,3 7 1 0 0,-3-10 8 0 0,0-1 1 0 0,0 1-1 0 0,0-1 0 0 0,1 0 1 0 0,-1 1-1 0 0,0-1 0 0 0,1 0 0 0 0,-1 0 1 0 0,1 1-1 0 0,-1-1 0 0 0,1 0 1 0 0,-1-1-1 0 0,1 1 0 0 0,-1 0 1 0 0,1 0-1 0 0,0-1 0 0 0,0 1 0 0 0,-1-1 1 0 0,1 1-1 0 0,0-1 0 0 0,0 0 1 0 0,0 0-1 0 0,0 0 0 0 0,-1 0 0 0 0,1 0 1 0 0,3 0-1 0 0,4-2 150 0 0,0-1-1 0 0,1 1 1 0 0,-1-1-1 0 0,0-1 0 0 0,-1 0 1 0 0,1 0-1 0 0,-1-1 1 0 0,12-7-1 0 0,6-4 42 0 0,-16 11-146 0 0,-1-1 0 0 0,0 0-1 0 0,-1 0 1 0 0,1-1 0 0 0,-1 0 0 0 0,-1-1 0 0 0,8-8 0 0 0,-12 13-35 0 0,0-1-1 0 0,0 0 1 0 0,-1 0 0 0 0,1 0 0 0 0,-1-1-1 0 0,0 1 1 0 0,0 0 0 0 0,0-1-1 0 0,-1 1 1 0 0,1-1 0 0 0,-1 0 0 0 0,0 0-1 0 0,-1 1 1 0 0,1-1 0 0 0,-1 0-1 0 0,0 0 1 0 0,-1-8 0 0 0,1 12-14 0 0,0 0 0 0 0,0 0 0 0 0,-1 0 1 0 0,1 0-1 0 0,0 0 0 0 0,-1 0 0 0 0,1 1 0 0 0,-1-1 0 0 0,1 0 0 0 0,-1 0 1 0 0,1 0-1 0 0,-1 0 0 0 0,1 0 0 0 0,-1 1 0 0 0,0-1 0 0 0,0 0 1 0 0,1 1-1 0 0,-1-1 0 0 0,0 0 0 0 0,0 1 0 0 0,0-1 0 0 0,0 1 0 0 0,-1-1 1 0 0,0 0 5 0 0,0 1 0 0 0,0-1-1 0 0,0 1 1 0 0,-1 0 0 0 0,1 0 0 0 0,0 0 0 0 0,0 0 0 0 0,0 0 0 0 0,0 0 0 0 0,-4 1 0 0 0,-2 2 36 0 0,0-1-1 0 0,0 1 1 0 0,0 0 0 0 0,-11 7-1 0 0,12-7-32 0 0,0 1-1 0 0,1 0 0 0 0,-1 1 0 0 0,1 0 1 0 0,-1 0-1 0 0,2 0 0 0 0,-1 1 1 0 0,0 0-1 0 0,1 0 0 0 0,0 0 0 0 0,1 0 1 0 0,-1 1-1 0 0,1 0 0 0 0,0 0 0 0 0,1 0 1 0 0,0 0-1 0 0,0 1 0 0 0,1 0 1 0 0,-1-1-1 0 0,2 1 0 0 0,-2 8 0 0 0,0 4-9 0 0,2-15-9 0 0,0 1 0 0 0,0-1 0 0 0,1 0 0 0 0,-1 1 0 0 0,2 6 0 0 0,-1-10 11 0 0,1 0-1 0 0,-1 0 1 0 0,1-1 0 0 0,-1 1 0 0 0,1 0-1 0 0,0 0 1 0 0,0 0 0 0 0,0-1 0 0 0,0 1-1 0 0,0-1 1 0 0,0 1 0 0 0,0-1 0 0 0,1 1-1 0 0,-1-1 1 0 0,1 1 0 0 0,-1-1 0 0 0,1 0-1 0 0,1 1 1 0 0,2 1 72 0 0,0-1 0 0 0,0 1-1 0 0,-1-1 1 0 0,2-1 0 0 0,-1 1 0 0 0,0-1-1 0 0,0 0 1 0 0,0 0 0 0 0,0 0-1 0 0,1-1 1 0 0,-1 0 0 0 0,0 0 0 0 0,1 0-1 0 0,-1 0 1 0 0,0-1 0 0 0,0 0 0 0 0,1 0-1 0 0,-1-1 1 0 0,0 1 0 0 0,0-1 0 0 0,0 0-1 0 0,-1-1 1 0 0,6-2 0 0 0,1-1-32 0 0,-1 0-1 0 0,0-1 1 0 0,0-1 0 0 0,-1 1 0 0 0,0-1-1 0 0,0-1 1 0 0,-1 0 0 0 0,0 0-1 0 0,7-10 1 0 0,-11 12-17 0 0,0-1 0 0 0,0 1 0 0 0,-1 0 0 0 0,0-1-1 0 0,0 0 1 0 0,-1 0 0 0 0,0 0 0 0 0,1-13 0 0 0,-2 18-2 0 0,-1 0 0 0 0,1 0 0 0 0,-1 0 1 0 0,0 0-1 0 0,0 0 0 0 0,0 0 0 0 0,-1 0 1 0 0,1 0-1 0 0,-1 0 0 0 0,0 0 0 0 0,0 0 0 0 0,0 0 1 0 0,0 0-1 0 0,0 0 0 0 0,0 1 0 0 0,-1-1 1 0 0,0 0-1 0 0,1 1 0 0 0,-1-1 0 0 0,0 1 1 0 0,0 0-1 0 0,0-1 0 0 0,-1 1 0 0 0,1 0 0 0 0,-5-3 1 0 0,4 4 17 0 0,1 1-1 0 0,-1-1 1 0 0,0 0 0 0 0,0 0 0 0 0,0 1 0 0 0,0 0 0 0 0,1 0 0 0 0,-1 0 0 0 0,0 0 0 0 0,0 0-1 0 0,0 0 1 0 0,0 1 0 0 0,0-1 0 0 0,0 1 0 0 0,1 0 0 0 0,-4 1 0 0 0,-45 21 387 0 0,42-18-354 0 0,3-2-24 0 0,-20 10 155 0 0,-34 24 1 0 0,52-32-189 0 0,0 1 1 0 0,1 1-1 0 0,0-1 1 0 0,0 1-1 0 0,1 1 1 0 0,0-1-1 0 0,0 1 1 0 0,-5 9-1 0 0,6-9 28 0 0,-8 17-69 0 0,13-24 18 0 0,0 0-1 0 0,-1-1 1 0 0,1 1-1 0 0,0 0 1 0 0,0 0-1 0 0,0 0 1 0 0,0-1-1 0 0,-1 1 1 0 0,1 0-1 0 0,0 0 1 0 0,1 0 0 0 0,-1 0-1 0 0,0-1 1 0 0,0 1-1 0 0,0 0 1 0 0,0 0-1 0 0,1 0 1 0 0,-1-1-1 0 0,0 1 1 0 0,1 0 0 0 0,-1 0-1 0 0,0-1 1 0 0,1 1-1 0 0,-1 0 1 0 0,1-1-1 0 0,-1 1 1 0 0,2 0-1 0 0,6 6-277 0 0,0-1-649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2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61 16812 0 0,'-8'-13'16'0'0,"1"0"0"0"0,-9-21 0 0 0,18 42-27 0 0,0 0 0 0 0,-1 0 1 0 0,0 1-1 0 0,-1-1 0 0 0,0 1 1 0 0,-2 15-1 0 0,-12 58-7 0 0,7-45 3 0 0,-5 24-30 0 0,3-17 59 0 0,-6 74 1 0 0,15-115-8 0 0,0 0 1 0 0,0 0-1 0 0,0 0 1 0 0,0 0-1 0 0,0 0 1 0 0,1 0-1 0 0,-1 1 1 0 0,1-1-1 0 0,0-1 1 0 0,0 1 0 0 0,0 0-1 0 0,0 0 1 0 0,1 0-1 0 0,-1 0 1 0 0,1-1-1 0 0,0 1 1 0 0,-1-1-1 0 0,1 1 1 0 0,0-1-1 0 0,0 0 1 0 0,4 3-1 0 0,-1-2 75 0 0,0 0-1 0 0,0-1 0 0 0,0 0 0 0 0,0 0 0 0 0,1 0 0 0 0,-1 0 0 0 0,0-1 0 0 0,1 0 0 0 0,-1 0 0 0 0,1-1 0 0 0,6 1 0 0 0,58-2 316 0 0,0-3-1 0 0,103-18 0 0 0,-77 7-340 0 0,514-55-1577 0 0,-479 57-194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2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55 11386 0 0,'-25'-13'565'0'0,"15"9"-226"0"0,1-1-1 0 0,0 0 1 0 0,0-1-1 0 0,0 1 0 0 0,-8-9 1 0 0,36 12 2251 0 0,95 5-653 0 0,-18 2-1593 0 0,448 20-531 0 0,-459-19-124 0 0,81 3-1626 0 0,-92-6-590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3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14931 0 0,'0'-4'32'0'0,"1"0"-1"0"0,0 0 1 0 0,0 1 0 0 0,1-1-1 0 0,-1 0 1 0 0,1 1-1 0 0,0-1 1 0 0,0 1 0 0 0,0 0-1 0 0,0-1 1 0 0,0 1 0 0 0,5-4-1 0 0,-4 5-15 0 0,-1 0-1 0 0,1 0 0 0 0,0 1 1 0 0,0-1-1 0 0,1 1 0 0 0,-1-1 1 0 0,0 1-1 0 0,0 0 0 0 0,1 1 1 0 0,-1-1-1 0 0,0 1 1 0 0,1-1-1 0 0,-1 1 0 0 0,7 0 1 0 0,-5 0 28 0 0,1 0 0 0 0,0 1 0 0 0,-1-1 0 0 0,1 1 0 0 0,0 0 0 0 0,-1 1 0 0 0,0-1 0 0 0,1 1 0 0 0,-1 0 0 0 0,10 6 0 0 0,-8-3-12 0 0,0 0 1 0 0,-1 0-1 0 0,0 1 0 0 0,0 0 1 0 0,0 0-1 0 0,9 13 0 0 0,-7-8-31 0 0,-1 0 0 0 0,0 0 0 0 0,0 1 0 0 0,-1 0-1 0 0,-1 0 1 0 0,0 1 0 0 0,-1 0 0 0 0,5 21-1 0 0,-6-15-29 0 0,-1 0 0 0 0,-1 0 1 0 0,-1 0-1 0 0,0 0 0 0 0,-6 29 0 0 0,-11 65-790 0 0,7-57-988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 18028 0 0,'-1'-1'-1'0'0,"0"1"1"0"0,1-1-1 0 0,-1 0 1 0 0,0 1-1 0 0,1-1 0 0 0,-1 1 1 0 0,0-1-1 0 0,0 1 1 0 0,1-1-1 0 0,-1 1 1 0 0,0 0-1 0 0,0-1 1 0 0,0 1-1 0 0,0 0 0 0 0,0 0 1 0 0,1 0-1 0 0,-1 0 1 0 0,0 0-1 0 0,0 0 1 0 0,0 0-1 0 0,0 0 0 0 0,0 0 1 0 0,0 0-1 0 0,-1 0 1 0 0,1 1-21 0 0,0 0 0 0 0,0 0 0 0 0,0 0 0 0 0,0-1 0 0 0,0 1 0 0 0,0 0-1 0 0,0 0 1 0 0,1 0 0 0 0,-1 0 0 0 0,0 1 0 0 0,1-1 0 0 0,-1 0 0 0 0,0 0 0 0 0,1 0 0 0 0,-1 2 0 0 0,-2 8-172 0 0,1 0 1 0 0,0 0-1 0 0,0 16 0 0 0,1-15 141 0 0,-8 47-64 0 0,4-29 101 0 0,-2 41-1 0 0,6-61 22 0 0,2-1-1 0 0,-1 0 0 0 0,1 1 0 0 0,1-1 0 0 0,-1 0 1 0 0,2 0-1 0 0,-1 1 0 0 0,7 13 0 0 0,-6-17-18 0 0,0 0 0 0 0,0 1-1 0 0,1-2 1 0 0,-1 1 0 0 0,2 0 0 0 0,-1-1-1 0 0,0 0 1 0 0,1 0 0 0 0,9 7-1 0 0,-11-9 3 0 0,1-1 0 0 0,0 0-1 0 0,0 0 1 0 0,0 0-1 0 0,0 0 1 0 0,0-1 0 0 0,0 0-1 0 0,1 0 1 0 0,-1 0-1 0 0,0 0 1 0 0,1-1 0 0 0,-1 0-1 0 0,1 0 1 0 0,-1 0-1 0 0,0 0 1 0 0,6-1 0 0 0,18-6-278 0 0,0-1 1 0 0,-1-1 0 0 0,0-1 0 0 0,0-1-1 0 0,28-18 1 0 0,-14 9 165 0 0,13-9 134 0 0,-2-3 0 0 0,76-60 0 0 0,-73 50 355 0 0,-52 40-275 0 0,0 0 1 0 0,0 0-1 0 0,-1 1 0 0 0,1-1 1 0 0,0 0-1 0 0,1 1 1 0 0,-1 0-1 0 0,4-2 0 0 0,-7 3-72 0 0,0 0 0 0 0,1 0-1 0 0,-1 0 1 0 0,1 0 0 0 0,-1 0-1 0 0,0 0 1 0 0,1 0-1 0 0,-1 0 1 0 0,1 0 0 0 0,-1 1-1 0 0,0-1 1 0 0,1 0 0 0 0,-1 0-1 0 0,0 0 1 0 0,1 0 0 0 0,-1 0-1 0 0,0 1 1 0 0,1-1 0 0 0,-1 0-1 0 0,0 0 1 0 0,1 1-1 0 0,-1-1 1 0 0,0 0 0 0 0,0 0-1 0 0,1 1 1 0 0,-1-1 0 0 0,0 1-1 0 0,1 0-1 0 0,-1 1 0 0 0,1-1-1 0 0,-1 1 1 0 0,0-1 0 0 0,0 1-1 0 0,0-1 1 0 0,0 0 0 0 0,0 1-1 0 0,0-1 1 0 0,0 1 0 0 0,-1 2-1 0 0,-3 11 73 0 0,-1 1 0 0 0,0 0-1 0 0,-2-1 1 0 0,0 0 0 0 0,0-1-1 0 0,-1 0 1 0 0,-11 14 0 0 0,5-5-33 0 0,-59 93-109 0 0,-4-2 0 0 0,-108 120 0 0 0,88-129-1217 0 0,53-56-854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638 37 16508 0 0,'0'-4'482'0'0,"1"0"0"0"0,-1 0 1 0 0,1 0-1 0 0,0 1 0 0 0,0-1 1 0 0,3-5-1 0 0,-4 9-462 0 0,0 0 0 0 0,0-1 1 0 0,1 1-1 0 0,-1 0 0 0 0,0-1 0 0 0,0 1 0 0 0,0 0 0 0 0,1 0 0 0 0,-1-1 1 0 0,0 1-1 0 0,0 0 0 0 0,1 0 0 0 0,-1-1 0 0 0,0 1 0 0 0,1 0 1 0 0,-1 0-1 0 0,0 0 0 0 0,1 0 0 0 0,-1-1 0 0 0,0 1 0 0 0,1 0 1 0 0,-1 0-1 0 0,0 0 0 0 0,1 0 0 0 0,-1 0 0 0 0,0 0 0 0 0,1 0 1 0 0,-1 0-1 0 0,1 0 0 0 0,0 1-58 0 0,0-1 0 0 0,0 1 0 0 0,0 0 0 0 0,0-1 0 0 0,0 1 0 0 0,-1 0 1 0 0,1 0-1 0 0,0-1 0 0 0,0 1 0 0 0,0 0 0 0 0,-1 0 0 0 0,1 0 0 0 0,-1 0 0 0 0,2 1 0 0 0,1 5 33 0 0,0 0 1 0 0,0 0-1 0 0,0 1 0 0 0,-1-1 0 0 0,0 1 0 0 0,-1-1 1 0 0,1 1-1 0 0,-1-1 0 0 0,-1 1 0 0 0,0 0 0 0 0,0-1 0 0 0,0 1 1 0 0,-1 0-1 0 0,0-1 0 0 0,0 1 0 0 0,-4 8 0 0 0,-4 14 36 0 0,-1 0 0 0 0,-22 44 0 0 0,30-70-32 0 0,-34 68 34 0 0,-4-1 0 0 0,-69 94 0 0 0,-114 115-525 0 0,124-159-577 0 0,75-91-327 0 0,-39 66-1 0 0,31-35-1043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17404 0 0,'2'0'509'0'0,"2"7"-599"0"0,4 11-228 0 0,-5-3 277 0 0,-2 1 0 0 0,1-1 1 0 0,-2 1-1 0 0,0 0 0 0 0,0-1 0 0 0,-2 1 0 0 0,0-1 0 0 0,-1 1 0 0 0,0-1 0 0 0,-9 22 1 0 0,-2 7 31 0 0,-13 63 1 0 0,-4 13 45 0 0,29-113-34 0 0,0 1 0 0 0,0-1 0 0 0,0 0 0 0 0,1 0 0 0 0,0 1 0 0 0,0-1 0 0 0,1 0 0 0 0,1 11 0 0 0,-1-16 16 0 0,1 1-1 0 0,-1 0 1 0 0,1-1-1 0 0,0 1 0 0 0,0-1 1 0 0,0 1-1 0 0,1-1 1 0 0,-1 1-1 0 0,0-1 1 0 0,1 0-1 0 0,0 1 0 0 0,-1-1 1 0 0,1 0-1 0 0,0 0 1 0 0,0 0-1 0 0,0-1 1 0 0,0 1-1 0 0,1 0 0 0 0,-1-1 1 0 0,0 1-1 0 0,1-1 1 0 0,-1 0-1 0 0,1 0 1 0 0,-1 0-1 0 0,5 1 0 0 0,16 4 63 0 0,-1-1 0 0 0,1-1 0 0 0,27 1 0 0 0,76-1 284 0 0,-75-3-312 0 0,331 3-1423 0 0,-264-2-173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4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11650 0 0,'0'0'82'0'0,"-1"2"-186"0"0,-8 16-63 0 0,1 0 0 0 0,1 1 0 0 0,-8 32 0 0 0,13-41 171 0 0,0 0 0 0 0,1 0 0 0 0,0 1 0 0 0,0-1 0 0 0,2 0 0 0 0,-1 1 0 0 0,1-1 0 0 0,0 0 0 0 0,4 11 0 0 0,-4-15 10 0 0,2-1 0 0 0,-1 0 1 0 0,1 0-1 0 0,0 0 1 0 0,0-1-1 0 0,0 1 0 0 0,0-1 1 0 0,1 1-1 0 0,0-1 0 0 0,0 0 1 0 0,0-1-1 0 0,0 1 1 0 0,6 3-1 0 0,1 0-4 0 0,1 1 1 0 0,0-2-1 0 0,0 0 1 0 0,18 6-1 0 0,-12-6 0 0 0,-1-2-1 0 0,1 0 0 0 0,0-1 1 0 0,0-1-1 0 0,1-1 1 0 0,-1-1-1 0 0,28-2 1 0 0,-11-2-57 0 0,0-2 1 0 0,64-18 0 0 0,-82 17 138 0 0,0 0-1 0 0,0-1 1 0 0,-1-1-1 0 0,0 0 1 0 0,-1-1-1 0 0,0-1 1 0 0,0 0-1 0 0,-1-1 1 0 0,18-20-1 0 0,-10 2 1430 0 0,-21 28-724 0 0,-4 3-792 0 0,-1-1 0 0 0,1 0 0 0 0,0 1 1 0 0,-1 0-1 0 0,1-1 0 0 0,0 1 0 0 0,-1 1 0 0 0,1-1 0 0 0,0 0 0 0 0,0 1 0 0 0,0 0 1 0 0,0-1-1 0 0,1 1 0 0 0,-6 4 0 0 0,2-1 17 0 0,-106 66 518 0 0,-73 51-261 0 0,25 5-143 0 0,-59 43-1618 0 0,161-130 154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50 15883 0 0,'5'-6'455'0'0,"1"1"0"0"0,0-1 0 0 0,0 1 0 0 0,0 0 0 0 0,0 0-1 0 0,12-6 1 0 0,-16 10-465 0 0,1 0 1 0 0,-1 0-1 0 0,1 0 0 0 0,-1 1 0 0 0,1-1 0 0 0,-1 1 0 0 0,1-1 0 0 0,-1 1 1 0 0,1 0-1 0 0,0 0 0 0 0,-1 0 0 0 0,1 0 0 0 0,-1 0 0 0 0,1 1 0 0 0,-1-1 1 0 0,1 1-1 0 0,0 0 0 0 0,-1 0 0 0 0,0 0 0 0 0,1 0 0 0 0,-1 0 0 0 0,0 0 1 0 0,4 3-1 0 0,-1-1 11 0 0,-2 0 0 0 0,1 0 0 0 0,0 1 0 0 0,0-1 0 0 0,-1 1 0 0 0,0 0 0 0 0,0 0 0 0 0,0 0 0 0 0,0 0 0 0 0,-1 0 0 0 0,0 1 0 0 0,1-1 0 0 0,1 9 0 0 0,-2-6 10 0 0,0 0 0 0 0,-1 1 0 0 0,0-1-1 0 0,-1 1 1 0 0,0-1 0 0 0,0 1 0 0 0,0 0 0 0 0,-2 8-1 0 0,-4 11 27 0 0,-2 0-1 0 0,0-1 1 0 0,-23 48-1 0 0,26-62-41 0 0,-28 52 7 0 0,-2-2 1 0 0,-49 65-1 0 0,29-45 32 0 0,-115 149-305 0 0,129-185-1301 0 0,-51 45 1 0 0,59-65-144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24:55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652 32 17860 0 0,'4'-9'244'0'0,"4"-14"88"0"0,1 28-779 0 0,-7-3 428 0 0,-1 1 0 0 0,0-1 0 0 0,-1 0 0 0 0,1 0 0 0 0,0 1 0 0 0,-1-1 0 0 0,1 0 0 0 0,-1 1 0 0 0,0-1 0 0 0,1 0 0 0 0,-1 1 1 0 0,-1-1-1 0 0,1 0 0 0 0,0 1 0 0 0,0-1 0 0 0,-2 4 0 0 0,-11 37-58 0 0,-194 342 4 0 0,206-384 73 0 0,-128 206 17 0 0,-35 62 43 0 0,127-202-81 0 0,4 2 0 0 0,-27 77 1 0 0,35-62 89 0 0,22-74-51 0 0,1 0 0 0 0,1 0 0 0 0,-1 1 1 0 0,2-1-1 0 0,0 0 0 0 0,1 13 0 0 0,-1-21-6 0 0,0-1 0 0 0,1 0 0 0 0,-1 0 0 0 0,0 0 0 0 0,1 0 0 0 0,-1 0 0 0 0,1 0 0 0 0,-1 0 0 0 0,1 0 0 0 0,0 0 0 0 0,-1-1 0 0 0,1 1 0 0 0,0 0 0 0 0,0 0 0 0 0,0 0 0 0 0,0-1 0 0 0,0 1 0 0 0,-1 0 0 0 0,1-1 0 0 0,0 1 0 0 0,0-1 0 0 0,0 1 0 0 0,1-1 0 0 0,-1 0-1 0 0,0 1 1 0 0,0-1 0 0 0,0 0 0 0 0,0 0 0 0 0,0 0 0 0 0,0 0 0 0 0,0 0 0 0 0,0 0 0 0 0,1 0 0 0 0,-1 0 0 0 0,0 0 0 0 0,0 0 0 0 0,2-1 0 0 0,7-1 27 0 0,0 0 0 0 0,-1-1 0 0 0,13-5-1 0 0,-13 5-45 0 0,24-8 18 0 0,0 3 1 0 0,1 0 0 0 0,0 2 0 0 0,42-1-1 0 0,140 5-50 0 0,-147 3 28 0 0,74 3-21 0 0,0 6 0 0 0,167 33 0 0 0,-268-34 51 0 0,60 20 1 0 0,-88-24-149 0 0,1 1 0 0 0,-1 0 1 0 0,0 1-1 0 0,-1 1 0 0 0,1 0 0 0 0,-2 1 0 0 0,18 15 1 0 0,-14-7-2225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8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69 300 2593 0 0,'-26'-15'8320'0'0,"24"15"-7870"0"0,1 0-431 0 0,0 0 13 0 0,0-1-24 0 0,0 0-1 0 0,-1 0-4 0 0,0 1 0 0 0,-3 3 12 0 0,0 2 9 0 0,-14 16-54 0 0,19-20 31 0 0,0-1-1 0 0,0 0 1 0 0,-1 0 0 0 0,1 1 0 0 0,0-1 0 0 0,-1 0 0 0 0,1 1-1 0 0,0-1 1 0 0,0 0 0 0 0,0 1 0 0 0,-1-1 0 0 0,1 0 0 0 0,0 1-1 0 0,0-1 1 0 0,0 0 0 0 0,0 1 0 0 0,0-1 0 0 0,0 1-1 0 0,0-1 1 0 0,0 0 0 0 0,0 1 0 0 0,0-1 0 0 0,0 0 0 0 0,0 1-1 0 0,0-1 1 0 0,0 1 0 0 0,0-1 0 0 0,0 0 0 0 0,0 1 0 0 0,0-1-1 0 0,0 0 1 0 0,0 1 0 0 0,1-1 0 0 0,-1 1 0 0 0,0-1 0 0 0,0 0-1 0 0,1 0 1 0 0,-1 1 0 0 0,0-1 0 0 0,0 0 0 0 0,1 1 0 0 0,-1-1-1 0 0,0 0 1 0 0,1 0 0 0 0,-1 1 0 0 0,0-1 0 0 0,1 0-1 0 0,-1 0 1 0 0,0 0 0 0 0,1 0 0 0 0,0 1 0 0 0,16 2 432 0 0,-13-4-335 0 0,1 0 1 0 0,0-1-1 0 0,-1 1 1 0 0,1-1-1 0 0,-1 0 1 0 0,0 0-1 0 0,0 0 1 0 0,0-1-1 0 0,0 0 0 0 0,0 0 1 0 0,0 0-1 0 0,-1 0 1 0 0,1 0-1 0 0,-1-1 1 0 0,6-6-1 0 0,3-7 99 0 0,-1 0 1 0 0,12-24-1 0 0,-21 38-165 0 0,0-3-38 0 0,0 1 0 0 0,0 0 1 0 0,-1-1-1 0 0,1 1 0 0 0,-1-1 0 0 0,0 1 1 0 0,-1-1-1 0 0,1 0 0 0 0,-1 1 0 0 0,-1-7 0 0 0,1 10-9 0 0,-5 2-67 0 0,3 1 80 0 0,-1 0 0 0 0,1-1-1 0 0,-1 1 1 0 0,1 0 0 0 0,-1 0 0 0 0,1 0 0 0 0,0 0 0 0 0,0 1 0 0 0,0-1 0 0 0,0 1 0 0 0,0-1 0 0 0,0 1 0 0 0,0 0 0 0 0,-3 3 0 0 0,1 0-2 0 0,1 0 0 0 0,-1 0-1 0 0,1 1 1 0 0,0-1 0 0 0,1 0 0 0 0,-4 9 0 0 0,4-7 4 0 0,0 0 1 0 0,0 0 0 0 0,0 0-1 0 0,1 1 1 0 0,0-1 0 0 0,1 0-1 0 0,-1 1 1 0 0,1-1 0 0 0,1 0-1 0 0,0 1 1 0 0,2 12 0 0 0,-2-18 8 0 0,-1 0 0 0 0,1 0 0 0 0,0 0 0 0 0,-1 0 0 0 0,1 0 0 0 0,0 0 0 0 0,0 0 0 0 0,0 0 0 0 0,1 0 0 0 0,-1-1 0 0 0,0 1 0 0 0,1 0 0 0 0,-1-1 0 0 0,1 1 0 0 0,-1-1 0 0 0,1 0 0 0 0,0 1 0 0 0,0-1 0 0 0,0 0 0 0 0,-1 0 0 0 0,1 0 0 0 0,0 0 0 0 0,0-1 1 0 0,0 1-1 0 0,0 0 0 0 0,1-1 0 0 0,-1 0 0 0 0,3 1 0 0 0,-1-1 32 0 0,0-1 0 0 0,-1 0 0 0 0,1 1 0 0 0,-1-1 0 0 0,1-1-1 0 0,-1 1 1 0 0,1 0 0 0 0,-1-1 0 0 0,1 0 0 0 0,-1 1 0 0 0,0-1 0 0 0,0-1 0 0 0,0 1 0 0 0,0 0 0 0 0,3-5 0 0 0,0 1 25 0 0,-1 0 0 0 0,0-1-1 0 0,-1 1 1 0 0,1-1 0 0 0,-1-1-1 0 0,-1 1 1 0 0,1 0 0 0 0,3-13-1 0 0,-6 17-66 0 0,0 0-1 0 0,0 0 0 0 0,0 0 1 0 0,-1 0-1 0 0,1 0 1 0 0,-1 0-1 0 0,1 0 1 0 0,-1 0-1 0 0,0 0 0 0 0,0 0 1 0 0,-1 0-1 0 0,1 0 1 0 0,-1 0-1 0 0,1 0 0 0 0,-1 0 1 0 0,0 1-1 0 0,0-1 1 0 0,0 0-1 0 0,-1 0 0 0 0,1 1 1 0 0,-1-1-1 0 0,1 0 1 0 0,-1 1-1 0 0,0 0 0 0 0,0-1 1 0 0,-3-2-1 0 0,3 4-4 0 0,0 0 0 0 0,0 0-1 0 0,0 1 1 0 0,0-1 0 0 0,0 0 0 0 0,-1 1-1 0 0,1-1 1 0 0,0 1 0 0 0,-1 0-1 0 0,1 0 1 0 0,0 0 0 0 0,-1 0 0 0 0,1 0-1 0 0,0 0 1 0 0,-1 0 0 0 0,1 1-1 0 0,0 0 1 0 0,0-1 0 0 0,-1 1-1 0 0,1 0 1 0 0,0 0 0 0 0,0 0 0 0 0,0 0-1 0 0,0 0 1 0 0,0 0 0 0 0,-2 3-1 0 0,-7 4-2 0 0,0 0-1 0 0,0 1 0 0 0,-9 10 0 0 0,15-13 11 0 0,0 0-1 0 0,0 0 1 0 0,1 1 0 0 0,0-1 0 0 0,0 1 0 0 0,0 0-1 0 0,1 0 1 0 0,-3 9 0 0 0,5-13 5 0 0,1 0-1 0 0,-1 1 1 0 0,0-1-1 0 0,1 0 1 0 0,0 0 0 0 0,-1 0-1 0 0,1 1 1 0 0,1-1 0 0 0,-1 0-1 0 0,1 4 1 0 0,-1-5-2 0 0,1-1-1 0 0,-1 1 1 0 0,1-1 0 0 0,0 1 0 0 0,0 0 0 0 0,0-1 0 0 0,0 1-1 0 0,0-1 1 0 0,0 0 0 0 0,0 1 0 0 0,0-1 0 0 0,0 0-1 0 0,1 0 1 0 0,-1 0 0 0 0,0 0 0 0 0,1 0 0 0 0,-1 0 0 0 0,1 0-1 0 0,2 1 1 0 0,-1-1 17 0 0,0 0 0 0 0,0-1 0 0 0,0 1-1 0 0,0-1 1 0 0,0 0 0 0 0,0 0-1 0 0,1 0 1 0 0,-1 0 0 0 0,0 0 0 0 0,0-1-1 0 0,0 1 1 0 0,0-1 0 0 0,0 0 0 0 0,0 0-1 0 0,0 0 1 0 0,0-1 0 0 0,-1 1 0 0 0,1 0-1 0 0,0-1 1 0 0,-1 0 0 0 0,1 0 0 0 0,2-2-1 0 0,-1 1-10 0 0,0-1-1 0 0,0 0 0 0 0,0 1 0 0 0,0-1 1 0 0,-1 0-1 0 0,1-1 0 0 0,-1 1 0 0 0,0-1 1 0 0,-1 1-1 0 0,1-1 0 0 0,-1 0 0 0 0,2-5 1 0 0,-3 5-10 0 0,0 1 0 0 0,0 0 0 0 0,0-1 0 0 0,-1 1 0 0 0,0 0 1 0 0,0-1-1 0 0,0 1 0 0 0,-1 0 0 0 0,1-1 0 0 0,-1 1 0 0 0,0 0 0 0 0,-3-8 0 0 0,3 11-6 0 0,1 0-1 0 0,-1 0 1 0 0,1 0-1 0 0,-1 0 1 0 0,0 0-1 0 0,0 0 0 0 0,1 0 1 0 0,-1 0-1 0 0,0 0 1 0 0,0 0-1 0 0,0 1 1 0 0,0-1-1 0 0,0 0 0 0 0,0 1 1 0 0,0-1-1 0 0,0 1 1 0 0,0-1-1 0 0,-1 1 1 0 0,0-1-1 0 0,-1 1-2 0 0,1 0-1 0 0,0 0 1 0 0,0 0-1 0 0,0 0 1 0 0,0 0-1 0 0,0 1 1 0 0,0-1-1 0 0,-1 1 1 0 0,1 0-1 0 0,0-1 1 0 0,0 1-1 0 0,1 0 1 0 0,-1 0-1 0 0,-4 3 1 0 0,1-1-3 0 0,0 1 0 0 0,0 0-1 0 0,0 0 1 0 0,1 1 0 0 0,-1-1 0 0 0,1 1 0 0 0,0 0 0 0 0,0 1 0 0 0,1-1 0 0 0,-5 8 0 0 0,7-10 12 0 0,-1 1 0 0 0,1-1 0 0 0,-1 0 0 0 0,1 0 0 0 0,0 1 0 0 0,0-1 0 0 0,1 0 0 0 0,-1 1 0 0 0,1-1 0 0 0,0 1 0 0 0,0-1 0 0 0,0 1 0 0 0,0-1-1 0 0,0 1 1 0 0,1-1 0 0 0,0 0 0 0 0,-1 1 0 0 0,1-1 0 0 0,1 0 0 0 0,1 5 0 0 0,-3-7 2 0 0,1 0-1 0 0,-1-1 1 0 0,0 1 0 0 0,1-1-1 0 0,-1 1 1 0 0,1-1-1 0 0,-1 1 1 0 0,1-1 0 0 0,-1 1-1 0 0,1-1 1 0 0,-1 1-1 0 0,1-1 1 0 0,0 0-1 0 0,-1 1 1 0 0,1-1 0 0 0,0 0-1 0 0,-1 1 1 0 0,1-1-1 0 0,0 0 1 0 0,-1 0 0 0 0,1 0-1 0 0,0 0 1 0 0,-1 1-1 0 0,1-1 1 0 0,1 0-1 0 0,0-1 1 0 0,-1 1 0 0 0,1-1 0 0 0,0 1 0 0 0,0-1 0 0 0,-1 1-1 0 0,1-1 1 0 0,0 0 0 0 0,-1 0 0 0 0,4-2 0 0 0,0-1 22 0 0,0 0 0 0 0,0 0 0 0 0,0-1 0 0 0,6-8 0 0 0,-7 7-27 0 0,-1 0 0 0 0,0 0 0 0 0,0 0 0 0 0,0 0-1 0 0,-1 0 1 0 0,0-1 0 0 0,0 1 0 0 0,0-1 0 0 0,-1 0-1 0 0,0 1 1 0 0,-1-1 0 0 0,1 0 0 0 0,-1 0 0 0 0,-1 0-1 0 0,1 1 1 0 0,-1-1 0 0 0,0 0 0 0 0,-1 0 0 0 0,-3-11-1 0 0,4 16-5 0 0,1 1-1 0 0,-1 0 0 0 0,0 0 0 0 0,0-1 1 0 0,1 1-1 0 0,-1 0 0 0 0,0 0 0 0 0,0 0 1 0 0,0 0-1 0 0,0 0 0 0 0,0 0 0 0 0,0 0 1 0 0,0 0-1 0 0,-1 1 0 0 0,1-1 0 0 0,0 0 1 0 0,0 1-1 0 0,-1-1 0 0 0,1 1 0 0 0,0-1 1 0 0,-1 1-1 0 0,1 0 0 0 0,-2-1 0 0 0,0 1-4 0 0,0 0 0 0 0,1 1-1 0 0,-1-1 1 0 0,1 1 0 0 0,-1-1-1 0 0,1 1 1 0 0,-1 0-1 0 0,1 0 1 0 0,-1 0 0 0 0,1 0-1 0 0,-4 3 1 0 0,-2 1 1 0 0,1 0 0 0 0,1 1 0 0 0,-1 0 1 0 0,1 0-1 0 0,0 1 0 0 0,-8 10 0 0 0,9-8 2 0 0,0-1-1 0 0,1 0 1 0 0,1 1-1 0 0,-1 0 1 0 0,1 0-1 0 0,1 0 0 0 0,-1 0 1 0 0,0 9-1 0 0,3-13 7 0 0,-1-1 0 0 0,1 1-1 0 0,0-1 1 0 0,1 1-1 0 0,-1-1 1 0 0,1 1 0 0 0,-1-1-1 0 0,3 7 1 0 0,-2-9 1 0 0,0 0 1 0 0,0 0 0 0 0,0 1-1 0 0,0-1 1 0 0,1 0-1 0 0,-1 0 1 0 0,1 0-1 0 0,-1-1 1 0 0,1 1 0 0 0,0 0-1 0 0,-1-1 1 0 0,1 1-1 0 0,0-1 1 0 0,0 1-1 0 0,0-1 1 0 0,4 2 0 0 0,-3-2 6 0 0,0 0 0 0 0,0 0 0 0 0,1-1 0 0 0,-1 1 0 0 0,1-1 0 0 0,-1 0 0 0 0,0 0 0 0 0,1 0 1 0 0,-1 0-1 0 0,0-1 0 0 0,1 1 0 0 0,-1-1 0 0 0,0 0 0 0 0,1 0 0 0 0,-1 0 0 0 0,0 0 0 0 0,0-1 1 0 0,0 1-1 0 0,0-1 0 0 0,0 0 0 0 0,0 0 0 0 0,-1 0 0 0 0,1 0 0 0 0,2-3 0 0 0,6-4 6 0 0,-2-1-1 0 0,1 0 0 0 0,-1-1 0 0 0,12-17 0 0 0,-17 21 2 0 0,0 0 0 0 0,0 0 0 0 0,-1 0 0 0 0,0-1 0 0 0,0 1 0 0 0,-1-1 1 0 0,0 0-1 0 0,0 0 0 0 0,1-13 0 0 0,-3 17-13 0 0,0-1 0 0 0,0 1 0 0 0,0-1 0 0 0,0 1 1 0 0,-1 0-1 0 0,0-1 0 0 0,0 1 0 0 0,0 0 0 0 0,0-1 0 0 0,-1 1 1 0 0,1 0-1 0 0,-1 0 0 0 0,0 0 0 0 0,0 0 0 0 0,-1 1 0 0 0,1-1 1 0 0,-1 0-1 0 0,-6-5 0 0 0,8 8-5 0 0,0 0 1 0 0,-1 0-1 0 0,1 0 0 0 0,-1 0 1 0 0,1 0-1 0 0,-1 0 0 0 0,1 0 1 0 0,-1 1-1 0 0,0-1 0 0 0,1 1 1 0 0,-1-1-1 0 0,0 1 0 0 0,1 0 1 0 0,-1 0-1 0 0,0-1 0 0 0,0 1 1 0 0,1 0-1 0 0,-4 1 0 0 0,2 0 0 0 0,-1-1-1 0 0,0 1 1 0 0,1 1-1 0 0,-1-1 1 0 0,0 0 0 0 0,1 1-1 0 0,0 0 1 0 0,-5 2-1 0 0,3 0-5 0 0,0 0-1 0 0,0 0 0 0 0,0 0 0 0 0,0 1 0 0 0,1-1 1 0 0,-1 1-1 0 0,1 0 0 0 0,1 0 0 0 0,-7 11 0 0 0,7-8 8 0 0,0 0 0 0 0,1 1-1 0 0,0-1 1 0 0,0 0-1 0 0,1 1 1 0 0,0-1 0 0 0,0 1-1 0 0,1-1 1 0 0,0 1-1 0 0,3 16 1 0 0,-3-22 7 0 0,1-1 0 0 0,0 1 1 0 0,0 0-1 0 0,0-1 0 0 0,0 1 0 0 0,0-1 1 0 0,0 1-1 0 0,1-1 0 0 0,-1 0 0 0 0,1 1 0 0 0,-1-1 1 0 0,1 0-1 0 0,0 0 0 0 0,0 0 0 0 0,4 2 0 0 0,-4-2 5 0 0,1-1 0 0 0,-1 0 0 0 0,1 0 0 0 0,0 0-1 0 0,0 0 1 0 0,0 0 0 0 0,-1-1 0 0 0,1 1-1 0 0,0-1 1 0 0,0 0 0 0 0,0 0 0 0 0,0 0 0 0 0,0 0-1 0 0,0-1 1 0 0,0 1 0 0 0,-1-1 0 0 0,7-1-1 0 0,1-2 9 0 0,0 1-1 0 0,-1-2 0 0 0,1 1 0 0 0,-1-1 0 0 0,0-1 0 0 0,0 0 0 0 0,0 0 0 0 0,-1-1 0 0 0,0 0 0 0 0,0 0 1 0 0,-1-1-1 0 0,0 0 0 0 0,0 0 0 0 0,-1-1 0 0 0,0 1 0 0 0,-1-1 0 0 0,0-1 0 0 0,0 1 0 0 0,-1-1 1 0 0,0 0-1 0 0,0 0 0 0 0,-1 0 0 0 0,-1-1 0 0 0,0 1 0 0 0,0 0 0 0 0,0-15 0 0 0,-2 19 1 0 0,0 1-1 0 0,0-1 1 0 0,-1 0-1 0 0,0 0 1 0 0,0 1-1 0 0,0-1 1 0 0,-1 0-1 0 0,0 1 1 0 0,0 0-1 0 0,-4-8 1 0 0,4 10-8 0 0,0 0 0 0 0,0 1 1 0 0,0 0-1 0 0,0-1 0 0 0,0 1 0 0 0,-1 0 1 0 0,1 0-1 0 0,-1 0 0 0 0,1 1 0 0 0,-1-1 1 0 0,0 0-1 0 0,1 1 0 0 0,-1 0 1 0 0,0 0-1 0 0,0 0 0 0 0,0 0 0 0 0,0 0 1 0 0,0 0-1 0 0,0 1 0 0 0,0 0 0 0 0,-5-1 1 0 0,4 1 1 0 0,-1 0 1 0 0,1 0-1 0 0,-1 0 0 0 0,1 1 1 0 0,0-1-1 0 0,-1 1 1 0 0,1 0-1 0 0,0 1 1 0 0,-1-1-1 0 0,1 1 1 0 0,0 0-1 0 0,0 0 0 0 0,0 0 1 0 0,1 0-1 0 0,-1 0 1 0 0,0 1-1 0 0,1 0 1 0 0,0 0-1 0 0,-1 0 1 0 0,-4 6-1 0 0,5-5-157 0 0,1 1-1 0 0,-1-1 1 0 0,1 1-1 0 0,-1 0 1 0 0,1 0-1 0 0,1 0 1 0 0,-1 0 0 0 0,1 0-1 0 0,0 0 1 0 0,0 0-1 0 0,0 0 1 0 0,1 1 0 0 0,-1-1-1 0 0,1 0 1 0 0,1 1-1 0 0,-1-1 1 0 0,2 7-1 0 0,3 5-3356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3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1032 0 0,'0'0'2358'0'0,"-6"0"2830"0"0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1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105 171 5393 0 0,'-6'-23'3696'0'0,"5"26"-3570"0"0,-3 8-74 0 0,0 0 0 0 0,1 1 0 0 0,0 0 0 0 0,1-1 0 0 0,1 1 0 0 0,0 0 0 0 0,1 18 0 0 0,0-20-49 0 0,0 0 0 0 0,1 0 0 0 0,1 0 0 0 0,0 0 0 0 0,0-1 0 0 0,0 1 0 0 0,2-1 0 0 0,-1 1 0 0 0,8 13 0 0 0,-10-21 8 0 0,0-1 1 0 0,0 1 0 0 0,0 0-1 0 0,1-1 1 0 0,-1 1-1 0 0,0-1 1 0 0,1 1 0 0 0,-1-1-1 0 0,1 1 1 0 0,0-1 0 0 0,-1 0-1 0 0,1 0 1 0 0,0 0-1 0 0,0 0 1 0 0,0 0 0 0 0,0 0-1 0 0,-1-1 1 0 0,1 1 0 0 0,0-1-1 0 0,1 1 1 0 0,1-1-1 0 0,0 0 14 0 0,-1 0 1 0 0,0-1-1 0 0,1 1 0 0 0,-1-1 0 0 0,0 0 0 0 0,0 0 0 0 0,1 0 0 0 0,-1 0 0 0 0,0-1 0 0 0,0 1 1 0 0,5-5-1 0 0,3-2 30 0 0,-1 0 0 0 0,0-1 0 0 0,-1 0 0 0 0,0 0 0 0 0,12-18 0 0 0,-11 14 43 0 0,-2-1 0 0 0,1 0 0 0 0,-2 0 0 0 0,0 0 0 0 0,-1-1 0 0 0,0 0 0 0 0,-1-1 0 0 0,-1 1 0 0 0,0-1 0 0 0,-2 0 0 0 0,3-28 0 0 0,-5 40-43 0 0,0 0 1 0 0,0-1-1 0 0,-1 1 1 0 0,1 0 0 0 0,-1 0-1 0 0,0 0 1 0 0,0 0-1 0 0,-1 0 1 0 0,1 0-1 0 0,-1 0 1 0 0,0 0-1 0 0,0 0 1 0 0,0 0-1 0 0,0 1 1 0 0,-1-1-1 0 0,0 1 1 0 0,1 0 0 0 0,-1 0-1 0 0,0 0 1 0 0,-1 0-1 0 0,1 0 1 0 0,0 1-1 0 0,-1-1 1 0 0,0 1-1 0 0,1 0 1 0 0,-1 0-1 0 0,-6-2 1 0 0,3 2 20 0 0,0 0 1 0 0,-1 0-1 0 0,1 1 0 0 0,-1 0 1 0 0,1 0-1 0 0,-1 1 0 0 0,1 0 1 0 0,-1 0-1 0 0,1 1 1 0 0,-1 0-1 0 0,1 0 0 0 0,-1 1 1 0 0,1-1-1 0 0,-13 6 0 0 0,11-2-50 0 0,0 0 0 0 0,0 0-1 0 0,0 0 1 0 0,1 1 0 0 0,0 1 0 0 0,0-1-1 0 0,0 1 1 0 0,1 1 0 0 0,0-1-1 0 0,0 1 1 0 0,1 0 0 0 0,0 1-1 0 0,1 0 1 0 0,0 0 0 0 0,-6 12 0 0 0,8-13-136 0 0,-1 1 0 0 0,1 0 1 0 0,1 0-1 0 0,-1 0 1 0 0,2 1-1 0 0,-1-1 1 0 0,1 0-1 0 0,1 1 1 0 0,0-1-1 0 0,0 1 1 0 0,0-1-1 0 0,1 0 1 0 0,1 1-1 0 0,0-1 1 0 0,0 0-1 0 0,7 17 0 0 0,0-7-2765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1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79 349 8338 0 0,'-24'-5'1376'0'0,"17"4"-1169"0"0,1 0 1 0 0,-1 0-1 0 0,1 0 1 0 0,0-1-1 0 0,0 0 1 0 0,-11-5 2415 0 0,20 8-2405 0 0,14 4-70 0 0,-1-1 1 0 0,1-1-1 0 0,0 0 0 0 0,0-2 0 0 0,32 1 0 0 0,13 0-90 0 0,68 5 2 0 0,155-13 1 0 0,-117 0-58 0 0,213-11 81 0 0,-28 1-70 0 0,977-37-44 0 0,-941 30 97 0 0,1357-71 100 0 0,-106 3 585 0 0,-1278 69-590 0 0,16 10-67 0 0,-170 8-6 0 0,-145-1-14 0 0,-42 2-96 0 0,1 1 0 0 0,23 1-1 0 0,-56 0-1868 0 0,-2 2-123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2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47 5057 0 0,'0'-1'80'0'0,"-1"0"1"0"0,1 0-1 0 0,0 0 0 0 0,0 0 1 0 0,0-1-1 0 0,0 1 0 0 0,0 0 0 0 0,0 0 1 0 0,0 0-1 0 0,0 0 0 0 0,0 0 1 0 0,0 0-1 0 0,1 0 0 0 0,-1-1 1 0 0,1 1-1 0 0,-1 0 0 0 0,0 0 0 0 0,1 0 1 0 0,0 0-1 0 0,-1 0 0 0 0,1 1 1 0 0,-1-1-1 0 0,1 0 0 0 0,0 0 0 0 0,0 0 1 0 0,0 0-1 0 0,1 0 0 0 0,8-12 1762 0 0,-10 12-1774 0 0,1 1 0 0 0,-1 0 1 0 0,1-1-1 0 0,-1 1 0 0 0,1 0 0 0 0,-1-1 0 0 0,1 1 0 0 0,-1 0 0 0 0,1 0 0 0 0,-1-1 0 0 0,1 1 0 0 0,-1 0 0 0 0,1 0 0 0 0,-1 0 0 0 0,1 0 0 0 0,0 0 1 0 0,-1 0-1 0 0,1 0 0 0 0,-1 0 0 0 0,1 0 0 0 0,-1 0 0 0 0,1 0 0 0 0,-1 0 0 0 0,1 0 0 0 0,0 0 0 0 0,-1 0 0 0 0,1 1 0 0 0,-1-1 0 0 0,1 0 1 0 0,-1 0-1 0 0,1 1 0 0 0,-1-1 0 0 0,1 0 0 0 0,-1 1 0 0 0,0-1 0 0 0,1 1 0 0 0,21 15 764 0 0,-20-14-629 0 0,27 18 109 0 0,0-1 0 0 0,2-2 0 0 0,59 26 0 0 0,-25-13-193 0 0,19 14-79 0 0,-44-22-173 0 0,0-2 0 0 0,2-1-1 0 0,0-2 1 0 0,46 12 0 0 0,-66-26-848 0 0,-4-3-1230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664 4 10978 0 0,'-2'-1'60'0'0,"0"0"-1"0"0,1 1 1 0 0,-1-1-1 0 0,0 1 1 0 0,1 0-1 0 0,-1-1 1 0 0,0 1-1 0 0,1 0 1 0 0,-1 0-1 0 0,0 0 1 0 0,0 0-1 0 0,1 1 1 0 0,-1-1-1 0 0,0 0 1 0 0,1 1-1 0 0,-1-1 1 0 0,0 1-1 0 0,-1 1 1 0 0,-31 18 1065 0 0,19-10-493 0 0,-17 13 13 0 0,2 0 0 0 0,1 2 0 0 0,-30 32 0 0 0,20-19-453 0 0,36-35-204 0 0,-68 67-494 0 0,-4-4 1 0 0,-92 64 0 0 0,91-82-1674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3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12995 0 0,'38'9'-78'0'0,"25"20"166"0"0,-1 3-1 0 0,107 74 1 0 0,-150-93-89 0 0,75 54-33 0 0,51 33-3538 0 0,-110-81-208 0 0</inkml:trace>
  <inkml:trace contextRef="#ctx0" brushRef="#br0" timeOffset="1">644 0 14779 0 0,'-65'20'432'0'0,"4"6"-40"0"0,0 6-296 0 0,10 10-40 0 0,0 4 8 0 0,2 7-24 0 0,-3 1-8 0 0,-1 5-56 0 0,-1 4 24 0 0,-2 1-88 0 0,-5 3-472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5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224 297 6489 0 0,'-10'-6'495'0'0,"11"1"-297"0"0,24 0 70 0 0,246-2 1431 0 0,-85 5-1729 0 0,617-15 48 0 0,17-2-77 0 0,573-41 148 0 0,293-9 2746 0 0,-1128 49-2716 0 0,190-1 868 0 0,-330 9-651 0 0,-167 6-230 0 0,58-4-81 0 0,152-5 22 0 0,-249 19 237 0 0,-212-4-276 0 0,0 0 1 0 0,0 0-1 0 0,1 0 0 0 0,-1 0 1 0 0,0 0-1 0 0,0 0 1 0 0,0 0-1 0 0,0 0 1 0 0,0 0-1 0 0,0 0 0 0 0,1 0 1 0 0,-1 1-1 0 0,0-1 1 0 0,0 0-1 0 0,0 0 1 0 0,0 0-1 0 0,0 0 0 0 0,0 0 1 0 0,0 0-1 0 0,0 0 1 0 0,0 0-1 0 0,1 0 1 0 0,-1 0-1 0 0,0 0 0 0 0,0 0 1 0 0,0 0-1 0 0,0 1 1 0 0,0-1-1 0 0,0 0 1 0 0,0 0-1 0 0,0 0 1 0 0,0 0-1 0 0,0 0 0 0 0,0 0 1 0 0,0 0-1 0 0,0 1 1 0 0,0-1-1 0 0,0 0 1 0 0,0 0-1 0 0,0 0 0 0 0,0 0 1 0 0,0 0-1 0 0,0 0 1 0 0,0 0-1 0 0,0 1 1 0 0,0-1-1 0 0,0 0 0 0 0,0 0 1 0 0,0 0-1 0 0,0 0 1 0 0,0 0-1 0 0,0 0 1 0 0,0 0-1 0 0,0 1 1 0 0,0-1-1 0 0,0 0 0 0 0,0 0 1 0 0,0 0-1 0 0,-1 0 1 0 0,1 0-1 0 0,0 0 1 0 0,0 0-1 0 0,0 0 0 0 0,0 0 1 0 0,0 0-1 0 0,0 0 1 0 0,0 0-1 0 0,-1 1 1 0 0,-12 9 113 0 0,-21 9-112 0 0,-62 19 8 0 0,-1-4-1 0 0,-2-5 0 0 0,-111 19 1 0 0,-568 32-84 0 0,-2-62-258 0 0,742-17 314 0 0,-1335 18-88 0 0,2 28 281 0 0,909-22-162 0 0,-234 11-31 0 0,552-30 47 0 0,-318 9 24 0 0,2-26 147 0 0,398 7-203 0 0,-215-24 33 0 0,256 25-16 0 0,-95-15 64 0 0,107 18-40 0 0,7 0-16 0 0,113 5 81 0 0,269-33-47 0 0,-208 11-25 0 0,251-23 161 0 0,156-13-51 0 0,3979-186 24 0 0,-3343 217-130 0 0,-1018 27 3 0 0,12 1 57 0 0,-206-6-23 0 0,-5 1-25 0 0,-11 3-48 0 0,0-2 1 0 0,-1 1-1 0 0,1-1 1 0 0,-1-1-1 0 0,-24-1 0 0 0,1 0-6 0 0,-1400 18-248 0 0,1330-18 236 0 0,-2694 55-916 0 0,2671-50 927 0 0,-1111 63 41 0 0,-110 31 191 0 0,1194-89-223 0 0,55-6 56 0 0,-190 35 0 0 0,286-38-75 0 0,1 1 0 0 0,0-1 1 0 0,0 1-1 0 0,0 0 0 0 0,0 1 0 0 0,0-1 1 0 0,1 1-1 0 0,-1 0 0 0 0,1 0 0 0 0,-1 0 1 0 0,1 1-1 0 0,-4 4 0 0 0,7-8-12 0 0,1 2-6 0 0,0-1 30 0 0,-1 1 0 0 0,1-1 0 0 0,-1 0 0 0 0,1 1-1 0 0,-1-1 1 0 0,0 0 0 0 0,1 0 0 0 0,-1 1 0 0 0,0-1 0 0 0,0 0 0 0 0,0 0 0 0 0,0 0-1 0 0,0 0 1 0 0,0 0 0 0 0,0 0 0 0 0,0-1 0 0 0,-1 1 0 0 0,1 0 0 0 0,0 0 0 0 0,-2 0-1 0 0,-16 12 30 0 0,-16 15-24 0 0,32-25-10 0 0,-1-1 0 0 0,1 0 0 0 0,-1 0 0 0 0,1 0 0 0 0,-1-1 1 0 0,1 1-1 0 0,-1-1 0 0 0,0 0 0 0 0,0 0 0 0 0,0 0 0 0 0,0-1 0 0 0,0 1 0 0 0,-5-1 0 0 0,-1 1 8 0 0,-17 3 1 0 0,-28 9 0 0 0,-23 3-17 0 0,-46 7 44 0 0,37-5-10 0 0,-65-2 76 0 0,82-1-86 0 0,67-15 10 0 0,1 1 1 0 0,-1 0-1 0 0,0 0 0 0 0,0 0 0 0 0,0 0 0 0 0,1 0 1 0 0,-5 3-1 0 0,2-1 698 0 0,-5 2 4818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6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20 11875 0 0,'-17'-5'192'0'0,"0"1"0"0"0,0 0 0 0 0,0 1 0 0 0,-1 1 0 0 0,1 1 0 0 0,0 0 0 0 0,-1 2 0 0 0,1 0 0 0 0,-1 0 0 0 0,1 2 0 0 0,-21 5 0 0 0,38-8-174 0 0,-1 0 0 0 0,0 1-1 0 0,1-1 1 0 0,-1 0 0 0 0,1 0-1 0 0,-1 0 1 0 0,1 1 0 0 0,-1-1 0 0 0,1 0-1 0 0,-1 1 1 0 0,1-1 0 0 0,-1 1 0 0 0,1-1-1 0 0,0 0 1 0 0,-1 1 0 0 0,1-1 0 0 0,-1 1-1 0 0,1-1 1 0 0,0 1 0 0 0,0-1 0 0 0,-1 1-1 0 0,1-1 1 0 0,0 1 0 0 0,0 0 0 0 0,-1-1-1 0 0,1 1 1 0 0,0-1 0 0 0,0 1-1 0 0,0-1 1 0 0,0 1 0 0 0,0 0 0 0 0,0-1-1 0 0,0 1 1 0 0,0-1 0 0 0,0 1 0 0 0,0 0-1 0 0,1-1 1 0 0,-1 1 0 0 0,0 0 0 0 0,1 1-19 0 0,0-1-1 0 0,-1 1 1 0 0,1-1 0 0 0,0 1 0 0 0,0-1 0 0 0,0 1 0 0 0,0-1 0 0 0,0 0 0 0 0,1 1-1 0 0,-1-1 1 0 0,3 2 0 0 0,18 8 69 0 0,0 0 0 0 0,1-1 0 0 0,0-2 0 0 0,1 0 0 0 0,27 5 1 0 0,-18-5-40 0 0,63 24 1 0 0,-81-25-33 0 0,1 1 0 0 0,-1 0-1 0 0,-1 1 1 0 0,1 0 0 0 0,16 16 0 0 0,-27-22 3 0 0,0 1 0 0 0,-1 0 0 0 0,1-1 0 0 0,-1 1 0 0 0,0 1 1 0 0,0-1-1 0 0,0 0 0 0 0,-1 1 0 0 0,1 0 0 0 0,-1-1 0 0 0,0 1 1 0 0,0 0-1 0 0,-1 0 0 0 0,0 0 0 0 0,0 0 0 0 0,0 1 0 0 0,0-1 1 0 0,-1 0-1 0 0,0 0 0 0 0,0 0 0 0 0,-1 9 0 0 0,-2-2 2 0 0,0 0 0 0 0,-1-1 0 0 0,0 1 1 0 0,-1-1-1 0 0,0 0 0 0 0,-1-1 0 0 0,0 1 0 0 0,-15 18 0 0 0,-8 6 27 0 0,-34 31 0 0 0,46-49-10 0 0,-12 11 17 0 0,-2-1 0 0 0,-48 33 0 0 0,-74 35 73 0 0,82-52-14 0 0,57-35-54 0 0,5-3 6 0 0,0 0-1 0 0,1 0 1 0 0,0 1-1 0 0,0 0 1 0 0,0 0-1 0 0,1 1 0 0 0,-1 0 1 0 0,2 0-1 0 0,-7 9 1 0 0,13-16-45 0 0,0 1 1 0 0,0 0 0 0 0,0 0-1 0 0,0-1 1 0 0,-1 1-1 0 0,1 0 1 0 0,1-1 0 0 0,-1 1-1 0 0,0 0 1 0 0,0-1-1 0 0,0 1 1 0 0,0 0-1 0 0,0-1 1 0 0,1 1 0 0 0,-1 0-1 0 0,0-1 1 0 0,0 1-1 0 0,1-1 1 0 0,-1 1 0 0 0,1 0-1 0 0,-1-1 1 0 0,0 1-1 0 0,1-1 1 0 0,-1 1 0 0 0,1-1-1 0 0,-1 1 1 0 0,1-1-1 0 0,0 0 1 0 0,-1 1-1 0 0,1-1 1 0 0,-1 0 0 0 0,1 1-1 0 0,0-1 1 0 0,-1 0-1 0 0,1 0 1 0 0,0 1 0 0 0,-1-1-1 0 0,2 0 1 0 0,30 9 114 0 0,-31-8-110 0 0,90 15 75 0 0,36 10-82 0 0,-111-22 7 0 0,0 2 1 0 0,-1-1-1 0 0,23 13 1 0 0,-31-14-9 0 0,0 0 0 0 0,-1 1 0 0 0,0-1 0 0 0,0 2 0 0 0,0-1 0 0 0,-1 0 1 0 0,1 1-1 0 0,-1 0 0 0 0,7 11 0 0 0,-4-4-317 0 0,-1 0 0 0 0,12 27 0 0 0,-13-23-2438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7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221 259 6073 0 0,'-1'-3'147'0'0,"0"-1"0"0"0,0 1 0 0 0,1 0 0 0 0,-1-1 0 0 0,1 1 0 0 0,-1 0 0 0 0,1-1 0 0 0,0 1 0 0 0,1-1 0 0 0,-1 1 0 0 0,1 0 0 0 0,-1-1 0 0 0,1 1 0 0 0,0 0 0 0 0,0-1 0 0 0,0 1 0 0 0,3-5 0 0 0,2-8 63 0 0,-4 9-69 0 0,-2 0-16 0 0,-2-4 49 0 0,-2-11 211 0 0,4 13 79 0 0,1 1 1373 0 0,-3 10-1863 0 0,-2 2 20 0 0,0 1 0 0 0,1 0-1 0 0,-1 0 1 0 0,1 0 0 0 0,0 0-1 0 0,0 0 1 0 0,0 1 0 0 0,1-1-1 0 0,0 1 1 0 0,0 0 0 0 0,-2 9 0 0 0,2-7-3 0 0,1 0 0 0 0,0 0 1 0 0,0 0-1 0 0,1 1 0 0 0,0-1 1 0 0,0 0-1 0 0,1 0 1 0 0,2 12-1 0 0,-3-18 14 0 0,0 0 0 0 0,1-1 0 0 0,-1 1 0 0 0,1 0 0 0 0,0-1 1 0 0,-1 1-1 0 0,1-1 0 0 0,0 1 0 0 0,0-1 0 0 0,0 1 0 0 0,0-1 0 0 0,0 0 0 0 0,0 0 0 0 0,1 1 0 0 0,-1-1 1 0 0,0 0-1 0 0,1 0 0 0 0,-1 0 0 0 0,0 0 0 0 0,1 0 0 0 0,0-1 0 0 0,-1 1 0 0 0,1 0 0 0 0,-1-1 1 0 0,1 1-1 0 0,0-1 0 0 0,-1 0 0 0 0,1 1 0 0 0,0-1 0 0 0,-1 0 0 0 0,1 0 0 0 0,2 0 0 0 0,4-1 63 0 0,0 0 0 0 0,0-1 0 0 0,0 0-1 0 0,0 0 1 0 0,13-6 0 0 0,-7 1 9 0 0,0 1 0 0 0,-1-2 1 0 0,0 0-1 0 0,0 0 0 0 0,0-1 0 0 0,18-18 1 0 0,-24 21-49 0 0,0-1 1 0 0,-1 0 0 0 0,0-1-1 0 0,0 0 1 0 0,-1 0-1 0 0,0 0 1 0 0,0 0-1 0 0,-1-1 1 0 0,0 0 0 0 0,0 1-1 0 0,4-19 1 0 0,-8 24-28 0 0,1 0 0 0 0,-1-1 1 0 0,1 1-1 0 0,-1 0 0 0 0,0-1 0 0 0,0 1 1 0 0,0-1-1 0 0,-1 1 0 0 0,1 0 0 0 0,-1 0 1 0 0,0-1-1 0 0,0 1 0 0 0,0 0 0 0 0,0 0 1 0 0,-1 0-1 0 0,1 0 0 0 0,-1 0 0 0 0,-2-4 0 0 0,1 4-6 0 0,0 0-1 0 0,0 0 0 0 0,0 0 0 0 0,-1 1 0 0 0,1-1 1 0 0,-1 1-1 0 0,0-1 0 0 0,0 1 0 0 0,0 1 0 0 0,0-1 1 0 0,0 0-1 0 0,-6-1 0 0 0,0 1-9 0 0,-1 0 1 0 0,1 1-1 0 0,0 0 0 0 0,0 0 1 0 0,-1 1-1 0 0,1 1 0 0 0,0 0 1 0 0,-1 0-1 0 0,1 1 0 0 0,0 0 0 0 0,-10 4 1 0 0,3 1 5 0 0,1 1 1 0 0,1 0 0 0 0,-1 1 0 0 0,1 1-1 0 0,1 0 1 0 0,0 1 0 0 0,1 1-1 0 0,-23 23 1 0 0,19-15-17 0 0,2 0 0 0 0,0 1 0 0 0,1 1 0 0 0,1 0 0 0 0,-15 35 0 0 0,25-52 23 0 0,1 1 0 0 0,0 0 0 0 0,1 0 0 0 0,-1 0-1 0 0,1 0 1 0 0,0 0 0 0 0,1 0 0 0 0,-1 0 0 0 0,1 0-1 0 0,1 0 1 0 0,-1 0 0 0 0,1 0 0 0 0,0 0 0 0 0,3 11-1 0 0,-3-14 9 0 0,1 0 0 0 0,-1 0 0 0 0,1 0 0 0 0,-1-1-1 0 0,1 1 1 0 0,0 0 0 0 0,0-1 0 0 0,0 1 0 0 0,0-1 0 0 0,1 0-1 0 0,-1 0 1 0 0,0 0 0 0 0,1 0 0 0 0,0 0 0 0 0,-1 0 0 0 0,1-1-1 0 0,0 1 1 0 0,0-1 0 0 0,0 0 0 0 0,0 0 0 0 0,0 0 0 0 0,0 0-1 0 0,0-1 1 0 0,1 1 0 0 0,-1-1 0 0 0,0 0 0 0 0,0 0-1 0 0,0 0 1 0 0,6-1 0 0 0,2 0 19 0 0,-1-1 0 0 0,1-1 0 0 0,-1 0 0 0 0,0 0 0 0 0,0-1 1 0 0,0 0-1 0 0,0-1 0 0 0,-1 0 0 0 0,0 0 0 0 0,0-1 0 0 0,0 0 0 0 0,9-9 0 0 0,-6 4 37 0 0,0 0 0 0 0,-1-1-1 0 0,-1 0 1 0 0,0 0 0 0 0,-1-1 0 0 0,0-1 0 0 0,12-23 0 0 0,-19 32-50 0 0,0 0 0 0 0,0-1-1 0 0,0 0 1 0 0,0 1 0 0 0,-1-1 0 0 0,0 0 0 0 0,0 0 0 0 0,-1 0 0 0 0,0 1 0 0 0,0-1 0 0 0,0 0 0 0 0,-1 0 0 0 0,-1-10 0 0 0,1 14-19 0 0,0-1-1 0 0,0 0 1 0 0,0 1 0 0 0,0-1 0 0 0,-1 1 0 0 0,1-1 0 0 0,-1 1 0 0 0,0 0-1 0 0,1 0 1 0 0,-1-1 0 0 0,0 1 0 0 0,0 0 0 0 0,-1 1 0 0 0,1-1 0 0 0,0 0-1 0 0,0 1 1 0 0,-1-1 0 0 0,1 1 0 0 0,-1 0 0 0 0,0-1 0 0 0,1 1 0 0 0,-1 1-1 0 0,0-1 1 0 0,1 0 0 0 0,-1 1 0 0 0,0-1 0 0 0,0 1 0 0 0,0 0 0 0 0,0 0-1 0 0,-2 0 1 0 0,-5 1-10 0 0,0 0-1 0 0,0 1 0 0 0,1 0 0 0 0,-1 0 1 0 0,1 1-1 0 0,-1 0 0 0 0,1 1 0 0 0,0 0 0 0 0,0 1 1 0 0,1 0-1 0 0,0 0 0 0 0,-1 0 0 0 0,-11 12 1 0 0,8-6 0 0 0,-1 1 1 0 0,2 0-1 0 0,-1 0 1 0 0,2 2-1 0 0,0-1 1 0 0,0 1-1 0 0,-8 18 1 0 0,16-28 2 0 0,0 1 0 0 0,0 0 0 0 0,0 1 0 0 0,0-1 0 0 0,1 0 0 0 0,0 0 0 0 0,0 1 0 0 0,0 7 0 0 0,1-11 16 0 0,0 0 0 0 0,0-1 0 0 0,0 1 0 0 0,0 0 0 0 0,1 0 0 0 0,-1-1 1 0 0,1 1-1 0 0,-1-1 0 0 0,1 1 0 0 0,-1 0 0 0 0,1-1 0 0 0,0 1 0 0 0,0-1 0 0 0,0 1 0 0 0,0-1 0 0 0,0 0 0 0 0,0 1 0 0 0,0-1 0 0 0,0 0 0 0 0,0 0 1 0 0,1 0-1 0 0,-1 0 0 0 0,0 0 0 0 0,1 0 0 0 0,-1 0 0 0 0,1 0 0 0 0,-1 0 0 0 0,1-1 0 0 0,-1 1 0 0 0,4 0 0 0 0,3 0 15 0 0,-1 0 0 0 0,1-1-1 0 0,0 1 1 0 0,0-2 0 0 0,-1 1-1 0 0,1-1 1 0 0,0 0 0 0 0,0-1 0 0 0,-1 0-1 0 0,1 0 1 0 0,-1-1 0 0 0,0 1-1 0 0,13-8 1 0 0,-2 0 25 0 0,0-1-1 0 0,-1 0 1 0 0,0-1 0 0 0,16-15 0 0 0,-31 25-37 0 0,11-9 32 0 0,0-1 0 0 0,0 0 0 0 0,-1-1 0 0 0,-1 0 1 0 0,0-1-1 0 0,13-22 0 0 0,-23 33-34 0 0,0 1 0 0 0,0-1 0 0 0,0 0 0 0 0,0 1 0 0 0,-1-1 0 0 0,1 0 0 0 0,-1 0 0 0 0,1 0 0 0 0,-1 0 0 0 0,0 1 0 0 0,-1-1 0 0 0,1 0 0 0 0,0 0 0 0 0,-2-4 0 0 0,2 5-10 0 0,-1 1-1 0 0,1-1 1 0 0,-1 0 0 0 0,0 1 0 0 0,0-1-1 0 0,1 1 1 0 0,-1-1 0 0 0,0 1 0 0 0,0 0-1 0 0,0-1 1 0 0,0 1 0 0 0,-1 0 0 0 0,1 0 0 0 0,0-1-1 0 0,-1 1 1 0 0,1 0 0 0 0,0 1 0 0 0,-1-1-1 0 0,1 0 1 0 0,-1 0 0 0 0,0 0 0 0 0,1 1-1 0 0,-1-1 1 0 0,-2 0 0 0 0,-4 1 4 0 0,1 0-1 0 0,0 0 1 0 0,0 0 0 0 0,-1 1 0 0 0,1 0-1 0 0,0 1 1 0 0,0 0 0 0 0,0 0-1 0 0,1 0 1 0 0,-1 1 0 0 0,0 0 0 0 0,1 0-1 0 0,-1 1 1 0 0,1-1 0 0 0,-10 9-1 0 0,-3 3-4 0 0,1 1-1 0 0,1 1 0 0 0,-24 27 0 0 0,41-44 2 0 0,-8 10 49 0 0,0 0 0 0 0,0 0 0 0 0,1 1 0 0 0,-8 17 0 0 0,14-26-83 0 0,0 1 0 0 0,0-1 0 0 0,0 1 1 0 0,0-1-1 0 0,1 1 0 0 0,-1-1 0 0 0,1 1 1 0 0,0 0-1 0 0,0-1 0 0 0,0 1 0 0 0,0 0 1 0 0,0 3-1 0 0,1-4-105 0 0,0 0 0 0 0,-1-1-1 0 0,1 1 1 0 0,0 0 0 0 0,0-1 0 0 0,0 1 0 0 0,0-1 0 0 0,0 1 0 0 0,0-1 0 0 0,0 0 0 0 0,1 1 0 0 0,-1-1-1 0 0,0 0 1 0 0,1 0 0 0 0,-1 0 0 0 0,1 0 0 0 0,-1 0 0 0 0,1 0 0 0 0,0 0 0 0 0,2 0 0 0 0,7 3-4214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7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 7762 0 0,'-1'-1'303'0'0,"-4"-3"2305"0"0,3 0-3783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7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 8482 0 0,'-4'-6'1792'0'0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8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 7810 0 0,'-10'-5'5553'0'0,"8"5"-5585"0"0,1 0-40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49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 11274 0 0,'-2'0'1433'0'0,"1"-1"-1392"0"0,0 1-1 0 0,0 0 0 0 0,1 0 0 0 0,-1-1 1 0 0,0 1-1 0 0,0 0 0 0 0,0 0 0 0 0,0 0 1 0 0,0 0-1 0 0,0 0 0 0 0,0 0 0 0 0,0 1 1 0 0,0-1-1 0 0,0 0 0 0 0,0 0 0 0 0,0 1 1 0 0,1-1-1 0 0,-1 0 0 0 0,0 1 0 0 0,0-1 1 0 0,0 1-1 0 0,0-1 0 0 0,1 1 0 0 0,-1 0 0 0 0,0-1 1 0 0,1 1-1 0 0,-1 0 0 0 0,0-1 0 0 0,1 1 1 0 0,-1 1-1 0 0,-18 38 204 0 0,1 0-1 0 0,3 1 1 0 0,-15 64 0 0 0,-48 232-1334 0 0,72-305-531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0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10138 0 0,'-3'0'2873'0'0,"17"0"-2713"0"0,-1 2 440 0 0,6 1-112 0 0,-1-1 176 0 0,0-1-416 0 0,3 1-160 0 0,0-2-40 0 0,9 0-8 0 0,1 0 16 0 0,4 0-96 0 0,2 0-72 0 0,3-2-56 0 0,3-1-528 0 0,-1 0-2057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0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2 129 13075 0 0,'0'-1'45'0'0,"0"0"0"0"0,-1 0 0 0 0,1 0 0 0 0,0 0 0 0 0,0 0 0 0 0,-1 0 0 0 0,1 0 0 0 0,0 0 0 0 0,0 0 0 0 0,0 0 0 0 0,0 0 0 0 0,0 0 0 0 0,0 0 0 0 0,1 0 0 0 0,-1 0 0 0 0,0 0 0 0 0,0 0 0 0 0,1 0 0 0 0,-1 0 0 0 0,1 0 0 0 0,-1 0 0 0 0,1 0 0 0 0,-1 1 0 0 0,1-1 1 0 0,-1 0-1 0 0,1 0 0 0 0,0 0 0 0 0,-1 1 0 0 0,1-1 0 0 0,0 0 0 0 0,0 1 0 0 0,0-1 0 0 0,-1 1 0 0 0,1-1 0 0 0,0 1 0 0 0,0-1 0 0 0,0 1 0 0 0,0 0 0 0 0,0-1 0 0 0,0 1 0 0 0,1 0 0 0 0,8-3 67 0 0,0 0 0 0 0,0 0 0 0 0,13 0 0 0 0,-15 2-44 0 0,18-3-74 0 0,0 2 0 0 0,0 1 0 0 0,-1 1 0 0 0,1 1 0 0 0,0 2 0 0 0,0 0 0 0 0,42 12 0 0 0,-63-13 8 0 0,1-1 0 0 0,-1 2 0 0 0,0-1 0 0 0,0 0 0 0 0,0 1 0 0 0,-1 0 1 0 0,1 0-1 0 0,-1 1 0 0 0,1-1 0 0 0,-1 1 0 0 0,0 0 0 0 0,0 0 0 0 0,-1 0 0 0 0,1 0 0 0 0,-1 1 0 0 0,0 0 0 0 0,0-1 0 0 0,-1 1 0 0 0,1 0 1 0 0,-1 1-1 0 0,0-1 0 0 0,1 6 0 0 0,-1-4 4 0 0,-1 0 1 0 0,0-1-1 0 0,-1 1 1 0 0,0 0-1 0 0,0 0 1 0 0,0-1 0 0 0,-1 1-1 0 0,0 0 1 0 0,0 0-1 0 0,-1-1 1 0 0,1 1-1 0 0,-2-1 1 0 0,1 0-1 0 0,-1 1 1 0 0,0-1-1 0 0,0 0 1 0 0,0 0-1 0 0,-5 5 1 0 0,-3 3 17 0 0,-1 0-1 0 0,-1-1 1 0 0,0 0-1 0 0,-1-1 1 0 0,-20 14-1 0 0,-80 44 21 0 0,82-52-60 0 0,15-8 90 0 0,-28 11-1 0 0,39-19-35 0 0,1 0 0 0 0,-1 0 0 0 0,0-1 0 0 0,1 1-1 0 0,-1-1 1 0 0,0-1 0 0 0,0 1 0 0 0,0-1 0 0 0,-10-1 0 0 0,15 1-26 0 0,1 0 0 0 0,-1 0 0 0 0,0 0 0 0 0,0 0 0 0 0,0-1 0 0 0,1 1-1 0 0,-1 0 1 0 0,0 0 0 0 0,0-1 0 0 0,1 1 0 0 0,-1-1 0 0 0,0 1 0 0 0,1-1 0 0 0,-1 1 0 0 0,0-1 0 0 0,1 1 0 0 0,-1-1 0 0 0,1 1 0 0 0,-1-1 0 0 0,1 0 0 0 0,-1 1 0 0 0,1-1 0 0 0,-1 0 0 0 0,1 0 0 0 0,0 1 0 0 0,-1-2-1 0 0,1 0 2 0 0,-1 0-1 0 0,1 0 0 0 0,0 0 0 0 0,0 0 0 0 0,0 0 0 0 0,1 0 0 0 0,-1 0 1 0 0,0 0-1 0 0,1 0 0 0 0,1-4 0 0 0,0-1 15 0 0,2 0 0 0 0,-1-1 0 0 0,1 1 0 0 0,8-10 0 0 0,11-11-47 0 0,1 0 1 0 0,2 2-1 0 0,0 1 1 0 0,53-37-1 0 0,129-70-258 0 0,-49 34 39 0 0,-143 87 232 0 0,-6 4 2 0 0,0 0-1 0 0,0 1 1 0 0,0 0 0 0 0,1 1-1 0 0,21-9 1 0 0,-32 14 7 0 0,1 1 0 0 0,-1-1-1 0 0,0 0 1 0 0,1 0 0 0 0,-1 0-1 0 0,0 0 1 0 0,0 0 0 0 0,1 0-1 0 0,-1 0 1 0 0,0 0 0 0 0,1 0-1 0 0,-1 0 1 0 0,0 1 0 0 0,0-1 0 0 0,1 0-1 0 0,-1 0 1 0 0,0 0 0 0 0,0 1-1 0 0,0-1 1 0 0,1 0 0 0 0,-1 0-1 0 0,0 1 1 0 0,0-1 0 0 0,0 0 0 0 0,0 0-1 0 0,1 1 1 0 0,-1-1 0 0 0,0 0-1 0 0,0 0 1 0 0,0 1 0 0 0,0-1-1 0 0,0 0 1 0 0,0 1 0 0 0,0-1-1 0 0,0 0 1 0 0,0 0 0 0 0,0 1 0 0 0,0-1-1 0 0,0 0 1 0 0,0 1 0 0 0,0-1-1 0 0,0 0 1 0 0,0 1 0 0 0,-2 13 69 0 0,-32 52 171 0 0,-26 64-48 0 0,55-116-190 0 0,0 1-1 0 0,2 0 1 0 0,-1 0 0 0 0,2 0-1 0 0,0 0 1 0 0,0 1-1 0 0,2 18 1 0 0,0-30-8 0 0,0 0-1 0 0,1 0 1 0 0,-1 0 0 0 0,1 0 0 0 0,0 0-1 0 0,0 0 1 0 0,1 0 0 0 0,-1-1-1 0 0,1 1 1 0 0,-1 0 0 0 0,1-1 0 0 0,0 1-1 0 0,1-1 1 0 0,-1 0 0 0 0,1 0 0 0 0,-1 0-1 0 0,1 0 1 0 0,0 0 0 0 0,4 3 0 0 0,-2-3-92 0 0,0 0 1 0 0,1 0 0 0 0,-1-1-1 0 0,1 0 1 0 0,-1 0 0 0 0,1 0-1 0 0,0-1 1 0 0,0 1 0 0 0,0-1 0 0 0,-1-1-1 0 0,1 1 1 0 0,8-1 0 0 0,24-1-1171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31 109 7946 0 0,'-8'-3'94'0'0,"-12"-3"2733"0"0,18 8-1409 0 0,9 7-995 0 0,-2-6-287 0 0,0 0 1 0 0,0 0-1 0 0,0-1 1 0 0,0 1-1 0 0,1-1 0 0 0,-1-1 1 0 0,1 1-1 0 0,-1-1 0 0 0,1 1 1 0 0,11-1-1 0 0,-4 1-4 0 0,40 6 361 0 0,85 0-1 0 0,56-13-243 0 0,-163 4-220 0 0,775-79 31 0 0,-463 21-3443 0 0,-304 52 2001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1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19 6761 0 0,'0'0'88'0'0,"-1"-1"0"0"0,1 1 0 0 0,0-1 0 0 0,0 1 0 0 0,0 0 0 0 0,-1-1 0 0 0,1 1 0 0 0,0 0 0 0 0,0-1 0 0 0,0 1 0 0 0,0-1 0 0 0,0 1-1 0 0,0-1 1 0 0,0 1 0 0 0,0 0 0 0 0,0-1 0 0 0,0 1 0 0 0,0-1 0 0 0,0 1 0 0 0,0-1 0 0 0,0 1 0 0 0,0 0 0 0 0,0-1 0 0 0,0 1-1 0 0,1-1 1 0 0,-1 1 0 0 0,0 0 0 0 0,0-1 0 0 0,0 1 0 0 0,1 0 0 0 0,-1-1 0 0 0,0 1 0 0 0,0 0 0 0 0,1-1 0 0 0,-1 1 0 0 0,1-1 0 0 0,19-2 1791 0 0,28 10-92 0 0,-44-6-1538 0 0,13 3-51 0 0,0 0 1 0 0,0 2-1 0 0,-1 0 1 0 0,29 15 0 0 0,-37-17-217 0 0,-1 0-1 0 0,1 1 1 0 0,-1 0 0 0 0,0 0 0 0 0,-1 1 0 0 0,1 0 0 0 0,-1 0 0 0 0,0 1 0 0 0,-1-1 0 0 0,1 1 0 0 0,5 11 0 0 0,-9-14-64 0 0,0-1-1 0 0,-1 1 1 0 0,0 0 0 0 0,1 0 0 0 0,-2 0 0 0 0,1 0-1 0 0,0 0 1 0 0,-1 1 0 0 0,0-1 0 0 0,0 0 0 0 0,0 0-1 0 0,0 0 1 0 0,-1 0 0 0 0,1 0 0 0 0,-1 0 0 0 0,0 0-1 0 0,-3 7 1 0 0,1-5-379 0 0,0 1 1 0 0,-1 0-1 0 0,0-1 0 0 0,0 1 0 0 0,0-1 1 0 0,-1-1-1 0 0,0 1 0 0 0,-11 9 0 0 0,-14 8-4017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2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14 184 13147 0 0,'-3'-5'127'0'0,"1"-1"1"0"0,0 1-1 0 0,0 0 1 0 0,1 0-1 0 0,0-1 1 0 0,0 1-1 0 0,-1-11 1 0 0,3 14-103 0 0,-1-1 1 0 0,1 0 0 0 0,-1 0-1 0 0,1 1 1 0 0,0-1 0 0 0,0 0-1 0 0,0 1 1 0 0,0-1 0 0 0,1 1-1 0 0,-1-1 1 0 0,1 1 0 0 0,-1-1-1 0 0,1 1 1 0 0,0 0-1 0 0,0 0 1 0 0,0 0 0 0 0,2-2-1 0 0,-1 2-11 0 0,1-1 0 0 0,-1 1 0 0 0,1-1-1 0 0,-1 1 1 0 0,1 0 0 0 0,0 0-1 0 0,0 1 1 0 0,0-1 0 0 0,0 1-1 0 0,0 0 1 0 0,0 0 0 0 0,0 0 0 0 0,0 1-1 0 0,0-1 1 0 0,1 1 0 0 0,-1 0-1 0 0,0 0 1 0 0,0 1 0 0 0,0-1-1 0 0,1 1 1 0 0,-1 0 0 0 0,0 0-1 0 0,0 0 1 0 0,6 3 0 0 0,-6-2-2 0 0,1 0 0 0 0,-1 0 0 0 0,0 1 0 0 0,0-1 0 0 0,0 1 0 0 0,-1 0 0 0 0,1 0 0 0 0,-1 0 0 0 0,1 0 0 0 0,-1 1 0 0 0,0 0 0 0 0,0-1 0 0 0,-1 1 0 0 0,1 0 0 0 0,-1 0 0 0 0,0 0 0 0 0,0 1 0 0 0,0-1 0 0 0,-1 0 0 0 0,1 1 0 0 0,1 9 0 0 0,-3-4-6 0 0,0 1 0 0 0,-1-1 0 0 0,0 1 0 0 0,-1-1 0 0 0,0 1 0 0 0,0-1 1 0 0,-1 0-1 0 0,0 0 0 0 0,-1 0 0 0 0,0 0 0 0 0,-1-1 0 0 0,0 1 0 0 0,-1-1 0 0 0,1 0 0 0 0,-2-1 0 0 0,-11 14 0 0 0,17-21 8 0 0,-1 1 0 0 0,1-1 0 0 0,0 0 0 0 0,0 0 0 0 0,0 0 0 0 0,-1 0 0 0 0,1 0 0 0 0,-1 0 0 0 0,1-1 0 0 0,0 1 0 0 0,-1 0 0 0 0,1-1 0 0 0,-1 1 0 0 0,0-1 0 0 0,1 1 0 0 0,-1-1 0 0 0,1 0 0 0 0,-1 0 0 0 0,0 0 0 0 0,1 0 0 0 0,-1 0 0 0 0,1 0 0 0 0,-1 0 0 0 0,-2-1 0 0 0,3 1-6 0 0,0-1 0 0 0,0 0 0 0 0,0 0 0 0 0,0 1 0 0 0,0-1 0 0 0,1 0 1 0 0,-1 0-1 0 0,0 0 0 0 0,1 0 0 0 0,-1 0 0 0 0,1 0 0 0 0,-1 0 0 0 0,1 0 0 0 0,-1 0 0 0 0,1 0 0 0 0,-1 0 1 0 0,1 0-1 0 0,0 0 0 0 0,0 0 0 0 0,0-1 0 0 0,0 1 0 0 0,0 0 0 0 0,0 0 0 0 0,0 0 0 0 0,0 0 1 0 0,0 0-1 0 0,0 0 0 0 0,0-1 0 0 0,1 1 0 0 0,-1 0 0 0 0,1 0 0 0 0,-1 0 0 0 0,1 0 0 0 0,0-1 0 0 0,6-15-15 0 0,1 0 0 0 0,1 1 0 0 0,1 0 0 0 0,0 1 0 0 0,1 0 0 0 0,0 0 0 0 0,1 2 0 0 0,18-18 0 0 0,18-10-38 0 0,56-38 1 0 0,-55 42 59 0 0,-50 46-118 0 0,-6 5 157 0 0,0-3-34 0 0,1 0 0 0 0,0 1 0 0 0,0-1 0 0 0,2 1 1 0 0,-1 1-1 0 0,1-1 0 0 0,1 1 0 0 0,0 0 0 0 0,1-1 1 0 0,0 1-1 0 0,1 0 0 0 0,1 0 0 0 0,0 0 0 0 0,2 16 0 0 0,-1-21-24 0 0,0 1-1 0 0,1 0 0 0 0,0-1 0 0 0,0 1 0 0 0,1-1 1 0 0,0 1-1 0 0,1-1 0 0 0,-1 0 0 0 0,2-1 1 0 0,-1 1-1 0 0,1-1 0 0 0,0 0 0 0 0,1 0 0 0 0,0 0 1 0 0,0-1-1 0 0,0 1 0 0 0,1-2 0 0 0,-1 1 0 0 0,2-1 1 0 0,-1 0-1 0 0,14 7 0 0 0,21 5-460 0 0,9-6-1169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2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12739 0 0,'3'-3'2072'0'0,"10"-5"-1728"0"0,17-5 24 0 0,18 0-168 0 0,17-1-168 0 0,17-2-32 0 0,2 0 0 0 0,0-2-16 0 0,-5-2 40 0 0,-9 7-24 0 0,-1 0 0 0 0,2 1-24 0 0,-5 4-120 0 0,-1-2-624 0 0,-1 3-392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3:18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1485 8130 0 0,'-5'-4'318'0'0,"1"1"1"0"0,0-1 0 0 0,0 0-1 0 0,0 0 1 0 0,1 0 0 0 0,0-1-1 0 0,-1 1 1 0 0,1-1 0 0 0,1 0-1 0 0,-1 0 1 0 0,1 0 0 0 0,0 0-1 0 0,0 0 1 0 0,0 0 0 0 0,1-1-1 0 0,0 1 1 0 0,-1-9 0 0 0,2 14-355 0 0,8 3-534 0 0,-3 2 540 0 0,0 0-1 0 0,-1 0 1 0 0,1 1-1 0 0,-1 0 1 0 0,0 0 0 0 0,-1 0-1 0 0,0 0 1 0 0,6 13-1 0 0,19 63 41 0 0,-24-70-30 0 0,4 13 19 0 0,1 0-1 0 0,1-1 1 0 0,1 0-1 0 0,1-1 1 0 0,2 0-1 0 0,0-1 1 0 0,1-1-1 0 0,1 0 1 0 0,25 24-1 0 0,-4-6 9 0 0,2-3 0 0 0,2-1 0 0 0,1-2 0 0 0,2-1 0 0 0,1-3 0 0 0,1-2 0 0 0,1-1 0 0 0,1-3 0 0 0,2-2 0 0 0,0-2 0 0 0,70 17 0 0 0,-30-18 8 0 0,2-4-1 0 0,102 2 0 0 0,190-14 34 0 0,-156-13-102 0 0,274-50 0 0 0,218-92-237 0 0,136-102 321 0 0,-51-70 236 0 0,-34-74 401 0 0,-175 39 77 0 0,-255 148-6 0 0,-179 120-437 0 0,4 7 0 0 0,268-97 0 0 0,-379 163-723 0 0,1 2 0 0 0,1 3 0 0 0,82-10-1 0 0,-105 20-1418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2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7 13827 0 0,'0'-1'20'0'0,"0"1"-1"0"0,0 0 1 0 0,0-1-1 0 0,0 1 1 0 0,1 0 0 0 0,-1 0-1 0 0,0-1 1 0 0,0 1 0 0 0,0 0-1 0 0,0-1 1 0 0,1 1-1 0 0,-1 0 1 0 0,0 0 0 0 0,0 0-1 0 0,0-1 1 0 0,1 1 0 0 0,-1 0-1 0 0,0 0 1 0 0,0 0 0 0 0,1-1-1 0 0,-1 1 1 0 0,0 0-1 0 0,1 0 1 0 0,-1 0 0 0 0,0 0-1 0 0,0 0 1 0 0,1 0 0 0 0,-1 0-1 0 0,0 0 1 0 0,1 0-1 0 0,-1 0 1 0 0,0 0 0 0 0,1 0-1 0 0,-1 0 1 0 0,0 0 0 0 0,1 0-1 0 0,-1 0 1 0 0,0 0-1 0 0,1 0 1 0 0,-1 0 0 0 0,0 0-1 0 0,0 0 1 0 0,1 0 0 0 0,-1 1-1 0 0,0-1 1 0 0,0 0-1 0 0,1 0 1 0 0,0 1-17 0 0,0-1 0 0 0,0 0-1 0 0,0 0 1 0 0,0 0 0 0 0,0 1-1 0 0,-1-1 1 0 0,1 0 0 0 0,0 1-1 0 0,0-1 1 0 0,0 1 0 0 0,0-1-1 0 0,-1 1 1 0 0,1 0 0 0 0,0-1 0 0 0,-1 1-1 0 0,1 0 1 0 0,0-1 0 0 0,-1 1-1 0 0,1 0 1 0 0,-1 0 0 0 0,1-1-1 0 0,0 2 1 0 0,1 8 150 0 0,-1 0 1 0 0,0 19-1 0 0,0 0-35 0 0,0-16-80 0 0,-1 0-1 0 0,-1 1 1 0 0,-1-1 0 0 0,0 0 0 0 0,0 0 0 0 0,-1 0 0 0 0,-1-1 0 0 0,-6 17 0 0 0,-14 61 137 0 0,17-60-86 0 0,-20 56 0 0 0,-48 111 13 0 0,73-192-73 0 0,0 0 0 0 0,0 0 0 0 0,0 0 1 0 0,1 0-1 0 0,0 0 0 0 0,0 1 0 0 0,0 5 1 0 0,1-10-6 0 0,0 0 1 0 0,0 0 0 0 0,0 0-1 0 0,0 0 1 0 0,1 0 0 0 0,-1 0-1 0 0,0 0 1 0 0,0 0 0 0 0,1-1 0 0 0,-1 1-1 0 0,1 0 1 0 0,-1 0 0 0 0,1 0-1 0 0,-1-1 1 0 0,1 1 0 0 0,-1 0 0 0 0,1-1-1 0 0,1 2 1 0 0,-1-1 19 0 0,0 0 0 0 0,1-1 0 0 0,-1 1 1 0 0,0-1-1 0 0,1 1 0 0 0,-1-1 0 0 0,1 0 0 0 0,-1 1 0 0 0,0-1 1 0 0,1 0-1 0 0,-1 0 0 0 0,1 0 0 0 0,-1 0 0 0 0,1 0 0 0 0,2-1 0 0 0,43-8 206 0 0,87-28-1 0 0,-61 15-254 0 0,160-51-57 0 0,72-20-1600 0 0,-228 73 153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3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420 26 12811 0 0,'-14'-7'1077'0'0,"6"3"-784"0"0,-1 1 0 0 0,1 0 0 0 0,-17-5 0 0 0,24 8-296 0 0,-1 0 1 0 0,0-1-1 0 0,1 1 0 0 0,-1 0 0 0 0,1 0 0 0 0,-1 0 0 0 0,0 0 0 0 0,1 0 1 0 0,-1 1-1 0 0,1-1 0 0 0,-1 0 0 0 0,1 1 0 0 0,-1-1 0 0 0,1 1 1 0 0,-1-1-1 0 0,1 1 0 0 0,-1 0 0 0 0,1-1 0 0 0,-1 1 0 0 0,1 0 0 0 0,0 0 1 0 0,0 0-1 0 0,0 0 0 0 0,-1 1 0 0 0,1-1 0 0 0,0 0 0 0 0,-1 2 1 0 0,-19 36-1 0 0,-22 60 1 0 0,19-42 272 0 0,-22 60 38 0 0,5 1 1 0 0,5 2-1 0 0,5 2 0 0 0,5 1 0 0 0,-17 233 1 0 0,40-276-287 0 0,8 96-1 0 0,-1-124-66 0 0,4 0 0 0 0,26 99 0 0 0,-24-119-111 0 0,2 0 0 0 0,1-1 0 0 0,1 0-1 0 0,2-1 1 0 0,28 41 0 0 0,-28-50-139 0 0,1 0 0 0 0,1 0 0 0 0,1-2-1 0 0,1 0 1 0 0,0-1 0 0 0,2-2 0 0 0,36 24 0 0 0,46 12-1504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3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17332 0 0,'8'7'217'0'0,"210"167"-272"0"0,-173-134 95 0 0,-3 2 1 0 0,65 81 0 0 0,-63-60-15 0 0,-1 2 1 0 0,-4 1-1 0 0,-3 3 1 0 0,-3 0-1 0 0,-3 3 1 0 0,25 88-1 0 0,-41-103-189 0 0,-2 0 0 0 0,-3 0 0 0 0,-3 1-1 0 0,-2 1 1 0 0,-3-1 0 0 0,-2 0 0 0 0,-16 108 0 0 0,-3-64-1106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4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16 17388 0 0,'-6'-10'104'0'0,"1"5"-464"0"0,7 5-961 0 0,-1 0 1305 0 0,1 0-88 0 0,-1 0-552 0 0,14 11-1112 0 0,-15 1-353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5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20 8114 0 0,'-6'-18'1685'0'0,"5"17"-1310"0"0,-10 50 1743 0 0,7-22-2068 0 0,2 0 0 0 0,0 39 1 0 0,2-64 78 0 0,1-2-63 0 0,0-1 0 0 0,0 1 0 0 0,0 0 0 0 0,0 0-1 0 0,0 0 1 0 0,0-1 0 0 0,1 1 0 0 0,-1 0 0 0 0,0-1 0 0 0,0 1 0 0 0,0-1 0 0 0,0 1 0 0 0,-1-1 0 0 0,1 0-1 0 0,0 1 1 0 0,0-1 0 0 0,0 0 0 0 0,0 0 0 0 0,0 1 0 0 0,-1-1 0 0 0,1 0 0 0 0,1-2 0 0 0,-1 1-44 0 0,0-1 1 0 0,0 1 0 0 0,0-1-1 0 0,0 1 1 0 0,-1-1 0 0 0,1 0-1 0 0,-1 1 1 0 0,1-1 0 0 0,-1-5 0 0 0,0 4-43 0 0,0 1 0 0 0,0-1 0 0 0,-1 0 0 0 0,1 1 0 0 0,-1-1 0 0 0,0 0 0 0 0,0 1 0 0 0,0-1 0 0 0,0 1 1 0 0,-1 0-1 0 0,1-1 0 0 0,-1 1 0 0 0,0 0 0 0 0,0 0 0 0 0,0 0 0 0 0,-5-5 0 0 0,4 6 22 0 0,0 0-1 0 0,-1 0 1 0 0,1 1 0 0 0,-1-1-1 0 0,1 1 1 0 0,-1-1-1 0 0,0 1 1 0 0,1 0-1 0 0,-1 1 1 0 0,0-1-1 0 0,0 1 1 0 0,0-1 0 0 0,1 1-1 0 0,-1 0 1 0 0,0 1-1 0 0,0-1 1 0 0,0 1-1 0 0,1-1 1 0 0,-6 3 0 0 0,4-2-4 0 0,-1 1 1 0 0,1 0 0 0 0,0 0-1 0 0,0 0 1 0 0,0 1 0 0 0,0 0 0 0 0,0 0-1 0 0,1 0 1 0 0,-1 1 0 0 0,1-1 0 0 0,0 1-1 0 0,-6 7 1 0 0,7-3-1134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6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388 253 13475 0 0,'-3'-4'294'0'0,"-1"0"0"0"0,1 0 0 0 0,-1 1 0 0 0,0-1 0 0 0,0 1 0 0 0,0 0 0 0 0,-1 0 0 0 0,-5-3 0 0 0,8 5-300 0 0,-9 9 401 0 0,4 0-289 0 0,-1 1 0 0 0,1 0 0 0 0,0 0 1 0 0,1 0-1 0 0,0 1 0 0 0,0 0 0 0 0,1 1 0 0 0,-5 16 0 0 0,-24 93 3 0 0,31-111-77 0 0,2-1-30 0 0,-68 234 72 0 0,68-240-67 0 0,0 0 0 0 0,1 0 0 0 0,-1 0 0 0 0,0 0 0 0 0,0 0 0 0 0,0 0 0 0 0,-1 0 0 0 0,1 0 0 0 0,0-1 0 0 0,-1 1 0 0 0,-2 2 0 0 0,3-4 92 0 0,-7-22 64 0 0,7-2-313 0 0,1-1 1 0 0,1 1 0 0 0,0 0-1 0 0,9-35 1 0 0,29-97-31 0 0,-20 86 21 0 0,-5 19 89 0 0,2-1-1 0 0,2 2 0 0 0,3 0 1 0 0,27-47-1 0 0,-47 95 74 0 0,0 0-1 0 0,0 0 1 0 0,1 0 0 0 0,-1 0-1 0 0,0 1 1 0 0,1-1 0 0 0,0 1-1 0 0,-1-1 1 0 0,1 1 0 0 0,0 0 0 0 0,0-1-1 0 0,0 1 1 0 0,0 0 0 0 0,0 0-1 0 0,0 0 1 0 0,0 0 0 0 0,0 1-1 0 0,0-1 1 0 0,0 1 0 0 0,0-1 0 0 0,1 1-1 0 0,-1 0 1 0 0,0 0 0 0 0,0-1-1 0 0,0 2 1 0 0,1-1 0 0 0,-1 0-1 0 0,0 0 1 0 0,0 1 0 0 0,0-1-1 0 0,1 1 1 0 0,-1 0 0 0 0,0 0 0 0 0,0-1-1 0 0,0 1 1 0 0,0 1 0 0 0,0-1-1 0 0,0 0 1 0 0,-1 0 0 0 0,1 1-1 0 0,0-1 1 0 0,-1 1 0 0 0,3 2 0 0 0,14 27 15 0 0,-1 1 0 0 0,-2 0 0 0 0,18 56 1 0 0,-21-53-24 0 0,2 0 1 0 0,1-1 0 0 0,22 36 0 0 0,4-6-115 0 0,57 95-196 0 0,-97-157 320 0 0,0-1 0 0 0,-1 1 0 0 0,1-1 0 0 0,0 1 0 0 0,-1 0 0 0 0,1-1 0 0 0,-1 1 0 0 0,1 0 0 0 0,-1 0 0 0 0,0-1 0 0 0,1 1 0 0 0,-1 0 0 0 0,0 0 0 0 0,-1 2 0 0 0,1-3 2 0 0,0 0 0 0 0,-1 0 0 0 0,1-1 0 0 0,0 1 1 0 0,-1 0-1 0 0,1 0 0 0 0,-1-1 0 0 0,1 1 0 0 0,-1 0 1 0 0,0-1-1 0 0,1 1 0 0 0,-1-1 0 0 0,0 1 0 0 0,1-1 1 0 0,-1 1-1 0 0,0-1 0 0 0,0 1 0 0 0,1-1 0 0 0,-1 1 1 0 0,0-1-1 0 0,-1 0 0 0 0,-5 2 45 0 0,1-1 0 0 0,-1 0 0 0 0,0-1 0 0 0,0 1 0 0 0,-14-3 0 0 0,2 2-19 0 0,-384 15 228 0 0,328-9-257 0 0,-74 10-930 0 0,148-15 45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6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13 14923 0 0,'-1'0'61'0'0,"1"0"1"0"0,-1 0-1 0 0,1-1 0 0 0,0 1 0 0 0,-1 0 1 0 0,1-1-1 0 0,-1 1 0 0 0,1-1 0 0 0,0 1 1 0 0,-1-1-1 0 0,1 1 0 0 0,0 0 0 0 0,0-1 1 0 0,-1 1-1 0 0,1-1 0 0 0,0 1 1 0 0,0-1-1 0 0,0 1 0 0 0,0-1 0 0 0,0 1 1 0 0,0-1-1 0 0,-1 0 0 0 0,1 0 0 0 0,10-1 1421 0 0,13 8-808 0 0,-13-2-603 0 0,-1 1 0 0 0,0 0 1 0 0,0 1-1 0 0,-1-1 0 0 0,1 2 0 0 0,-1-1 0 0 0,11 14 0 0 0,7 3 0 0 0,21 20-190 0 0,-2 3 0 0 0,52 67 0 0 0,-93-108-89 0 0,1 0 0 0 0,0 0 0 0 0,0 0 0 0 0,8 6 1 0 0,13 4-3406 0 0</inkml:trace>
  <inkml:trace contextRef="#ctx0" brushRef="#br0" timeOffset="1">319 12 12195 0 0,'-13'1'1424'0'0,"2"6"-864"0"0,2 1 16 0 0,0 9-288 0 0,-3 4 128 0 0,-3 4 480 0 0,-6 3-151 0 0,-2 6 215 0 0,3-1-456 0 0,-1 5-296 0 0,-1 1 32 0 0,1 0-128 0 0,0 1-40 0 0,-1 1-80 0 0,4-5-48 0 0,-1 2-56 0 0,-3-4-480 0 0,3-2-2097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6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16740 0 0,'-1'-1'200'0'0,"3"5"-63"0"0,-1-1-104 0 0,0 0-1 0 0,1-1 1 0 0,-1 1 0 0 0,0 0 0 0 0,0 0 0 0 0,-1 0-1 0 0,1 0 1 0 0,0 0 0 0 0,-1 0 0 0 0,0 0 0 0 0,0 3-1 0 0,-14 70 81 0 0,-6 109 0 0 0,17-156-1221 0 0,-1 1-605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7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39 9298 0 0,'-21'-6'2256'0'0,"10"3"-1648"0"0,1-1 1 0 0,-1 2-1 0 0,0 0 1 0 0,0 0-1 0 0,0 1 1 0 0,0 0-1 0 0,0 1 1 0 0,-14 1-1 0 0,54 7 433 0 0,-12-3-864 0 0,58 4 6 0 0,-1-3 1 0 0,106-6 0 0 0,-138 0-144 0 0,372-33-2239 0 0,-375 28 637 0 0,-8-3-1033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17:11:57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30 13227 0 0,'-77'-29'1906'0'0,"75"28"-1469"0"0,1 3 35 0 0,0 0-369 0 0,-1 0-1 0 0,1 1 1 0 0,0-1-1 0 0,1 0 1 0 0,-1 0 0 0 0,0 1-1 0 0,1-1 1 0 0,-1 1-1 0 0,1-1 1 0 0,-1 1-1 0 0,1-1 1 0 0,0 4 0 0 0,3 36 420 0 0,-2-30-423 0 0,20 161 222 0 0,-3-34-608 0 0,-13-99-200 0 0,0-2-788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3B35-9063-2102-7D9E-16393230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565F-176E-F8CE-59E8-CEE2A741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0E1B-3D25-209C-5B87-B51B05C6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A124-FE75-6475-E3C5-F12AA96C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2597-A96E-DEC9-05A6-A2377599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646F-9C05-2AFD-4AFD-18D9BF61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C269-9B1D-E863-50D0-EBE8BF4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28C-B2D2-3EE9-ECD1-4F20424D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01C3-C215-0CBE-9AE2-1B3D6C1D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7088-31A2-2F20-976B-B4FE3935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2DDF-BD67-5EBA-C1FD-96B185EC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3B60-452D-F3C9-94EE-F42E6F84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DC0-89B2-E99D-AE98-F5BEEDD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E60C-0DA7-C055-8055-09DF780E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C1AF-E737-3B1A-9DF3-F204EF0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9A89-A74A-7FC7-75C2-3A535F9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09D9-FBC6-96FD-21A8-3D77EB62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B508-EDA3-9AC6-ECAF-140D79B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350A-766C-1E9C-BDD9-3FFE8358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5280-D4FA-B717-9548-710A2DBF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766F-3A5B-CB9A-F62E-DC737AE6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AEF2-8853-7D80-E222-21B65E77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02FE-FEC8-7981-5893-F719EAA5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E392-950B-6632-32D5-62BCD22E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CF1E-D681-2703-16BB-3E412279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FC57-A990-7175-7EA3-BE20097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E7C0-353B-47B6-415A-080D800C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53092-A193-F6B9-2871-CB6AB9DC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9E70-CF32-1C03-1DC4-01D911E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1B44-AF51-47BA-755C-88693FCE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0BDCD-8728-3888-C189-D26650B7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B62-7523-8E00-5D4B-F45C6915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3E9C-EBDA-A6C0-8646-3A35DA3F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1980-439A-B48B-811A-F124BB22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C2F8E-4E7D-E5CA-30D8-0D90808E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6589-C9C3-9968-D953-8D0FB5EE4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327EA-B51D-CF7B-E0E4-FD75723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4F634-A1C6-AD13-9780-8C33C76D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ECF7F-E64D-A2D6-5C3B-2E4B9FF1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9EF-8E8A-3840-35AD-A669FD1D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DDD6-4233-E552-5CDE-1545D0B3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068F9-1F8F-1EC9-3D19-76D0844F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6C18-6D24-DB8B-C2C6-BE914685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17805-D170-4C69-DE97-D10BB6F3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4F532-5250-A2F4-930A-94C465AB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E38B-8ED2-8EBB-188E-EA571DF3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F67F-545D-FEA2-A6BA-359AD32E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B576-AD0D-0D8D-5677-7E5D9E8D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907A8-43A3-A06A-A10D-B29D02ED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0A84-FFDD-61E5-ECD8-AAA69058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BBAB-112B-42CA-E7A0-93F85000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B4672-DA4C-DA45-1EC2-0C48EE2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F641-3F00-A987-5C87-A6F41136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9A44A-A8F7-4569-CD60-BF74D1D56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DAFFB-95AF-CBA6-E142-7F34235A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E911-D10B-758A-0D53-51157AE3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E7FFE-C2B4-0B0B-484D-88702867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33D2B-E94A-86F2-7800-AFCD8FF7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57EE2-BD45-1E92-BF1A-7DA4404D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B861-C567-1B84-83A4-04956F22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39AD-3D4B-48DF-F4BE-AB9BC023C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DE77-5949-4383-9A9E-D6BCF52F275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7D23-541D-3A88-755E-1996D2CF2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5469-1D27-E581-FC91-4FD88DDB7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6EF7-EBD5-47F8-AE76-061B7512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4.xml"/><Relationship Id="rId21" Type="http://schemas.openxmlformats.org/officeDocument/2006/relationships/image" Target="../media/image74.png"/><Relationship Id="rId42" Type="http://schemas.openxmlformats.org/officeDocument/2006/relationships/image" Target="../media/image84.png"/><Relationship Id="rId63" Type="http://schemas.openxmlformats.org/officeDocument/2006/relationships/customXml" Target="../ink/ink97.xml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59" Type="http://schemas.openxmlformats.org/officeDocument/2006/relationships/customXml" Target="../ink/ink145.xml"/><Relationship Id="rId107" Type="http://schemas.openxmlformats.org/officeDocument/2006/relationships/customXml" Target="../ink/ink119.xml"/><Relationship Id="rId11" Type="http://schemas.openxmlformats.org/officeDocument/2006/relationships/image" Target="../media/image70.png"/><Relationship Id="rId32" Type="http://schemas.openxmlformats.org/officeDocument/2006/relationships/image" Target="../media/image79.png"/><Relationship Id="rId53" Type="http://schemas.openxmlformats.org/officeDocument/2006/relationships/customXml" Target="../ink/ink92.xml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149" Type="http://schemas.openxmlformats.org/officeDocument/2006/relationships/customXml" Target="../ink/ink140.xml"/><Relationship Id="rId5" Type="http://schemas.openxmlformats.org/officeDocument/2006/relationships/image" Target="../media/image67.png"/><Relationship Id="rId95" Type="http://schemas.openxmlformats.org/officeDocument/2006/relationships/customXml" Target="../ink/ink113.xml"/><Relationship Id="rId160" Type="http://schemas.openxmlformats.org/officeDocument/2006/relationships/image" Target="../media/image143.png"/><Relationship Id="rId22" Type="http://schemas.openxmlformats.org/officeDocument/2006/relationships/customXml" Target="../ink/ink76.xml"/><Relationship Id="rId43" Type="http://schemas.openxmlformats.org/officeDocument/2006/relationships/customXml" Target="../ink/ink87.xml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39" Type="http://schemas.openxmlformats.org/officeDocument/2006/relationships/customXml" Target="../ink/ink135.xml"/><Relationship Id="rId85" Type="http://schemas.openxmlformats.org/officeDocument/2006/relationships/customXml" Target="../ink/ink108.xml"/><Relationship Id="rId150" Type="http://schemas.openxmlformats.org/officeDocument/2006/relationships/image" Target="../media/image138.png"/><Relationship Id="rId12" Type="http://schemas.openxmlformats.org/officeDocument/2006/relationships/customXml" Target="../ink/ink71.xml"/><Relationship Id="rId17" Type="http://schemas.openxmlformats.org/officeDocument/2006/relationships/image" Target="../media/image72.png"/><Relationship Id="rId33" Type="http://schemas.openxmlformats.org/officeDocument/2006/relationships/customXml" Target="../ink/ink82.xml"/><Relationship Id="rId38" Type="http://schemas.openxmlformats.org/officeDocument/2006/relationships/image" Target="../media/image82.png"/><Relationship Id="rId59" Type="http://schemas.openxmlformats.org/officeDocument/2006/relationships/customXml" Target="../ink/ink95.xml"/><Relationship Id="rId103" Type="http://schemas.openxmlformats.org/officeDocument/2006/relationships/customXml" Target="../ink/ink117.xml"/><Relationship Id="rId108" Type="http://schemas.openxmlformats.org/officeDocument/2006/relationships/image" Target="../media/image117.png"/><Relationship Id="rId124" Type="http://schemas.openxmlformats.org/officeDocument/2006/relationships/image" Target="../media/image125.png"/><Relationship Id="rId129" Type="http://schemas.openxmlformats.org/officeDocument/2006/relationships/customXml" Target="../ink/ink130.xml"/><Relationship Id="rId54" Type="http://schemas.openxmlformats.org/officeDocument/2006/relationships/image" Target="../media/image90.png"/><Relationship Id="rId70" Type="http://schemas.openxmlformats.org/officeDocument/2006/relationships/image" Target="../media/image98.png"/><Relationship Id="rId75" Type="http://schemas.openxmlformats.org/officeDocument/2006/relationships/customXml" Target="../ink/ink103.xml"/><Relationship Id="rId91" Type="http://schemas.openxmlformats.org/officeDocument/2006/relationships/customXml" Target="../ink/ink111.xml"/><Relationship Id="rId96" Type="http://schemas.openxmlformats.org/officeDocument/2006/relationships/image" Target="../media/image111.png"/><Relationship Id="rId140" Type="http://schemas.openxmlformats.org/officeDocument/2006/relationships/image" Target="../media/image133.png"/><Relationship Id="rId145" Type="http://schemas.openxmlformats.org/officeDocument/2006/relationships/customXml" Target="../ink/ink138.xml"/><Relationship Id="rId161" Type="http://schemas.openxmlformats.org/officeDocument/2006/relationships/customXml" Target="../ink/ink1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8.xml"/><Relationship Id="rId23" Type="http://schemas.openxmlformats.org/officeDocument/2006/relationships/image" Target="../media/image75.png"/><Relationship Id="rId28" Type="http://schemas.openxmlformats.org/officeDocument/2006/relationships/customXml" Target="../ink/ink79.xml"/><Relationship Id="rId49" Type="http://schemas.openxmlformats.org/officeDocument/2006/relationships/customXml" Target="../ink/ink90.xml"/><Relationship Id="rId114" Type="http://schemas.openxmlformats.org/officeDocument/2006/relationships/image" Target="../media/image120.png"/><Relationship Id="rId119" Type="http://schemas.openxmlformats.org/officeDocument/2006/relationships/customXml" Target="../ink/ink125.xml"/><Relationship Id="rId44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customXml" Target="../ink/ink98.xml"/><Relationship Id="rId81" Type="http://schemas.openxmlformats.org/officeDocument/2006/relationships/customXml" Target="../ink/ink106.xml"/><Relationship Id="rId86" Type="http://schemas.openxmlformats.org/officeDocument/2006/relationships/image" Target="../media/image106.png"/><Relationship Id="rId130" Type="http://schemas.openxmlformats.org/officeDocument/2006/relationships/image" Target="../media/image128.png"/><Relationship Id="rId135" Type="http://schemas.openxmlformats.org/officeDocument/2006/relationships/customXml" Target="../ink/ink133.xml"/><Relationship Id="rId151" Type="http://schemas.openxmlformats.org/officeDocument/2006/relationships/customXml" Target="../ink/ink141.xml"/><Relationship Id="rId156" Type="http://schemas.openxmlformats.org/officeDocument/2006/relationships/image" Target="../media/image141.png"/><Relationship Id="rId13" Type="http://schemas.openxmlformats.org/officeDocument/2006/relationships/image" Target="../media/image71.png"/><Relationship Id="rId18" Type="http://schemas.openxmlformats.org/officeDocument/2006/relationships/customXml" Target="../ink/ink74.xml"/><Relationship Id="rId39" Type="http://schemas.openxmlformats.org/officeDocument/2006/relationships/customXml" Target="../ink/ink85.xml"/><Relationship Id="rId109" Type="http://schemas.openxmlformats.org/officeDocument/2006/relationships/customXml" Target="../ink/ink120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93.xml"/><Relationship Id="rId76" Type="http://schemas.openxmlformats.org/officeDocument/2006/relationships/image" Target="../media/image101.png"/><Relationship Id="rId97" Type="http://schemas.openxmlformats.org/officeDocument/2006/relationships/customXml" Target="../ink/ink114.xml"/><Relationship Id="rId104" Type="http://schemas.openxmlformats.org/officeDocument/2006/relationships/image" Target="../media/image115.png"/><Relationship Id="rId120" Type="http://schemas.openxmlformats.org/officeDocument/2006/relationships/image" Target="../media/image123.png"/><Relationship Id="rId125" Type="http://schemas.openxmlformats.org/officeDocument/2006/relationships/customXml" Target="../ink/ink128.xml"/><Relationship Id="rId141" Type="http://schemas.openxmlformats.org/officeDocument/2006/relationships/customXml" Target="../ink/ink136.xml"/><Relationship Id="rId146" Type="http://schemas.openxmlformats.org/officeDocument/2006/relationships/image" Target="../media/image136.png"/><Relationship Id="rId7" Type="http://schemas.openxmlformats.org/officeDocument/2006/relationships/image" Target="../media/image68.png"/><Relationship Id="rId71" Type="http://schemas.openxmlformats.org/officeDocument/2006/relationships/customXml" Target="../ink/ink101.xml"/><Relationship Id="rId92" Type="http://schemas.openxmlformats.org/officeDocument/2006/relationships/image" Target="../media/image109.png"/><Relationship Id="rId162" Type="http://schemas.openxmlformats.org/officeDocument/2006/relationships/image" Target="../media/image144.png"/><Relationship Id="rId2" Type="http://schemas.openxmlformats.org/officeDocument/2006/relationships/customXml" Target="../ink/ink66.xml"/><Relationship Id="rId29" Type="http://schemas.openxmlformats.org/officeDocument/2006/relationships/image" Target="../media/image78.png"/><Relationship Id="rId24" Type="http://schemas.openxmlformats.org/officeDocument/2006/relationships/customXml" Target="../ink/ink77.xml"/><Relationship Id="rId40" Type="http://schemas.openxmlformats.org/officeDocument/2006/relationships/image" Target="../media/image83.png"/><Relationship Id="rId45" Type="http://schemas.openxmlformats.org/officeDocument/2006/relationships/customXml" Target="../ink/ink88.xml"/><Relationship Id="rId66" Type="http://schemas.openxmlformats.org/officeDocument/2006/relationships/image" Target="../media/image96.png"/><Relationship Id="rId87" Type="http://schemas.openxmlformats.org/officeDocument/2006/relationships/customXml" Target="../ink/ink109.xml"/><Relationship Id="rId110" Type="http://schemas.openxmlformats.org/officeDocument/2006/relationships/image" Target="../media/image118.png"/><Relationship Id="rId115" Type="http://schemas.openxmlformats.org/officeDocument/2006/relationships/customXml" Target="../ink/ink123.xml"/><Relationship Id="rId131" Type="http://schemas.openxmlformats.org/officeDocument/2006/relationships/customXml" Target="../ink/ink131.xml"/><Relationship Id="rId136" Type="http://schemas.openxmlformats.org/officeDocument/2006/relationships/image" Target="../media/image131.png"/><Relationship Id="rId157" Type="http://schemas.openxmlformats.org/officeDocument/2006/relationships/customXml" Target="../ink/ink144.xml"/><Relationship Id="rId61" Type="http://schemas.openxmlformats.org/officeDocument/2006/relationships/customXml" Target="../ink/ink96.xml"/><Relationship Id="rId82" Type="http://schemas.openxmlformats.org/officeDocument/2006/relationships/image" Target="../media/image104.png"/><Relationship Id="rId152" Type="http://schemas.openxmlformats.org/officeDocument/2006/relationships/image" Target="../media/image139.png"/><Relationship Id="rId19" Type="http://schemas.openxmlformats.org/officeDocument/2006/relationships/image" Target="../media/image73.png"/><Relationship Id="rId14" Type="http://schemas.openxmlformats.org/officeDocument/2006/relationships/customXml" Target="../ink/ink72.xml"/><Relationship Id="rId30" Type="http://schemas.openxmlformats.org/officeDocument/2006/relationships/customXml" Target="../ink/ink80.xml"/><Relationship Id="rId35" Type="http://schemas.openxmlformats.org/officeDocument/2006/relationships/customXml" Target="../ink/ink83.xml"/><Relationship Id="rId56" Type="http://schemas.openxmlformats.org/officeDocument/2006/relationships/image" Target="../media/image91.png"/><Relationship Id="rId77" Type="http://schemas.openxmlformats.org/officeDocument/2006/relationships/customXml" Target="../ink/ink104.xml"/><Relationship Id="rId100" Type="http://schemas.openxmlformats.org/officeDocument/2006/relationships/image" Target="../media/image113.png"/><Relationship Id="rId105" Type="http://schemas.openxmlformats.org/officeDocument/2006/relationships/customXml" Target="../ink/ink118.xml"/><Relationship Id="rId126" Type="http://schemas.openxmlformats.org/officeDocument/2006/relationships/image" Target="../media/image126.png"/><Relationship Id="rId147" Type="http://schemas.openxmlformats.org/officeDocument/2006/relationships/customXml" Target="../ink/ink139.xml"/><Relationship Id="rId8" Type="http://schemas.openxmlformats.org/officeDocument/2006/relationships/customXml" Target="../ink/ink69.xml"/><Relationship Id="rId51" Type="http://schemas.openxmlformats.org/officeDocument/2006/relationships/customXml" Target="../ink/ink91.xml"/><Relationship Id="rId72" Type="http://schemas.openxmlformats.org/officeDocument/2006/relationships/image" Target="../media/image99.png"/><Relationship Id="rId93" Type="http://schemas.openxmlformats.org/officeDocument/2006/relationships/customXml" Target="../ink/ink112.xml"/><Relationship Id="rId98" Type="http://schemas.openxmlformats.org/officeDocument/2006/relationships/image" Target="../media/image112.png"/><Relationship Id="rId121" Type="http://schemas.openxmlformats.org/officeDocument/2006/relationships/customXml" Target="../ink/ink126.xml"/><Relationship Id="rId142" Type="http://schemas.openxmlformats.org/officeDocument/2006/relationships/image" Target="../media/image134.png"/><Relationship Id="rId163" Type="http://schemas.openxmlformats.org/officeDocument/2006/relationships/customXml" Target="../ink/ink147.xml"/><Relationship Id="rId3" Type="http://schemas.openxmlformats.org/officeDocument/2006/relationships/image" Target="../media/image66.png"/><Relationship Id="rId25" Type="http://schemas.openxmlformats.org/officeDocument/2006/relationships/image" Target="../media/image76.png"/><Relationship Id="rId46" Type="http://schemas.openxmlformats.org/officeDocument/2006/relationships/image" Target="../media/image86.png"/><Relationship Id="rId67" Type="http://schemas.openxmlformats.org/officeDocument/2006/relationships/customXml" Target="../ink/ink99.xml"/><Relationship Id="rId116" Type="http://schemas.openxmlformats.org/officeDocument/2006/relationships/image" Target="../media/image121.png"/><Relationship Id="rId137" Type="http://schemas.openxmlformats.org/officeDocument/2006/relationships/customXml" Target="../ink/ink134.xml"/><Relationship Id="rId158" Type="http://schemas.openxmlformats.org/officeDocument/2006/relationships/image" Target="../media/image142.png"/><Relationship Id="rId20" Type="http://schemas.openxmlformats.org/officeDocument/2006/relationships/customXml" Target="../ink/ink75.xml"/><Relationship Id="rId41" Type="http://schemas.openxmlformats.org/officeDocument/2006/relationships/customXml" Target="../ink/ink86.xml"/><Relationship Id="rId62" Type="http://schemas.openxmlformats.org/officeDocument/2006/relationships/image" Target="../media/image94.png"/><Relationship Id="rId83" Type="http://schemas.openxmlformats.org/officeDocument/2006/relationships/customXml" Target="../ink/ink107.xml"/><Relationship Id="rId88" Type="http://schemas.openxmlformats.org/officeDocument/2006/relationships/image" Target="../media/image107.png"/><Relationship Id="rId111" Type="http://schemas.openxmlformats.org/officeDocument/2006/relationships/customXml" Target="../ink/ink121.xml"/><Relationship Id="rId132" Type="http://schemas.openxmlformats.org/officeDocument/2006/relationships/image" Target="../media/image129.png"/><Relationship Id="rId153" Type="http://schemas.openxmlformats.org/officeDocument/2006/relationships/customXml" Target="../ink/ink142.xml"/><Relationship Id="rId15" Type="http://schemas.openxmlformats.org/officeDocument/2006/relationships/image" Target="../media/image12.png"/><Relationship Id="rId36" Type="http://schemas.openxmlformats.org/officeDocument/2006/relationships/image" Target="../media/image81.png"/><Relationship Id="rId57" Type="http://schemas.openxmlformats.org/officeDocument/2006/relationships/customXml" Target="../ink/ink94.xml"/><Relationship Id="rId106" Type="http://schemas.openxmlformats.org/officeDocument/2006/relationships/image" Target="../media/image116.png"/><Relationship Id="rId127" Type="http://schemas.openxmlformats.org/officeDocument/2006/relationships/customXml" Target="../ink/ink129.xml"/><Relationship Id="rId10" Type="http://schemas.openxmlformats.org/officeDocument/2006/relationships/customXml" Target="../ink/ink70.xml"/><Relationship Id="rId31" Type="http://schemas.openxmlformats.org/officeDocument/2006/relationships/customXml" Target="../ink/ink81.xml"/><Relationship Id="rId52" Type="http://schemas.openxmlformats.org/officeDocument/2006/relationships/image" Target="../media/image89.png"/><Relationship Id="rId73" Type="http://schemas.openxmlformats.org/officeDocument/2006/relationships/customXml" Target="../ink/ink102.xml"/><Relationship Id="rId78" Type="http://schemas.openxmlformats.org/officeDocument/2006/relationships/image" Target="../media/image102.png"/><Relationship Id="rId94" Type="http://schemas.openxmlformats.org/officeDocument/2006/relationships/image" Target="../media/image110.png"/><Relationship Id="rId99" Type="http://schemas.openxmlformats.org/officeDocument/2006/relationships/customXml" Target="../ink/ink115.xml"/><Relationship Id="rId101" Type="http://schemas.openxmlformats.org/officeDocument/2006/relationships/customXml" Target="../ink/ink116.xml"/><Relationship Id="rId122" Type="http://schemas.openxmlformats.org/officeDocument/2006/relationships/image" Target="../media/image124.png"/><Relationship Id="rId143" Type="http://schemas.openxmlformats.org/officeDocument/2006/relationships/customXml" Target="../ink/ink137.xml"/><Relationship Id="rId148" Type="http://schemas.openxmlformats.org/officeDocument/2006/relationships/image" Target="../media/image137.png"/><Relationship Id="rId164" Type="http://schemas.openxmlformats.org/officeDocument/2006/relationships/image" Target="../media/image145.png"/><Relationship Id="rId4" Type="http://schemas.openxmlformats.org/officeDocument/2006/relationships/customXml" Target="../ink/ink67.xml"/><Relationship Id="rId9" Type="http://schemas.openxmlformats.org/officeDocument/2006/relationships/image" Target="../media/image69.png"/><Relationship Id="rId26" Type="http://schemas.openxmlformats.org/officeDocument/2006/relationships/customXml" Target="../ink/ink78.xml"/><Relationship Id="rId47" Type="http://schemas.openxmlformats.org/officeDocument/2006/relationships/customXml" Target="../ink/ink89.xml"/><Relationship Id="rId68" Type="http://schemas.openxmlformats.org/officeDocument/2006/relationships/image" Target="../media/image97.png"/><Relationship Id="rId89" Type="http://schemas.openxmlformats.org/officeDocument/2006/relationships/customXml" Target="../ink/ink110.xml"/><Relationship Id="rId112" Type="http://schemas.openxmlformats.org/officeDocument/2006/relationships/image" Target="../media/image119.png"/><Relationship Id="rId133" Type="http://schemas.openxmlformats.org/officeDocument/2006/relationships/customXml" Target="../ink/ink132.xml"/><Relationship Id="rId154" Type="http://schemas.openxmlformats.org/officeDocument/2006/relationships/image" Target="../media/image140.png"/><Relationship Id="rId16" Type="http://schemas.openxmlformats.org/officeDocument/2006/relationships/customXml" Target="../ink/ink73.xml"/><Relationship Id="rId37" Type="http://schemas.openxmlformats.org/officeDocument/2006/relationships/customXml" Target="../ink/ink84.xml"/><Relationship Id="rId58" Type="http://schemas.openxmlformats.org/officeDocument/2006/relationships/image" Target="../media/image92.png"/><Relationship Id="rId79" Type="http://schemas.openxmlformats.org/officeDocument/2006/relationships/customXml" Target="../ink/ink105.xml"/><Relationship Id="rId102" Type="http://schemas.openxmlformats.org/officeDocument/2006/relationships/image" Target="../media/image114.png"/><Relationship Id="rId123" Type="http://schemas.openxmlformats.org/officeDocument/2006/relationships/customXml" Target="../ink/ink127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27" Type="http://schemas.openxmlformats.org/officeDocument/2006/relationships/image" Target="../media/image77.png"/><Relationship Id="rId48" Type="http://schemas.openxmlformats.org/officeDocument/2006/relationships/image" Target="../media/image87.png"/><Relationship Id="rId69" Type="http://schemas.openxmlformats.org/officeDocument/2006/relationships/customXml" Target="../ink/ink100.xml"/><Relationship Id="rId113" Type="http://schemas.openxmlformats.org/officeDocument/2006/relationships/customXml" Target="../ink/ink122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1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3.png"/><Relationship Id="rId299" Type="http://schemas.openxmlformats.org/officeDocument/2006/relationships/image" Target="../media/image293.png"/><Relationship Id="rId21" Type="http://schemas.openxmlformats.org/officeDocument/2006/relationships/image" Target="../media/image155.png"/><Relationship Id="rId63" Type="http://schemas.openxmlformats.org/officeDocument/2006/relationships/image" Target="../media/image176.png"/><Relationship Id="rId159" Type="http://schemas.openxmlformats.org/officeDocument/2006/relationships/image" Target="../media/image224.png"/><Relationship Id="rId170" Type="http://schemas.openxmlformats.org/officeDocument/2006/relationships/customXml" Target="../ink/ink232.xml"/><Relationship Id="rId226" Type="http://schemas.openxmlformats.org/officeDocument/2006/relationships/customXml" Target="../ink/ink260.xml"/><Relationship Id="rId268" Type="http://schemas.openxmlformats.org/officeDocument/2006/relationships/customXml" Target="../ink/ink281.xml"/><Relationship Id="rId32" Type="http://schemas.openxmlformats.org/officeDocument/2006/relationships/customXml" Target="../ink/ink163.xml"/><Relationship Id="rId74" Type="http://schemas.openxmlformats.org/officeDocument/2006/relationships/customXml" Target="../ink/ink184.xml"/><Relationship Id="rId128" Type="http://schemas.openxmlformats.org/officeDocument/2006/relationships/customXml" Target="../ink/ink211.xml"/><Relationship Id="rId5" Type="http://schemas.openxmlformats.org/officeDocument/2006/relationships/image" Target="../media/image147.png"/><Relationship Id="rId181" Type="http://schemas.openxmlformats.org/officeDocument/2006/relationships/image" Target="../media/image235.png"/><Relationship Id="rId237" Type="http://schemas.openxmlformats.org/officeDocument/2006/relationships/image" Target="../media/image263.png"/><Relationship Id="rId279" Type="http://schemas.openxmlformats.org/officeDocument/2006/relationships/image" Target="../media/image284.png"/><Relationship Id="rId43" Type="http://schemas.openxmlformats.org/officeDocument/2006/relationships/image" Target="../media/image166.png"/><Relationship Id="rId139" Type="http://schemas.openxmlformats.org/officeDocument/2006/relationships/image" Target="../media/image214.png"/><Relationship Id="rId290" Type="http://schemas.openxmlformats.org/officeDocument/2006/relationships/customXml" Target="../ink/ink292.xml"/><Relationship Id="rId85" Type="http://schemas.openxmlformats.org/officeDocument/2006/relationships/image" Target="../media/image187.png"/><Relationship Id="rId150" Type="http://schemas.openxmlformats.org/officeDocument/2006/relationships/customXml" Target="../ink/ink222.xml"/><Relationship Id="rId192" Type="http://schemas.openxmlformats.org/officeDocument/2006/relationships/customXml" Target="../ink/ink243.xml"/><Relationship Id="rId206" Type="http://schemas.openxmlformats.org/officeDocument/2006/relationships/customXml" Target="../ink/ink250.xml"/><Relationship Id="rId248" Type="http://schemas.openxmlformats.org/officeDocument/2006/relationships/customXml" Target="../ink/ink271.xml"/><Relationship Id="rId12" Type="http://schemas.openxmlformats.org/officeDocument/2006/relationships/customXml" Target="../ink/ink153.xml"/><Relationship Id="rId108" Type="http://schemas.openxmlformats.org/officeDocument/2006/relationships/customXml" Target="../ink/ink201.xml"/><Relationship Id="rId54" Type="http://schemas.openxmlformats.org/officeDocument/2006/relationships/customXml" Target="../ink/ink174.xml"/><Relationship Id="rId75" Type="http://schemas.openxmlformats.org/officeDocument/2006/relationships/image" Target="../media/image182.png"/><Relationship Id="rId96" Type="http://schemas.openxmlformats.org/officeDocument/2006/relationships/customXml" Target="../ink/ink195.xml"/><Relationship Id="rId140" Type="http://schemas.openxmlformats.org/officeDocument/2006/relationships/customXml" Target="../ink/ink217.xml"/><Relationship Id="rId161" Type="http://schemas.openxmlformats.org/officeDocument/2006/relationships/image" Target="../media/image225.png"/><Relationship Id="rId182" Type="http://schemas.openxmlformats.org/officeDocument/2006/relationships/customXml" Target="../ink/ink238.xml"/><Relationship Id="rId217" Type="http://schemas.openxmlformats.org/officeDocument/2006/relationships/image" Target="../media/image253.png"/><Relationship Id="rId6" Type="http://schemas.openxmlformats.org/officeDocument/2006/relationships/customXml" Target="../ink/ink150.xml"/><Relationship Id="rId238" Type="http://schemas.openxmlformats.org/officeDocument/2006/relationships/customXml" Target="../ink/ink266.xml"/><Relationship Id="rId259" Type="http://schemas.openxmlformats.org/officeDocument/2006/relationships/image" Target="../media/image274.png"/><Relationship Id="rId23" Type="http://schemas.openxmlformats.org/officeDocument/2006/relationships/image" Target="../media/image156.png"/><Relationship Id="rId119" Type="http://schemas.openxmlformats.org/officeDocument/2006/relationships/image" Target="../media/image204.png"/><Relationship Id="rId270" Type="http://schemas.openxmlformats.org/officeDocument/2006/relationships/customXml" Target="../ink/ink282.xml"/><Relationship Id="rId291" Type="http://schemas.openxmlformats.org/officeDocument/2006/relationships/image" Target="../media/image289.png"/><Relationship Id="rId44" Type="http://schemas.openxmlformats.org/officeDocument/2006/relationships/customXml" Target="../ink/ink169.xml"/><Relationship Id="rId65" Type="http://schemas.openxmlformats.org/officeDocument/2006/relationships/image" Target="../media/image177.png"/><Relationship Id="rId86" Type="http://schemas.openxmlformats.org/officeDocument/2006/relationships/customXml" Target="../ink/ink190.xml"/><Relationship Id="rId130" Type="http://schemas.openxmlformats.org/officeDocument/2006/relationships/customXml" Target="../ink/ink212.xml"/><Relationship Id="rId151" Type="http://schemas.openxmlformats.org/officeDocument/2006/relationships/image" Target="../media/image220.png"/><Relationship Id="rId172" Type="http://schemas.openxmlformats.org/officeDocument/2006/relationships/customXml" Target="../ink/ink233.xml"/><Relationship Id="rId193" Type="http://schemas.openxmlformats.org/officeDocument/2006/relationships/image" Target="../media/image241.png"/><Relationship Id="rId207" Type="http://schemas.openxmlformats.org/officeDocument/2006/relationships/image" Target="../media/image248.png"/><Relationship Id="rId228" Type="http://schemas.openxmlformats.org/officeDocument/2006/relationships/customXml" Target="../ink/ink261.xml"/><Relationship Id="rId249" Type="http://schemas.openxmlformats.org/officeDocument/2006/relationships/image" Target="../media/image269.png"/><Relationship Id="rId13" Type="http://schemas.openxmlformats.org/officeDocument/2006/relationships/image" Target="../media/image151.png"/><Relationship Id="rId109" Type="http://schemas.openxmlformats.org/officeDocument/2006/relationships/image" Target="../media/image199.png"/><Relationship Id="rId260" Type="http://schemas.openxmlformats.org/officeDocument/2006/relationships/customXml" Target="../ink/ink277.xml"/><Relationship Id="rId281" Type="http://schemas.openxmlformats.org/officeDocument/2006/relationships/image" Target="../media/image285.png"/><Relationship Id="rId34" Type="http://schemas.openxmlformats.org/officeDocument/2006/relationships/customXml" Target="../ink/ink164.xml"/><Relationship Id="rId55" Type="http://schemas.openxmlformats.org/officeDocument/2006/relationships/image" Target="../media/image172.png"/><Relationship Id="rId76" Type="http://schemas.openxmlformats.org/officeDocument/2006/relationships/customXml" Target="../ink/ink185.xml"/><Relationship Id="rId97" Type="http://schemas.openxmlformats.org/officeDocument/2006/relationships/image" Target="../media/image193.png"/><Relationship Id="rId120" Type="http://schemas.openxmlformats.org/officeDocument/2006/relationships/customXml" Target="../ink/ink207.xml"/><Relationship Id="rId141" Type="http://schemas.openxmlformats.org/officeDocument/2006/relationships/image" Target="../media/image215.png"/><Relationship Id="rId7" Type="http://schemas.openxmlformats.org/officeDocument/2006/relationships/image" Target="../media/image148.png"/><Relationship Id="rId162" Type="http://schemas.openxmlformats.org/officeDocument/2006/relationships/customXml" Target="../ink/ink228.xml"/><Relationship Id="rId183" Type="http://schemas.openxmlformats.org/officeDocument/2006/relationships/image" Target="../media/image236.png"/><Relationship Id="rId218" Type="http://schemas.openxmlformats.org/officeDocument/2006/relationships/customXml" Target="../ink/ink256.xml"/><Relationship Id="rId239" Type="http://schemas.openxmlformats.org/officeDocument/2006/relationships/image" Target="../media/image264.png"/><Relationship Id="rId250" Type="http://schemas.openxmlformats.org/officeDocument/2006/relationships/customXml" Target="../ink/ink272.xml"/><Relationship Id="rId271" Type="http://schemas.openxmlformats.org/officeDocument/2006/relationships/image" Target="../media/image280.png"/><Relationship Id="rId292" Type="http://schemas.openxmlformats.org/officeDocument/2006/relationships/customXml" Target="../ink/ink293.xml"/><Relationship Id="rId24" Type="http://schemas.openxmlformats.org/officeDocument/2006/relationships/customXml" Target="../ink/ink159.xml"/><Relationship Id="rId45" Type="http://schemas.openxmlformats.org/officeDocument/2006/relationships/image" Target="../media/image167.png"/><Relationship Id="rId66" Type="http://schemas.openxmlformats.org/officeDocument/2006/relationships/customXml" Target="../ink/ink180.xml"/><Relationship Id="rId87" Type="http://schemas.openxmlformats.org/officeDocument/2006/relationships/image" Target="../media/image188.png"/><Relationship Id="rId110" Type="http://schemas.openxmlformats.org/officeDocument/2006/relationships/customXml" Target="../ink/ink202.xml"/><Relationship Id="rId131" Type="http://schemas.openxmlformats.org/officeDocument/2006/relationships/image" Target="../media/image210.png"/><Relationship Id="rId152" Type="http://schemas.openxmlformats.org/officeDocument/2006/relationships/customXml" Target="../ink/ink223.xml"/><Relationship Id="rId173" Type="http://schemas.openxmlformats.org/officeDocument/2006/relationships/image" Target="../media/image231.png"/><Relationship Id="rId194" Type="http://schemas.openxmlformats.org/officeDocument/2006/relationships/customXml" Target="../ink/ink244.xml"/><Relationship Id="rId208" Type="http://schemas.openxmlformats.org/officeDocument/2006/relationships/customXml" Target="../ink/ink251.xml"/><Relationship Id="rId229" Type="http://schemas.openxmlformats.org/officeDocument/2006/relationships/image" Target="../media/image259.png"/><Relationship Id="rId240" Type="http://schemas.openxmlformats.org/officeDocument/2006/relationships/customXml" Target="../ink/ink267.xml"/><Relationship Id="rId261" Type="http://schemas.openxmlformats.org/officeDocument/2006/relationships/image" Target="../media/image275.png"/><Relationship Id="rId14" Type="http://schemas.openxmlformats.org/officeDocument/2006/relationships/customXml" Target="../ink/ink154.xml"/><Relationship Id="rId35" Type="http://schemas.openxmlformats.org/officeDocument/2006/relationships/image" Target="../media/image162.png"/><Relationship Id="rId56" Type="http://schemas.openxmlformats.org/officeDocument/2006/relationships/customXml" Target="../ink/ink175.xml"/><Relationship Id="rId77" Type="http://schemas.openxmlformats.org/officeDocument/2006/relationships/image" Target="../media/image183.png"/><Relationship Id="rId100" Type="http://schemas.openxmlformats.org/officeDocument/2006/relationships/customXml" Target="../ink/ink197.xml"/><Relationship Id="rId282" Type="http://schemas.openxmlformats.org/officeDocument/2006/relationships/customXml" Target="../ink/ink288.xml"/><Relationship Id="rId8" Type="http://schemas.openxmlformats.org/officeDocument/2006/relationships/customXml" Target="../ink/ink151.xml"/><Relationship Id="rId98" Type="http://schemas.openxmlformats.org/officeDocument/2006/relationships/customXml" Target="../ink/ink196.xml"/><Relationship Id="rId121" Type="http://schemas.openxmlformats.org/officeDocument/2006/relationships/image" Target="../media/image205.png"/><Relationship Id="rId142" Type="http://schemas.openxmlformats.org/officeDocument/2006/relationships/customXml" Target="../ink/ink218.xml"/><Relationship Id="rId163" Type="http://schemas.openxmlformats.org/officeDocument/2006/relationships/image" Target="../media/image226.png"/><Relationship Id="rId184" Type="http://schemas.openxmlformats.org/officeDocument/2006/relationships/customXml" Target="../ink/ink239.xml"/><Relationship Id="rId219" Type="http://schemas.openxmlformats.org/officeDocument/2006/relationships/image" Target="../media/image254.png"/><Relationship Id="rId230" Type="http://schemas.openxmlformats.org/officeDocument/2006/relationships/customXml" Target="../ink/ink262.xml"/><Relationship Id="rId251" Type="http://schemas.openxmlformats.org/officeDocument/2006/relationships/image" Target="../media/image270.png"/><Relationship Id="rId25" Type="http://schemas.openxmlformats.org/officeDocument/2006/relationships/image" Target="../media/image157.png"/><Relationship Id="rId46" Type="http://schemas.openxmlformats.org/officeDocument/2006/relationships/customXml" Target="../ink/ink170.xml"/><Relationship Id="rId67" Type="http://schemas.openxmlformats.org/officeDocument/2006/relationships/image" Target="../media/image178.png"/><Relationship Id="rId272" Type="http://schemas.openxmlformats.org/officeDocument/2006/relationships/customXml" Target="../ink/ink283.xml"/><Relationship Id="rId293" Type="http://schemas.openxmlformats.org/officeDocument/2006/relationships/image" Target="../media/image290.png"/><Relationship Id="rId88" Type="http://schemas.openxmlformats.org/officeDocument/2006/relationships/customXml" Target="../ink/ink191.xml"/><Relationship Id="rId111" Type="http://schemas.openxmlformats.org/officeDocument/2006/relationships/image" Target="../media/image200.png"/><Relationship Id="rId132" Type="http://schemas.openxmlformats.org/officeDocument/2006/relationships/customXml" Target="../ink/ink213.xml"/><Relationship Id="rId153" Type="http://schemas.openxmlformats.org/officeDocument/2006/relationships/image" Target="../media/image221.png"/><Relationship Id="rId174" Type="http://schemas.openxmlformats.org/officeDocument/2006/relationships/customXml" Target="../ink/ink234.xml"/><Relationship Id="rId195" Type="http://schemas.openxmlformats.org/officeDocument/2006/relationships/image" Target="../media/image242.png"/><Relationship Id="rId209" Type="http://schemas.openxmlformats.org/officeDocument/2006/relationships/image" Target="../media/image249.png"/><Relationship Id="rId220" Type="http://schemas.openxmlformats.org/officeDocument/2006/relationships/customXml" Target="../ink/ink257.xml"/><Relationship Id="rId241" Type="http://schemas.openxmlformats.org/officeDocument/2006/relationships/image" Target="../media/image265.png"/><Relationship Id="rId15" Type="http://schemas.openxmlformats.org/officeDocument/2006/relationships/image" Target="../media/image152.png"/><Relationship Id="rId36" Type="http://schemas.openxmlformats.org/officeDocument/2006/relationships/customXml" Target="../ink/ink165.xml"/><Relationship Id="rId57" Type="http://schemas.openxmlformats.org/officeDocument/2006/relationships/image" Target="../media/image173.png"/><Relationship Id="rId262" Type="http://schemas.openxmlformats.org/officeDocument/2006/relationships/customXml" Target="../ink/ink278.xml"/><Relationship Id="rId283" Type="http://schemas.openxmlformats.org/officeDocument/2006/relationships/image" Target="../media/image286.png"/><Relationship Id="rId78" Type="http://schemas.openxmlformats.org/officeDocument/2006/relationships/customXml" Target="../ink/ink186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08.xml"/><Relationship Id="rId143" Type="http://schemas.openxmlformats.org/officeDocument/2006/relationships/image" Target="../media/image216.png"/><Relationship Id="rId164" Type="http://schemas.openxmlformats.org/officeDocument/2006/relationships/customXml" Target="../ink/ink229.xml"/><Relationship Id="rId185" Type="http://schemas.openxmlformats.org/officeDocument/2006/relationships/image" Target="../media/image237.png"/><Relationship Id="rId9" Type="http://schemas.openxmlformats.org/officeDocument/2006/relationships/image" Target="../media/image149.png"/><Relationship Id="rId210" Type="http://schemas.openxmlformats.org/officeDocument/2006/relationships/customXml" Target="../ink/ink252.xml"/><Relationship Id="rId26" Type="http://schemas.openxmlformats.org/officeDocument/2006/relationships/customXml" Target="../ink/ink160.xml"/><Relationship Id="rId231" Type="http://schemas.openxmlformats.org/officeDocument/2006/relationships/image" Target="../media/image260.png"/><Relationship Id="rId252" Type="http://schemas.openxmlformats.org/officeDocument/2006/relationships/customXml" Target="../ink/ink273.xml"/><Relationship Id="rId273" Type="http://schemas.openxmlformats.org/officeDocument/2006/relationships/image" Target="../media/image281.png"/><Relationship Id="rId294" Type="http://schemas.openxmlformats.org/officeDocument/2006/relationships/customXml" Target="../ink/ink294.xml"/><Relationship Id="rId47" Type="http://schemas.openxmlformats.org/officeDocument/2006/relationships/image" Target="../media/image168.png"/><Relationship Id="rId68" Type="http://schemas.openxmlformats.org/officeDocument/2006/relationships/customXml" Target="../ink/ink181.xml"/><Relationship Id="rId89" Type="http://schemas.openxmlformats.org/officeDocument/2006/relationships/image" Target="../media/image189.png"/><Relationship Id="rId112" Type="http://schemas.openxmlformats.org/officeDocument/2006/relationships/customXml" Target="../ink/ink203.xml"/><Relationship Id="rId133" Type="http://schemas.openxmlformats.org/officeDocument/2006/relationships/image" Target="../media/image211.png"/><Relationship Id="rId154" Type="http://schemas.openxmlformats.org/officeDocument/2006/relationships/customXml" Target="../ink/ink224.xml"/><Relationship Id="rId175" Type="http://schemas.openxmlformats.org/officeDocument/2006/relationships/image" Target="../media/image232.png"/><Relationship Id="rId196" Type="http://schemas.openxmlformats.org/officeDocument/2006/relationships/customXml" Target="../ink/ink245.xml"/><Relationship Id="rId200" Type="http://schemas.openxmlformats.org/officeDocument/2006/relationships/customXml" Target="../ink/ink247.xml"/><Relationship Id="rId16" Type="http://schemas.openxmlformats.org/officeDocument/2006/relationships/customXml" Target="../ink/ink155.xml"/><Relationship Id="rId221" Type="http://schemas.openxmlformats.org/officeDocument/2006/relationships/image" Target="../media/image255.png"/><Relationship Id="rId242" Type="http://schemas.openxmlformats.org/officeDocument/2006/relationships/customXml" Target="../ink/ink268.xml"/><Relationship Id="rId263" Type="http://schemas.openxmlformats.org/officeDocument/2006/relationships/image" Target="../media/image276.png"/><Relationship Id="rId284" Type="http://schemas.openxmlformats.org/officeDocument/2006/relationships/customXml" Target="../ink/ink289.xml"/><Relationship Id="rId37" Type="http://schemas.openxmlformats.org/officeDocument/2006/relationships/image" Target="../media/image163.png"/><Relationship Id="rId58" Type="http://schemas.openxmlformats.org/officeDocument/2006/relationships/customXml" Target="../ink/ink176.xml"/><Relationship Id="rId79" Type="http://schemas.openxmlformats.org/officeDocument/2006/relationships/image" Target="../media/image184.png"/><Relationship Id="rId102" Type="http://schemas.openxmlformats.org/officeDocument/2006/relationships/customXml" Target="../ink/ink198.xml"/><Relationship Id="rId123" Type="http://schemas.openxmlformats.org/officeDocument/2006/relationships/image" Target="../media/image206.png"/><Relationship Id="rId144" Type="http://schemas.openxmlformats.org/officeDocument/2006/relationships/customXml" Target="../ink/ink219.xml"/><Relationship Id="rId90" Type="http://schemas.openxmlformats.org/officeDocument/2006/relationships/customXml" Target="../ink/ink192.xml"/><Relationship Id="rId165" Type="http://schemas.openxmlformats.org/officeDocument/2006/relationships/image" Target="../media/image227.png"/><Relationship Id="rId186" Type="http://schemas.openxmlformats.org/officeDocument/2006/relationships/customXml" Target="../ink/ink240.xml"/><Relationship Id="rId211" Type="http://schemas.openxmlformats.org/officeDocument/2006/relationships/image" Target="../media/image250.png"/><Relationship Id="rId232" Type="http://schemas.openxmlformats.org/officeDocument/2006/relationships/customXml" Target="../ink/ink263.xml"/><Relationship Id="rId253" Type="http://schemas.openxmlformats.org/officeDocument/2006/relationships/image" Target="../media/image271.png"/><Relationship Id="rId274" Type="http://schemas.openxmlformats.org/officeDocument/2006/relationships/customXml" Target="../ink/ink284.xml"/><Relationship Id="rId295" Type="http://schemas.openxmlformats.org/officeDocument/2006/relationships/image" Target="../media/image291.png"/><Relationship Id="rId27" Type="http://schemas.openxmlformats.org/officeDocument/2006/relationships/image" Target="../media/image158.png"/><Relationship Id="rId48" Type="http://schemas.openxmlformats.org/officeDocument/2006/relationships/customXml" Target="../ink/ink171.xml"/><Relationship Id="rId69" Type="http://schemas.openxmlformats.org/officeDocument/2006/relationships/image" Target="../media/image179.png"/><Relationship Id="rId113" Type="http://schemas.openxmlformats.org/officeDocument/2006/relationships/image" Target="../media/image201.png"/><Relationship Id="rId134" Type="http://schemas.openxmlformats.org/officeDocument/2006/relationships/customXml" Target="../ink/ink214.xml"/><Relationship Id="rId80" Type="http://schemas.openxmlformats.org/officeDocument/2006/relationships/customXml" Target="../ink/ink187.xml"/><Relationship Id="rId155" Type="http://schemas.openxmlformats.org/officeDocument/2006/relationships/image" Target="../media/image222.png"/><Relationship Id="rId176" Type="http://schemas.openxmlformats.org/officeDocument/2006/relationships/customXml" Target="../ink/ink235.xml"/><Relationship Id="rId197" Type="http://schemas.openxmlformats.org/officeDocument/2006/relationships/image" Target="../media/image243.png"/><Relationship Id="rId201" Type="http://schemas.openxmlformats.org/officeDocument/2006/relationships/image" Target="../media/image245.png"/><Relationship Id="rId222" Type="http://schemas.openxmlformats.org/officeDocument/2006/relationships/customXml" Target="../ink/ink258.xml"/><Relationship Id="rId243" Type="http://schemas.openxmlformats.org/officeDocument/2006/relationships/image" Target="../media/image266.png"/><Relationship Id="rId264" Type="http://schemas.openxmlformats.org/officeDocument/2006/relationships/customXml" Target="../ink/ink279.xml"/><Relationship Id="rId285" Type="http://schemas.openxmlformats.org/officeDocument/2006/relationships/image" Target="../media/image80.png"/><Relationship Id="rId17" Type="http://schemas.openxmlformats.org/officeDocument/2006/relationships/image" Target="../media/image153.png"/><Relationship Id="rId38" Type="http://schemas.openxmlformats.org/officeDocument/2006/relationships/customXml" Target="../ink/ink166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24" Type="http://schemas.openxmlformats.org/officeDocument/2006/relationships/customXml" Target="../ink/ink209.xml"/><Relationship Id="rId70" Type="http://schemas.openxmlformats.org/officeDocument/2006/relationships/customXml" Target="../ink/ink182.xml"/><Relationship Id="rId91" Type="http://schemas.openxmlformats.org/officeDocument/2006/relationships/image" Target="../media/image190.png"/><Relationship Id="rId145" Type="http://schemas.openxmlformats.org/officeDocument/2006/relationships/image" Target="../media/image217.png"/><Relationship Id="rId166" Type="http://schemas.openxmlformats.org/officeDocument/2006/relationships/customXml" Target="../ink/ink230.xml"/><Relationship Id="rId187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53.xml"/><Relationship Id="rId233" Type="http://schemas.openxmlformats.org/officeDocument/2006/relationships/image" Target="../media/image261.png"/><Relationship Id="rId254" Type="http://schemas.openxmlformats.org/officeDocument/2006/relationships/customXml" Target="../ink/ink274.xml"/><Relationship Id="rId28" Type="http://schemas.openxmlformats.org/officeDocument/2006/relationships/customXml" Target="../ink/ink161.xml"/><Relationship Id="rId49" Type="http://schemas.openxmlformats.org/officeDocument/2006/relationships/image" Target="../media/image169.png"/><Relationship Id="rId114" Type="http://schemas.openxmlformats.org/officeDocument/2006/relationships/customXml" Target="../ink/ink204.xml"/><Relationship Id="rId275" Type="http://schemas.openxmlformats.org/officeDocument/2006/relationships/image" Target="../media/image282.png"/><Relationship Id="rId296" Type="http://schemas.openxmlformats.org/officeDocument/2006/relationships/customXml" Target="../ink/ink295.xml"/><Relationship Id="rId60" Type="http://schemas.openxmlformats.org/officeDocument/2006/relationships/customXml" Target="../ink/ink177.xml"/><Relationship Id="rId81" Type="http://schemas.openxmlformats.org/officeDocument/2006/relationships/image" Target="../media/image185.png"/><Relationship Id="rId135" Type="http://schemas.openxmlformats.org/officeDocument/2006/relationships/image" Target="../media/image212.png"/><Relationship Id="rId156" Type="http://schemas.openxmlformats.org/officeDocument/2006/relationships/customXml" Target="../ink/ink225.xml"/><Relationship Id="rId177" Type="http://schemas.openxmlformats.org/officeDocument/2006/relationships/image" Target="../media/image233.png"/><Relationship Id="rId198" Type="http://schemas.openxmlformats.org/officeDocument/2006/relationships/customXml" Target="../ink/ink246.xml"/><Relationship Id="rId202" Type="http://schemas.openxmlformats.org/officeDocument/2006/relationships/customXml" Target="../ink/ink248.xml"/><Relationship Id="rId223" Type="http://schemas.openxmlformats.org/officeDocument/2006/relationships/image" Target="../media/image256.png"/><Relationship Id="rId244" Type="http://schemas.openxmlformats.org/officeDocument/2006/relationships/customXml" Target="../ink/ink269.xml"/><Relationship Id="rId18" Type="http://schemas.openxmlformats.org/officeDocument/2006/relationships/customXml" Target="../ink/ink156.xml"/><Relationship Id="rId39" Type="http://schemas.openxmlformats.org/officeDocument/2006/relationships/image" Target="../media/image164.png"/><Relationship Id="rId265" Type="http://schemas.openxmlformats.org/officeDocument/2006/relationships/image" Target="../media/image277.png"/><Relationship Id="rId286" Type="http://schemas.openxmlformats.org/officeDocument/2006/relationships/customXml" Target="../ink/ink290.xml"/><Relationship Id="rId50" Type="http://schemas.openxmlformats.org/officeDocument/2006/relationships/customXml" Target="../ink/ink172.xml"/><Relationship Id="rId104" Type="http://schemas.openxmlformats.org/officeDocument/2006/relationships/customXml" Target="../ink/ink199.xml"/><Relationship Id="rId125" Type="http://schemas.openxmlformats.org/officeDocument/2006/relationships/image" Target="../media/image207.png"/><Relationship Id="rId146" Type="http://schemas.openxmlformats.org/officeDocument/2006/relationships/customXml" Target="../ink/ink220.xml"/><Relationship Id="rId167" Type="http://schemas.openxmlformats.org/officeDocument/2006/relationships/image" Target="../media/image228.png"/><Relationship Id="rId188" Type="http://schemas.openxmlformats.org/officeDocument/2006/relationships/customXml" Target="../ink/ink241.xml"/><Relationship Id="rId71" Type="http://schemas.openxmlformats.org/officeDocument/2006/relationships/image" Target="../media/image180.png"/><Relationship Id="rId92" Type="http://schemas.openxmlformats.org/officeDocument/2006/relationships/customXml" Target="../ink/ink193.xml"/><Relationship Id="rId213" Type="http://schemas.openxmlformats.org/officeDocument/2006/relationships/image" Target="../media/image251.png"/><Relationship Id="rId234" Type="http://schemas.openxmlformats.org/officeDocument/2006/relationships/customXml" Target="../ink/ink264.xml"/><Relationship Id="rId2" Type="http://schemas.openxmlformats.org/officeDocument/2006/relationships/customXml" Target="../ink/ink148.xml"/><Relationship Id="rId29" Type="http://schemas.openxmlformats.org/officeDocument/2006/relationships/image" Target="../media/image159.png"/><Relationship Id="rId255" Type="http://schemas.openxmlformats.org/officeDocument/2006/relationships/image" Target="../media/image272.png"/><Relationship Id="rId276" Type="http://schemas.openxmlformats.org/officeDocument/2006/relationships/customXml" Target="../ink/ink285.xml"/><Relationship Id="rId297" Type="http://schemas.openxmlformats.org/officeDocument/2006/relationships/image" Target="../media/image292.png"/><Relationship Id="rId40" Type="http://schemas.openxmlformats.org/officeDocument/2006/relationships/customXml" Target="../ink/ink167.xml"/><Relationship Id="rId115" Type="http://schemas.openxmlformats.org/officeDocument/2006/relationships/image" Target="../media/image202.png"/><Relationship Id="rId136" Type="http://schemas.openxmlformats.org/officeDocument/2006/relationships/customXml" Target="../ink/ink215.xml"/><Relationship Id="rId157" Type="http://schemas.openxmlformats.org/officeDocument/2006/relationships/image" Target="../media/image223.png"/><Relationship Id="rId178" Type="http://schemas.openxmlformats.org/officeDocument/2006/relationships/customXml" Target="../ink/ink236.xml"/><Relationship Id="rId61" Type="http://schemas.openxmlformats.org/officeDocument/2006/relationships/image" Target="../media/image175.png"/><Relationship Id="rId82" Type="http://schemas.openxmlformats.org/officeDocument/2006/relationships/customXml" Target="../ink/ink188.xml"/><Relationship Id="rId199" Type="http://schemas.openxmlformats.org/officeDocument/2006/relationships/image" Target="../media/image244.png"/><Relationship Id="rId203" Type="http://schemas.openxmlformats.org/officeDocument/2006/relationships/image" Target="../media/image246.png"/><Relationship Id="rId19" Type="http://schemas.openxmlformats.org/officeDocument/2006/relationships/image" Target="../media/image154.png"/><Relationship Id="rId224" Type="http://schemas.openxmlformats.org/officeDocument/2006/relationships/customXml" Target="../ink/ink259.xml"/><Relationship Id="rId245" Type="http://schemas.openxmlformats.org/officeDocument/2006/relationships/image" Target="../media/image267.png"/><Relationship Id="rId266" Type="http://schemas.openxmlformats.org/officeDocument/2006/relationships/customXml" Target="../ink/ink280.xml"/><Relationship Id="rId287" Type="http://schemas.openxmlformats.org/officeDocument/2006/relationships/image" Target="../media/image287.png"/><Relationship Id="rId30" Type="http://schemas.openxmlformats.org/officeDocument/2006/relationships/customXml" Target="../ink/ink162.xml"/><Relationship Id="rId105" Type="http://schemas.openxmlformats.org/officeDocument/2006/relationships/image" Target="../media/image197.png"/><Relationship Id="rId126" Type="http://schemas.openxmlformats.org/officeDocument/2006/relationships/customXml" Target="../ink/ink210.xml"/><Relationship Id="rId147" Type="http://schemas.openxmlformats.org/officeDocument/2006/relationships/image" Target="../media/image218.png"/><Relationship Id="rId168" Type="http://schemas.openxmlformats.org/officeDocument/2006/relationships/customXml" Target="../ink/ink231.xml"/><Relationship Id="rId51" Type="http://schemas.openxmlformats.org/officeDocument/2006/relationships/image" Target="../media/image170.png"/><Relationship Id="rId72" Type="http://schemas.openxmlformats.org/officeDocument/2006/relationships/customXml" Target="../ink/ink183.xml"/><Relationship Id="rId93" Type="http://schemas.openxmlformats.org/officeDocument/2006/relationships/image" Target="../media/image191.png"/><Relationship Id="rId189" Type="http://schemas.openxmlformats.org/officeDocument/2006/relationships/image" Target="../media/image239.png"/><Relationship Id="rId3" Type="http://schemas.openxmlformats.org/officeDocument/2006/relationships/image" Target="../media/image146.png"/><Relationship Id="rId214" Type="http://schemas.openxmlformats.org/officeDocument/2006/relationships/customXml" Target="../ink/ink254.xml"/><Relationship Id="rId235" Type="http://schemas.openxmlformats.org/officeDocument/2006/relationships/image" Target="../media/image262.png"/><Relationship Id="rId256" Type="http://schemas.openxmlformats.org/officeDocument/2006/relationships/customXml" Target="../ink/ink275.xml"/><Relationship Id="rId277" Type="http://schemas.openxmlformats.org/officeDocument/2006/relationships/image" Target="../media/image283.png"/><Relationship Id="rId298" Type="http://schemas.openxmlformats.org/officeDocument/2006/relationships/customXml" Target="../ink/ink296.xml"/><Relationship Id="rId116" Type="http://schemas.openxmlformats.org/officeDocument/2006/relationships/customXml" Target="../ink/ink205.xml"/><Relationship Id="rId137" Type="http://schemas.openxmlformats.org/officeDocument/2006/relationships/image" Target="../media/image213.png"/><Relationship Id="rId158" Type="http://schemas.openxmlformats.org/officeDocument/2006/relationships/customXml" Target="../ink/ink226.xml"/><Relationship Id="rId20" Type="http://schemas.openxmlformats.org/officeDocument/2006/relationships/customXml" Target="../ink/ink157.xml"/><Relationship Id="rId41" Type="http://schemas.openxmlformats.org/officeDocument/2006/relationships/image" Target="../media/image165.png"/><Relationship Id="rId62" Type="http://schemas.openxmlformats.org/officeDocument/2006/relationships/customXml" Target="../ink/ink178.xml"/><Relationship Id="rId83" Type="http://schemas.openxmlformats.org/officeDocument/2006/relationships/image" Target="../media/image186.png"/><Relationship Id="rId179" Type="http://schemas.openxmlformats.org/officeDocument/2006/relationships/image" Target="../media/image234.png"/><Relationship Id="rId190" Type="http://schemas.openxmlformats.org/officeDocument/2006/relationships/customXml" Target="../ink/ink242.xml"/><Relationship Id="rId204" Type="http://schemas.openxmlformats.org/officeDocument/2006/relationships/customXml" Target="../ink/ink249.xml"/><Relationship Id="rId225" Type="http://schemas.openxmlformats.org/officeDocument/2006/relationships/image" Target="../media/image257.png"/><Relationship Id="rId246" Type="http://schemas.openxmlformats.org/officeDocument/2006/relationships/customXml" Target="../ink/ink270.xml"/><Relationship Id="rId267" Type="http://schemas.openxmlformats.org/officeDocument/2006/relationships/image" Target="../media/image278.png"/><Relationship Id="rId288" Type="http://schemas.openxmlformats.org/officeDocument/2006/relationships/customXml" Target="../ink/ink291.xml"/><Relationship Id="rId106" Type="http://schemas.openxmlformats.org/officeDocument/2006/relationships/customXml" Target="../ink/ink200.xml"/><Relationship Id="rId127" Type="http://schemas.openxmlformats.org/officeDocument/2006/relationships/image" Target="../media/image208.png"/><Relationship Id="rId10" Type="http://schemas.openxmlformats.org/officeDocument/2006/relationships/customXml" Target="../ink/ink152.xml"/><Relationship Id="rId31" Type="http://schemas.openxmlformats.org/officeDocument/2006/relationships/image" Target="../media/image160.png"/><Relationship Id="rId52" Type="http://schemas.openxmlformats.org/officeDocument/2006/relationships/customXml" Target="../ink/ink173.xml"/><Relationship Id="rId73" Type="http://schemas.openxmlformats.org/officeDocument/2006/relationships/image" Target="../media/image181.png"/><Relationship Id="rId94" Type="http://schemas.openxmlformats.org/officeDocument/2006/relationships/customXml" Target="../ink/ink194.xml"/><Relationship Id="rId148" Type="http://schemas.openxmlformats.org/officeDocument/2006/relationships/customXml" Target="../ink/ink221.xml"/><Relationship Id="rId169" Type="http://schemas.openxmlformats.org/officeDocument/2006/relationships/image" Target="../media/image229.png"/><Relationship Id="rId4" Type="http://schemas.openxmlformats.org/officeDocument/2006/relationships/customXml" Target="../ink/ink149.xml"/><Relationship Id="rId180" Type="http://schemas.openxmlformats.org/officeDocument/2006/relationships/customXml" Target="../ink/ink237.xml"/><Relationship Id="rId215" Type="http://schemas.openxmlformats.org/officeDocument/2006/relationships/image" Target="../media/image252.png"/><Relationship Id="rId236" Type="http://schemas.openxmlformats.org/officeDocument/2006/relationships/customXml" Target="../ink/ink265.xml"/><Relationship Id="rId257" Type="http://schemas.openxmlformats.org/officeDocument/2006/relationships/image" Target="../media/image273.png"/><Relationship Id="rId278" Type="http://schemas.openxmlformats.org/officeDocument/2006/relationships/customXml" Target="../ink/ink286.xml"/><Relationship Id="rId42" Type="http://schemas.openxmlformats.org/officeDocument/2006/relationships/customXml" Target="../ink/ink168.xml"/><Relationship Id="rId84" Type="http://schemas.openxmlformats.org/officeDocument/2006/relationships/customXml" Target="../ink/ink189.xml"/><Relationship Id="rId138" Type="http://schemas.openxmlformats.org/officeDocument/2006/relationships/customXml" Target="../ink/ink216.xml"/><Relationship Id="rId191" Type="http://schemas.openxmlformats.org/officeDocument/2006/relationships/image" Target="../media/image240.png"/><Relationship Id="rId205" Type="http://schemas.openxmlformats.org/officeDocument/2006/relationships/image" Target="../media/image247.png"/><Relationship Id="rId247" Type="http://schemas.openxmlformats.org/officeDocument/2006/relationships/image" Target="../media/image268.png"/><Relationship Id="rId107" Type="http://schemas.openxmlformats.org/officeDocument/2006/relationships/image" Target="../media/image198.png"/><Relationship Id="rId289" Type="http://schemas.openxmlformats.org/officeDocument/2006/relationships/image" Target="../media/image288.png"/><Relationship Id="rId11" Type="http://schemas.openxmlformats.org/officeDocument/2006/relationships/image" Target="../media/image150.png"/><Relationship Id="rId53" Type="http://schemas.openxmlformats.org/officeDocument/2006/relationships/image" Target="../media/image171.png"/><Relationship Id="rId149" Type="http://schemas.openxmlformats.org/officeDocument/2006/relationships/image" Target="../media/image219.png"/><Relationship Id="rId95" Type="http://schemas.openxmlformats.org/officeDocument/2006/relationships/image" Target="../media/image192.png"/><Relationship Id="rId160" Type="http://schemas.openxmlformats.org/officeDocument/2006/relationships/customXml" Target="../ink/ink227.xml"/><Relationship Id="rId216" Type="http://schemas.openxmlformats.org/officeDocument/2006/relationships/customXml" Target="../ink/ink255.xml"/><Relationship Id="rId258" Type="http://schemas.openxmlformats.org/officeDocument/2006/relationships/customXml" Target="../ink/ink276.xml"/><Relationship Id="rId22" Type="http://schemas.openxmlformats.org/officeDocument/2006/relationships/customXml" Target="../ink/ink158.xml"/><Relationship Id="rId64" Type="http://schemas.openxmlformats.org/officeDocument/2006/relationships/customXml" Target="../ink/ink179.xml"/><Relationship Id="rId118" Type="http://schemas.openxmlformats.org/officeDocument/2006/relationships/customXml" Target="../ink/ink206.xml"/><Relationship Id="rId171" Type="http://schemas.openxmlformats.org/officeDocument/2006/relationships/image" Target="../media/image230.png"/><Relationship Id="rId227" Type="http://schemas.openxmlformats.org/officeDocument/2006/relationships/image" Target="../media/image258.png"/><Relationship Id="rId269" Type="http://schemas.openxmlformats.org/officeDocument/2006/relationships/image" Target="../media/image279.png"/><Relationship Id="rId33" Type="http://schemas.openxmlformats.org/officeDocument/2006/relationships/image" Target="../media/image161.png"/><Relationship Id="rId129" Type="http://schemas.openxmlformats.org/officeDocument/2006/relationships/image" Target="../media/image209.png"/><Relationship Id="rId280" Type="http://schemas.openxmlformats.org/officeDocument/2006/relationships/customXml" Target="../ink/ink28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1.png"/><Relationship Id="rId21" Type="http://schemas.openxmlformats.org/officeDocument/2006/relationships/image" Target="../media/image303.png"/><Relationship Id="rId42" Type="http://schemas.openxmlformats.org/officeDocument/2006/relationships/customXml" Target="../ink/ink317.xml"/><Relationship Id="rId47" Type="http://schemas.openxmlformats.org/officeDocument/2006/relationships/image" Target="../media/image316.png"/><Relationship Id="rId63" Type="http://schemas.openxmlformats.org/officeDocument/2006/relationships/image" Target="../media/image324.png"/><Relationship Id="rId68" Type="http://schemas.openxmlformats.org/officeDocument/2006/relationships/customXml" Target="../ink/ink330.xml"/><Relationship Id="rId84" Type="http://schemas.openxmlformats.org/officeDocument/2006/relationships/customXml" Target="../ink/ink338.xml"/><Relationship Id="rId89" Type="http://schemas.openxmlformats.org/officeDocument/2006/relationships/image" Target="../media/image337.png"/><Relationship Id="rId112" Type="http://schemas.openxmlformats.org/officeDocument/2006/relationships/customXml" Target="../ink/ink352.xml"/><Relationship Id="rId16" Type="http://schemas.openxmlformats.org/officeDocument/2006/relationships/customXml" Target="../ink/ink304.xml"/><Relationship Id="rId107" Type="http://schemas.openxmlformats.org/officeDocument/2006/relationships/image" Target="../media/image346.png"/><Relationship Id="rId11" Type="http://schemas.openxmlformats.org/officeDocument/2006/relationships/image" Target="../media/image298.png"/><Relationship Id="rId32" Type="http://schemas.openxmlformats.org/officeDocument/2006/relationships/customXml" Target="../ink/ink312.xml"/><Relationship Id="rId37" Type="http://schemas.openxmlformats.org/officeDocument/2006/relationships/image" Target="../media/image311.png"/><Relationship Id="rId53" Type="http://schemas.openxmlformats.org/officeDocument/2006/relationships/image" Target="../media/image319.png"/><Relationship Id="rId58" Type="http://schemas.openxmlformats.org/officeDocument/2006/relationships/customXml" Target="../ink/ink325.xml"/><Relationship Id="rId74" Type="http://schemas.openxmlformats.org/officeDocument/2006/relationships/customXml" Target="../ink/ink333.xml"/><Relationship Id="rId79" Type="http://schemas.openxmlformats.org/officeDocument/2006/relationships/image" Target="../media/image332.png"/><Relationship Id="rId102" Type="http://schemas.openxmlformats.org/officeDocument/2006/relationships/customXml" Target="../ink/ink347.xml"/><Relationship Id="rId123" Type="http://schemas.openxmlformats.org/officeDocument/2006/relationships/image" Target="../media/image354.png"/><Relationship Id="rId128" Type="http://schemas.openxmlformats.org/officeDocument/2006/relationships/customXml" Target="../ink/ink360.xml"/><Relationship Id="rId5" Type="http://schemas.openxmlformats.org/officeDocument/2006/relationships/image" Target="../media/image295.png"/><Relationship Id="rId90" Type="http://schemas.openxmlformats.org/officeDocument/2006/relationships/customXml" Target="../ink/ink341.xml"/><Relationship Id="rId95" Type="http://schemas.openxmlformats.org/officeDocument/2006/relationships/image" Target="../media/image340.png"/><Relationship Id="rId22" Type="http://schemas.openxmlformats.org/officeDocument/2006/relationships/customXml" Target="../ink/ink307.xml"/><Relationship Id="rId27" Type="http://schemas.openxmlformats.org/officeDocument/2006/relationships/image" Target="../media/image306.png"/><Relationship Id="rId43" Type="http://schemas.openxmlformats.org/officeDocument/2006/relationships/image" Target="../media/image314.png"/><Relationship Id="rId48" Type="http://schemas.openxmlformats.org/officeDocument/2006/relationships/customXml" Target="../ink/ink320.xml"/><Relationship Id="rId64" Type="http://schemas.openxmlformats.org/officeDocument/2006/relationships/customXml" Target="../ink/ink328.xml"/><Relationship Id="rId69" Type="http://schemas.openxmlformats.org/officeDocument/2006/relationships/image" Target="../media/image327.png"/><Relationship Id="rId113" Type="http://schemas.openxmlformats.org/officeDocument/2006/relationships/image" Target="../media/image349.png"/><Relationship Id="rId118" Type="http://schemas.openxmlformats.org/officeDocument/2006/relationships/customXml" Target="../ink/ink355.xml"/><Relationship Id="rId80" Type="http://schemas.openxmlformats.org/officeDocument/2006/relationships/customXml" Target="../ink/ink336.xml"/><Relationship Id="rId85" Type="http://schemas.openxmlformats.org/officeDocument/2006/relationships/image" Target="../media/image335.png"/><Relationship Id="rId12" Type="http://schemas.openxmlformats.org/officeDocument/2006/relationships/customXml" Target="../ink/ink302.xml"/><Relationship Id="rId17" Type="http://schemas.openxmlformats.org/officeDocument/2006/relationships/image" Target="../media/image301.png"/><Relationship Id="rId33" Type="http://schemas.openxmlformats.org/officeDocument/2006/relationships/image" Target="../media/image309.png"/><Relationship Id="rId38" Type="http://schemas.openxmlformats.org/officeDocument/2006/relationships/customXml" Target="../ink/ink315.xml"/><Relationship Id="rId59" Type="http://schemas.openxmlformats.org/officeDocument/2006/relationships/image" Target="../media/image322.png"/><Relationship Id="rId103" Type="http://schemas.openxmlformats.org/officeDocument/2006/relationships/image" Target="../media/image344.png"/><Relationship Id="rId108" Type="http://schemas.openxmlformats.org/officeDocument/2006/relationships/customXml" Target="../ink/ink350.xml"/><Relationship Id="rId124" Type="http://schemas.openxmlformats.org/officeDocument/2006/relationships/customXml" Target="../ink/ink358.xml"/><Relationship Id="rId129" Type="http://schemas.openxmlformats.org/officeDocument/2006/relationships/image" Target="../media/image357.png"/><Relationship Id="rId54" Type="http://schemas.openxmlformats.org/officeDocument/2006/relationships/customXml" Target="../ink/ink323.xml"/><Relationship Id="rId70" Type="http://schemas.openxmlformats.org/officeDocument/2006/relationships/customXml" Target="../ink/ink331.xml"/><Relationship Id="rId75" Type="http://schemas.openxmlformats.org/officeDocument/2006/relationships/image" Target="../media/image330.png"/><Relationship Id="rId91" Type="http://schemas.openxmlformats.org/officeDocument/2006/relationships/image" Target="../media/image338.png"/><Relationship Id="rId96" Type="http://schemas.openxmlformats.org/officeDocument/2006/relationships/customXml" Target="../ink/ink34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9.xml"/><Relationship Id="rId23" Type="http://schemas.openxmlformats.org/officeDocument/2006/relationships/image" Target="../media/image304.png"/><Relationship Id="rId28" Type="http://schemas.openxmlformats.org/officeDocument/2006/relationships/customXml" Target="../ink/ink310.xml"/><Relationship Id="rId49" Type="http://schemas.openxmlformats.org/officeDocument/2006/relationships/image" Target="../media/image317.png"/><Relationship Id="rId114" Type="http://schemas.openxmlformats.org/officeDocument/2006/relationships/customXml" Target="../ink/ink353.xml"/><Relationship Id="rId119" Type="http://schemas.openxmlformats.org/officeDocument/2006/relationships/image" Target="../media/image352.png"/><Relationship Id="rId44" Type="http://schemas.openxmlformats.org/officeDocument/2006/relationships/customXml" Target="../ink/ink318.xml"/><Relationship Id="rId60" Type="http://schemas.openxmlformats.org/officeDocument/2006/relationships/customXml" Target="../ink/ink326.xml"/><Relationship Id="rId65" Type="http://schemas.openxmlformats.org/officeDocument/2006/relationships/image" Target="../media/image325.png"/><Relationship Id="rId81" Type="http://schemas.openxmlformats.org/officeDocument/2006/relationships/image" Target="../media/image333.png"/><Relationship Id="rId86" Type="http://schemas.openxmlformats.org/officeDocument/2006/relationships/customXml" Target="../ink/ink339.xml"/><Relationship Id="rId13" Type="http://schemas.openxmlformats.org/officeDocument/2006/relationships/image" Target="../media/image299.png"/><Relationship Id="rId18" Type="http://schemas.openxmlformats.org/officeDocument/2006/relationships/customXml" Target="../ink/ink305.xml"/><Relationship Id="rId39" Type="http://schemas.openxmlformats.org/officeDocument/2006/relationships/image" Target="../media/image312.png"/><Relationship Id="rId109" Type="http://schemas.openxmlformats.org/officeDocument/2006/relationships/image" Target="../media/image347.png"/><Relationship Id="rId34" Type="http://schemas.openxmlformats.org/officeDocument/2006/relationships/customXml" Target="../ink/ink313.xml"/><Relationship Id="rId50" Type="http://schemas.openxmlformats.org/officeDocument/2006/relationships/customXml" Target="../ink/ink321.xml"/><Relationship Id="rId55" Type="http://schemas.openxmlformats.org/officeDocument/2006/relationships/image" Target="../media/image320.png"/><Relationship Id="rId76" Type="http://schemas.openxmlformats.org/officeDocument/2006/relationships/customXml" Target="../ink/ink334.xml"/><Relationship Id="rId97" Type="http://schemas.openxmlformats.org/officeDocument/2006/relationships/image" Target="../media/image341.png"/><Relationship Id="rId104" Type="http://schemas.openxmlformats.org/officeDocument/2006/relationships/customXml" Target="../ink/ink348.xml"/><Relationship Id="rId120" Type="http://schemas.openxmlformats.org/officeDocument/2006/relationships/customXml" Target="../ink/ink356.xml"/><Relationship Id="rId125" Type="http://schemas.openxmlformats.org/officeDocument/2006/relationships/image" Target="../media/image355.png"/><Relationship Id="rId7" Type="http://schemas.openxmlformats.org/officeDocument/2006/relationships/image" Target="../media/image296.png"/><Relationship Id="rId71" Type="http://schemas.openxmlformats.org/officeDocument/2006/relationships/image" Target="../media/image328.png"/><Relationship Id="rId92" Type="http://schemas.openxmlformats.org/officeDocument/2006/relationships/customXml" Target="../ink/ink342.xml"/><Relationship Id="rId2" Type="http://schemas.openxmlformats.org/officeDocument/2006/relationships/customXml" Target="../ink/ink297.xml"/><Relationship Id="rId29" Type="http://schemas.openxmlformats.org/officeDocument/2006/relationships/image" Target="../media/image307.png"/><Relationship Id="rId24" Type="http://schemas.openxmlformats.org/officeDocument/2006/relationships/customXml" Target="../ink/ink308.xml"/><Relationship Id="rId40" Type="http://schemas.openxmlformats.org/officeDocument/2006/relationships/customXml" Target="../ink/ink316.xml"/><Relationship Id="rId45" Type="http://schemas.openxmlformats.org/officeDocument/2006/relationships/image" Target="../media/image315.png"/><Relationship Id="rId66" Type="http://schemas.openxmlformats.org/officeDocument/2006/relationships/customXml" Target="../ink/ink329.xml"/><Relationship Id="rId87" Type="http://schemas.openxmlformats.org/officeDocument/2006/relationships/image" Target="../media/image336.png"/><Relationship Id="rId110" Type="http://schemas.openxmlformats.org/officeDocument/2006/relationships/customXml" Target="../ink/ink351.xml"/><Relationship Id="rId115" Type="http://schemas.openxmlformats.org/officeDocument/2006/relationships/image" Target="../media/image350.png"/><Relationship Id="rId61" Type="http://schemas.openxmlformats.org/officeDocument/2006/relationships/image" Target="../media/image323.png"/><Relationship Id="rId82" Type="http://schemas.openxmlformats.org/officeDocument/2006/relationships/customXml" Target="../ink/ink337.xml"/><Relationship Id="rId19" Type="http://schemas.openxmlformats.org/officeDocument/2006/relationships/image" Target="../media/image302.png"/><Relationship Id="rId14" Type="http://schemas.openxmlformats.org/officeDocument/2006/relationships/customXml" Target="../ink/ink303.xml"/><Relationship Id="rId30" Type="http://schemas.openxmlformats.org/officeDocument/2006/relationships/customXml" Target="../ink/ink311.xml"/><Relationship Id="rId35" Type="http://schemas.openxmlformats.org/officeDocument/2006/relationships/image" Target="../media/image310.png"/><Relationship Id="rId56" Type="http://schemas.openxmlformats.org/officeDocument/2006/relationships/customXml" Target="../ink/ink324.xml"/><Relationship Id="rId77" Type="http://schemas.openxmlformats.org/officeDocument/2006/relationships/image" Target="../media/image331.png"/><Relationship Id="rId100" Type="http://schemas.openxmlformats.org/officeDocument/2006/relationships/customXml" Target="../ink/ink346.xml"/><Relationship Id="rId105" Type="http://schemas.openxmlformats.org/officeDocument/2006/relationships/image" Target="../media/image345.png"/><Relationship Id="rId126" Type="http://schemas.openxmlformats.org/officeDocument/2006/relationships/customXml" Target="../ink/ink359.xml"/><Relationship Id="rId8" Type="http://schemas.openxmlformats.org/officeDocument/2006/relationships/customXml" Target="../ink/ink300.xml"/><Relationship Id="rId51" Type="http://schemas.openxmlformats.org/officeDocument/2006/relationships/image" Target="../media/image318.png"/><Relationship Id="rId72" Type="http://schemas.openxmlformats.org/officeDocument/2006/relationships/customXml" Target="../ink/ink332.xml"/><Relationship Id="rId93" Type="http://schemas.openxmlformats.org/officeDocument/2006/relationships/image" Target="../media/image339.png"/><Relationship Id="rId98" Type="http://schemas.openxmlformats.org/officeDocument/2006/relationships/customXml" Target="../ink/ink345.xml"/><Relationship Id="rId121" Type="http://schemas.openxmlformats.org/officeDocument/2006/relationships/image" Target="../media/image353.png"/><Relationship Id="rId3" Type="http://schemas.openxmlformats.org/officeDocument/2006/relationships/image" Target="../media/image294.png"/><Relationship Id="rId25" Type="http://schemas.openxmlformats.org/officeDocument/2006/relationships/image" Target="../media/image305.png"/><Relationship Id="rId46" Type="http://schemas.openxmlformats.org/officeDocument/2006/relationships/customXml" Target="../ink/ink319.xml"/><Relationship Id="rId67" Type="http://schemas.openxmlformats.org/officeDocument/2006/relationships/image" Target="../media/image326.png"/><Relationship Id="rId116" Type="http://schemas.openxmlformats.org/officeDocument/2006/relationships/customXml" Target="../ink/ink354.xml"/><Relationship Id="rId20" Type="http://schemas.openxmlformats.org/officeDocument/2006/relationships/customXml" Target="../ink/ink306.xml"/><Relationship Id="rId41" Type="http://schemas.openxmlformats.org/officeDocument/2006/relationships/image" Target="../media/image313.png"/><Relationship Id="rId62" Type="http://schemas.openxmlformats.org/officeDocument/2006/relationships/customXml" Target="../ink/ink327.xml"/><Relationship Id="rId83" Type="http://schemas.openxmlformats.org/officeDocument/2006/relationships/image" Target="../media/image334.png"/><Relationship Id="rId88" Type="http://schemas.openxmlformats.org/officeDocument/2006/relationships/customXml" Target="../ink/ink340.xml"/><Relationship Id="rId111" Type="http://schemas.openxmlformats.org/officeDocument/2006/relationships/image" Target="../media/image348.png"/><Relationship Id="rId15" Type="http://schemas.openxmlformats.org/officeDocument/2006/relationships/image" Target="../media/image300.png"/><Relationship Id="rId36" Type="http://schemas.openxmlformats.org/officeDocument/2006/relationships/customXml" Target="../ink/ink314.xml"/><Relationship Id="rId57" Type="http://schemas.openxmlformats.org/officeDocument/2006/relationships/image" Target="../media/image321.png"/><Relationship Id="rId106" Type="http://schemas.openxmlformats.org/officeDocument/2006/relationships/customXml" Target="../ink/ink349.xml"/><Relationship Id="rId127" Type="http://schemas.openxmlformats.org/officeDocument/2006/relationships/image" Target="../media/image356.png"/><Relationship Id="rId10" Type="http://schemas.openxmlformats.org/officeDocument/2006/relationships/customXml" Target="../ink/ink301.xml"/><Relationship Id="rId31" Type="http://schemas.openxmlformats.org/officeDocument/2006/relationships/image" Target="../media/image308.png"/><Relationship Id="rId52" Type="http://schemas.openxmlformats.org/officeDocument/2006/relationships/customXml" Target="../ink/ink322.xml"/><Relationship Id="rId73" Type="http://schemas.openxmlformats.org/officeDocument/2006/relationships/image" Target="../media/image329.png"/><Relationship Id="rId78" Type="http://schemas.openxmlformats.org/officeDocument/2006/relationships/customXml" Target="../ink/ink335.xml"/><Relationship Id="rId94" Type="http://schemas.openxmlformats.org/officeDocument/2006/relationships/customXml" Target="../ink/ink343.xml"/><Relationship Id="rId99" Type="http://schemas.openxmlformats.org/officeDocument/2006/relationships/image" Target="../media/image342.png"/><Relationship Id="rId101" Type="http://schemas.openxmlformats.org/officeDocument/2006/relationships/image" Target="../media/image343.png"/><Relationship Id="rId122" Type="http://schemas.openxmlformats.org/officeDocument/2006/relationships/customXml" Target="../ink/ink357.xml"/><Relationship Id="rId4" Type="http://schemas.openxmlformats.org/officeDocument/2006/relationships/customXml" Target="../ink/ink298.xml"/><Relationship Id="rId9" Type="http://schemas.openxmlformats.org/officeDocument/2006/relationships/image" Target="../media/image297.png"/><Relationship Id="rId26" Type="http://schemas.openxmlformats.org/officeDocument/2006/relationships/customXml" Target="../ink/ink30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5.png"/><Relationship Id="rId21" Type="http://schemas.openxmlformats.org/officeDocument/2006/relationships/image" Target="../media/image367.png"/><Relationship Id="rId42" Type="http://schemas.openxmlformats.org/officeDocument/2006/relationships/customXml" Target="../ink/ink381.xml"/><Relationship Id="rId63" Type="http://schemas.openxmlformats.org/officeDocument/2006/relationships/image" Target="../media/image388.png"/><Relationship Id="rId84" Type="http://schemas.openxmlformats.org/officeDocument/2006/relationships/customXml" Target="../ink/ink402.xml"/><Relationship Id="rId138" Type="http://schemas.openxmlformats.org/officeDocument/2006/relationships/customXml" Target="../ink/ink429.xml"/><Relationship Id="rId159" Type="http://schemas.openxmlformats.org/officeDocument/2006/relationships/image" Target="../media/image436.png"/><Relationship Id="rId170" Type="http://schemas.openxmlformats.org/officeDocument/2006/relationships/customXml" Target="../ink/ink445.xml"/><Relationship Id="rId191" Type="http://schemas.openxmlformats.org/officeDocument/2006/relationships/image" Target="../media/image452.png"/><Relationship Id="rId205" Type="http://schemas.openxmlformats.org/officeDocument/2006/relationships/image" Target="../media/image459.png"/><Relationship Id="rId226" Type="http://schemas.openxmlformats.org/officeDocument/2006/relationships/customXml" Target="../ink/ink473.xml"/><Relationship Id="rId247" Type="http://schemas.openxmlformats.org/officeDocument/2006/relationships/image" Target="../media/image480.png"/><Relationship Id="rId107" Type="http://schemas.openxmlformats.org/officeDocument/2006/relationships/image" Target="../media/image410.png"/><Relationship Id="rId11" Type="http://schemas.openxmlformats.org/officeDocument/2006/relationships/image" Target="../media/image362.png"/><Relationship Id="rId32" Type="http://schemas.openxmlformats.org/officeDocument/2006/relationships/customXml" Target="../ink/ink376.xml"/><Relationship Id="rId53" Type="http://schemas.openxmlformats.org/officeDocument/2006/relationships/image" Target="../media/image383.png"/><Relationship Id="rId74" Type="http://schemas.openxmlformats.org/officeDocument/2006/relationships/customXml" Target="../ink/ink397.xml"/><Relationship Id="rId128" Type="http://schemas.openxmlformats.org/officeDocument/2006/relationships/customXml" Target="../ink/ink424.xml"/><Relationship Id="rId149" Type="http://schemas.openxmlformats.org/officeDocument/2006/relationships/image" Target="../media/image431.png"/><Relationship Id="rId5" Type="http://schemas.openxmlformats.org/officeDocument/2006/relationships/image" Target="../media/image359.png"/><Relationship Id="rId95" Type="http://schemas.openxmlformats.org/officeDocument/2006/relationships/image" Target="../media/image404.png"/><Relationship Id="rId160" Type="http://schemas.openxmlformats.org/officeDocument/2006/relationships/customXml" Target="../ink/ink440.xml"/><Relationship Id="rId181" Type="http://schemas.openxmlformats.org/officeDocument/2006/relationships/image" Target="../media/image447.png"/><Relationship Id="rId216" Type="http://schemas.openxmlformats.org/officeDocument/2006/relationships/customXml" Target="../ink/ink468.xml"/><Relationship Id="rId237" Type="http://schemas.openxmlformats.org/officeDocument/2006/relationships/image" Target="../media/image475.png"/><Relationship Id="rId258" Type="http://schemas.openxmlformats.org/officeDocument/2006/relationships/customXml" Target="../ink/ink489.xml"/><Relationship Id="rId22" Type="http://schemas.openxmlformats.org/officeDocument/2006/relationships/customXml" Target="../ink/ink371.xml"/><Relationship Id="rId43" Type="http://schemas.openxmlformats.org/officeDocument/2006/relationships/image" Target="../media/image378.png"/><Relationship Id="rId64" Type="http://schemas.openxmlformats.org/officeDocument/2006/relationships/customXml" Target="../ink/ink392.xml"/><Relationship Id="rId118" Type="http://schemas.openxmlformats.org/officeDocument/2006/relationships/customXml" Target="../ink/ink419.xml"/><Relationship Id="rId139" Type="http://schemas.openxmlformats.org/officeDocument/2006/relationships/image" Target="../media/image426.png"/><Relationship Id="rId85" Type="http://schemas.openxmlformats.org/officeDocument/2006/relationships/image" Target="../media/image399.png"/><Relationship Id="rId150" Type="http://schemas.openxmlformats.org/officeDocument/2006/relationships/customXml" Target="../ink/ink435.xml"/><Relationship Id="rId171" Type="http://schemas.openxmlformats.org/officeDocument/2006/relationships/image" Target="../media/image442.png"/><Relationship Id="rId192" Type="http://schemas.openxmlformats.org/officeDocument/2006/relationships/customXml" Target="../ink/ink456.xml"/><Relationship Id="rId206" Type="http://schemas.openxmlformats.org/officeDocument/2006/relationships/customXml" Target="../ink/ink463.xml"/><Relationship Id="rId227" Type="http://schemas.openxmlformats.org/officeDocument/2006/relationships/image" Target="../media/image470.png"/><Relationship Id="rId248" Type="http://schemas.openxmlformats.org/officeDocument/2006/relationships/customXml" Target="../ink/ink484.xml"/><Relationship Id="rId12" Type="http://schemas.openxmlformats.org/officeDocument/2006/relationships/customXml" Target="../ink/ink366.xml"/><Relationship Id="rId33" Type="http://schemas.openxmlformats.org/officeDocument/2006/relationships/image" Target="../media/image373.png"/><Relationship Id="rId108" Type="http://schemas.openxmlformats.org/officeDocument/2006/relationships/customXml" Target="../ink/ink414.xml"/><Relationship Id="rId129" Type="http://schemas.openxmlformats.org/officeDocument/2006/relationships/image" Target="../media/image421.png"/><Relationship Id="rId54" Type="http://schemas.openxmlformats.org/officeDocument/2006/relationships/customXml" Target="../ink/ink387.xml"/><Relationship Id="rId75" Type="http://schemas.openxmlformats.org/officeDocument/2006/relationships/image" Target="../media/image394.png"/><Relationship Id="rId96" Type="http://schemas.openxmlformats.org/officeDocument/2006/relationships/customXml" Target="../ink/ink408.xml"/><Relationship Id="rId140" Type="http://schemas.openxmlformats.org/officeDocument/2006/relationships/customXml" Target="../ink/ink430.xml"/><Relationship Id="rId161" Type="http://schemas.openxmlformats.org/officeDocument/2006/relationships/image" Target="../media/image437.png"/><Relationship Id="rId182" Type="http://schemas.openxmlformats.org/officeDocument/2006/relationships/customXml" Target="../ink/ink451.xml"/><Relationship Id="rId217" Type="http://schemas.openxmlformats.org/officeDocument/2006/relationships/image" Target="../media/image465.png"/><Relationship Id="rId6" Type="http://schemas.openxmlformats.org/officeDocument/2006/relationships/customXml" Target="../ink/ink363.xml"/><Relationship Id="rId238" Type="http://schemas.openxmlformats.org/officeDocument/2006/relationships/customXml" Target="../ink/ink479.xml"/><Relationship Id="rId259" Type="http://schemas.openxmlformats.org/officeDocument/2006/relationships/image" Target="../media/image486.png"/><Relationship Id="rId23" Type="http://schemas.openxmlformats.org/officeDocument/2006/relationships/image" Target="../media/image368.png"/><Relationship Id="rId119" Type="http://schemas.openxmlformats.org/officeDocument/2006/relationships/image" Target="../media/image416.png"/><Relationship Id="rId44" Type="http://schemas.openxmlformats.org/officeDocument/2006/relationships/customXml" Target="../ink/ink382.xml"/><Relationship Id="rId65" Type="http://schemas.openxmlformats.org/officeDocument/2006/relationships/image" Target="../media/image389.png"/><Relationship Id="rId86" Type="http://schemas.openxmlformats.org/officeDocument/2006/relationships/customXml" Target="../ink/ink403.xml"/><Relationship Id="rId130" Type="http://schemas.openxmlformats.org/officeDocument/2006/relationships/customXml" Target="../ink/ink425.xml"/><Relationship Id="rId151" Type="http://schemas.openxmlformats.org/officeDocument/2006/relationships/image" Target="../media/image432.png"/><Relationship Id="rId172" Type="http://schemas.openxmlformats.org/officeDocument/2006/relationships/customXml" Target="../ink/ink446.xml"/><Relationship Id="rId193" Type="http://schemas.openxmlformats.org/officeDocument/2006/relationships/image" Target="../media/image453.png"/><Relationship Id="rId207" Type="http://schemas.openxmlformats.org/officeDocument/2006/relationships/image" Target="../media/image460.png"/><Relationship Id="rId228" Type="http://schemas.openxmlformats.org/officeDocument/2006/relationships/customXml" Target="../ink/ink474.xml"/><Relationship Id="rId249" Type="http://schemas.openxmlformats.org/officeDocument/2006/relationships/image" Target="../media/image481.png"/><Relationship Id="rId13" Type="http://schemas.openxmlformats.org/officeDocument/2006/relationships/image" Target="../media/image363.png"/><Relationship Id="rId109" Type="http://schemas.openxmlformats.org/officeDocument/2006/relationships/image" Target="../media/image411.png"/><Relationship Id="rId34" Type="http://schemas.openxmlformats.org/officeDocument/2006/relationships/customXml" Target="../ink/ink377.xml"/><Relationship Id="rId55" Type="http://schemas.openxmlformats.org/officeDocument/2006/relationships/image" Target="../media/image384.png"/><Relationship Id="rId76" Type="http://schemas.openxmlformats.org/officeDocument/2006/relationships/customXml" Target="../ink/ink398.xml"/><Relationship Id="rId97" Type="http://schemas.openxmlformats.org/officeDocument/2006/relationships/image" Target="../media/image405.png"/><Relationship Id="rId120" Type="http://schemas.openxmlformats.org/officeDocument/2006/relationships/customXml" Target="../ink/ink420.xml"/><Relationship Id="rId141" Type="http://schemas.openxmlformats.org/officeDocument/2006/relationships/image" Target="../media/image427.png"/><Relationship Id="rId7" Type="http://schemas.openxmlformats.org/officeDocument/2006/relationships/image" Target="../media/image360.png"/><Relationship Id="rId162" Type="http://schemas.openxmlformats.org/officeDocument/2006/relationships/customXml" Target="../ink/ink441.xml"/><Relationship Id="rId183" Type="http://schemas.openxmlformats.org/officeDocument/2006/relationships/image" Target="../media/image448.png"/><Relationship Id="rId218" Type="http://schemas.openxmlformats.org/officeDocument/2006/relationships/customXml" Target="../ink/ink469.xml"/><Relationship Id="rId239" Type="http://schemas.openxmlformats.org/officeDocument/2006/relationships/image" Target="../media/image476.png"/><Relationship Id="rId250" Type="http://schemas.openxmlformats.org/officeDocument/2006/relationships/customXml" Target="../ink/ink485.xml"/><Relationship Id="rId24" Type="http://schemas.openxmlformats.org/officeDocument/2006/relationships/customXml" Target="../ink/ink372.xml"/><Relationship Id="rId45" Type="http://schemas.openxmlformats.org/officeDocument/2006/relationships/image" Target="../media/image379.png"/><Relationship Id="rId66" Type="http://schemas.openxmlformats.org/officeDocument/2006/relationships/customXml" Target="../ink/ink393.xml"/><Relationship Id="rId87" Type="http://schemas.openxmlformats.org/officeDocument/2006/relationships/image" Target="../media/image400.png"/><Relationship Id="rId110" Type="http://schemas.openxmlformats.org/officeDocument/2006/relationships/customXml" Target="../ink/ink415.xml"/><Relationship Id="rId131" Type="http://schemas.openxmlformats.org/officeDocument/2006/relationships/image" Target="../media/image422.png"/><Relationship Id="rId152" Type="http://schemas.openxmlformats.org/officeDocument/2006/relationships/customXml" Target="../ink/ink436.xml"/><Relationship Id="rId173" Type="http://schemas.openxmlformats.org/officeDocument/2006/relationships/image" Target="../media/image443.png"/><Relationship Id="rId194" Type="http://schemas.openxmlformats.org/officeDocument/2006/relationships/customXml" Target="../ink/ink457.xml"/><Relationship Id="rId208" Type="http://schemas.openxmlformats.org/officeDocument/2006/relationships/customXml" Target="../ink/ink464.xml"/><Relationship Id="rId229" Type="http://schemas.openxmlformats.org/officeDocument/2006/relationships/image" Target="../media/image471.png"/><Relationship Id="rId240" Type="http://schemas.openxmlformats.org/officeDocument/2006/relationships/customXml" Target="../ink/ink480.xml"/><Relationship Id="rId14" Type="http://schemas.openxmlformats.org/officeDocument/2006/relationships/customXml" Target="../ink/ink367.xml"/><Relationship Id="rId35" Type="http://schemas.openxmlformats.org/officeDocument/2006/relationships/image" Target="../media/image374.png"/><Relationship Id="rId56" Type="http://schemas.openxmlformats.org/officeDocument/2006/relationships/customXml" Target="../ink/ink388.xml"/><Relationship Id="rId77" Type="http://schemas.openxmlformats.org/officeDocument/2006/relationships/image" Target="../media/image395.png"/><Relationship Id="rId100" Type="http://schemas.openxmlformats.org/officeDocument/2006/relationships/customXml" Target="../ink/ink410.xml"/><Relationship Id="rId8" Type="http://schemas.openxmlformats.org/officeDocument/2006/relationships/customXml" Target="../ink/ink364.xml"/><Relationship Id="rId98" Type="http://schemas.openxmlformats.org/officeDocument/2006/relationships/customXml" Target="../ink/ink409.xml"/><Relationship Id="rId121" Type="http://schemas.openxmlformats.org/officeDocument/2006/relationships/image" Target="../media/image417.png"/><Relationship Id="rId142" Type="http://schemas.openxmlformats.org/officeDocument/2006/relationships/customXml" Target="../ink/ink431.xml"/><Relationship Id="rId163" Type="http://schemas.openxmlformats.org/officeDocument/2006/relationships/image" Target="../media/image438.png"/><Relationship Id="rId184" Type="http://schemas.openxmlformats.org/officeDocument/2006/relationships/customXml" Target="../ink/ink452.xml"/><Relationship Id="rId219" Type="http://schemas.openxmlformats.org/officeDocument/2006/relationships/image" Target="../media/image466.png"/><Relationship Id="rId230" Type="http://schemas.openxmlformats.org/officeDocument/2006/relationships/customXml" Target="../ink/ink475.xml"/><Relationship Id="rId251" Type="http://schemas.openxmlformats.org/officeDocument/2006/relationships/image" Target="../media/image482.png"/><Relationship Id="rId25" Type="http://schemas.openxmlformats.org/officeDocument/2006/relationships/image" Target="../media/image369.png"/><Relationship Id="rId46" Type="http://schemas.openxmlformats.org/officeDocument/2006/relationships/customXml" Target="../ink/ink383.xml"/><Relationship Id="rId67" Type="http://schemas.openxmlformats.org/officeDocument/2006/relationships/image" Target="../media/image390.png"/><Relationship Id="rId88" Type="http://schemas.openxmlformats.org/officeDocument/2006/relationships/customXml" Target="../ink/ink404.xml"/><Relationship Id="rId111" Type="http://schemas.openxmlformats.org/officeDocument/2006/relationships/image" Target="../media/image412.png"/><Relationship Id="rId132" Type="http://schemas.openxmlformats.org/officeDocument/2006/relationships/customXml" Target="../ink/ink426.xml"/><Relationship Id="rId153" Type="http://schemas.openxmlformats.org/officeDocument/2006/relationships/image" Target="../media/image433.png"/><Relationship Id="rId174" Type="http://schemas.openxmlformats.org/officeDocument/2006/relationships/customXml" Target="../ink/ink447.xml"/><Relationship Id="rId195" Type="http://schemas.openxmlformats.org/officeDocument/2006/relationships/image" Target="../media/image454.png"/><Relationship Id="rId209" Type="http://schemas.openxmlformats.org/officeDocument/2006/relationships/image" Target="../media/image461.png"/><Relationship Id="rId220" Type="http://schemas.openxmlformats.org/officeDocument/2006/relationships/customXml" Target="../ink/ink470.xml"/><Relationship Id="rId241" Type="http://schemas.openxmlformats.org/officeDocument/2006/relationships/image" Target="../media/image477.png"/><Relationship Id="rId15" Type="http://schemas.openxmlformats.org/officeDocument/2006/relationships/image" Target="../media/image364.png"/><Relationship Id="rId36" Type="http://schemas.openxmlformats.org/officeDocument/2006/relationships/customXml" Target="../ink/ink378.xml"/><Relationship Id="rId57" Type="http://schemas.openxmlformats.org/officeDocument/2006/relationships/image" Target="../media/image385.png"/><Relationship Id="rId78" Type="http://schemas.openxmlformats.org/officeDocument/2006/relationships/customXml" Target="../ink/ink399.xml"/><Relationship Id="rId99" Type="http://schemas.openxmlformats.org/officeDocument/2006/relationships/image" Target="../media/image406.png"/><Relationship Id="rId101" Type="http://schemas.openxmlformats.org/officeDocument/2006/relationships/image" Target="../media/image407.png"/><Relationship Id="rId122" Type="http://schemas.openxmlformats.org/officeDocument/2006/relationships/customXml" Target="../ink/ink421.xml"/><Relationship Id="rId143" Type="http://schemas.openxmlformats.org/officeDocument/2006/relationships/image" Target="../media/image428.png"/><Relationship Id="rId164" Type="http://schemas.openxmlformats.org/officeDocument/2006/relationships/customXml" Target="../ink/ink442.xml"/><Relationship Id="rId185" Type="http://schemas.openxmlformats.org/officeDocument/2006/relationships/image" Target="../media/image449.png"/><Relationship Id="rId9" Type="http://schemas.openxmlformats.org/officeDocument/2006/relationships/image" Target="../media/image361.png"/><Relationship Id="rId210" Type="http://schemas.openxmlformats.org/officeDocument/2006/relationships/customXml" Target="../ink/ink465.xml"/><Relationship Id="rId26" Type="http://schemas.openxmlformats.org/officeDocument/2006/relationships/customXml" Target="../ink/ink373.xml"/><Relationship Id="rId231" Type="http://schemas.openxmlformats.org/officeDocument/2006/relationships/image" Target="../media/image472.png"/><Relationship Id="rId252" Type="http://schemas.openxmlformats.org/officeDocument/2006/relationships/customXml" Target="../ink/ink486.xml"/><Relationship Id="rId47" Type="http://schemas.openxmlformats.org/officeDocument/2006/relationships/image" Target="../media/image380.png"/><Relationship Id="rId68" Type="http://schemas.openxmlformats.org/officeDocument/2006/relationships/customXml" Target="../ink/ink394.xml"/><Relationship Id="rId89" Type="http://schemas.openxmlformats.org/officeDocument/2006/relationships/image" Target="../media/image401.png"/><Relationship Id="rId112" Type="http://schemas.openxmlformats.org/officeDocument/2006/relationships/customXml" Target="../ink/ink416.xml"/><Relationship Id="rId133" Type="http://schemas.openxmlformats.org/officeDocument/2006/relationships/image" Target="../media/image423.png"/><Relationship Id="rId154" Type="http://schemas.openxmlformats.org/officeDocument/2006/relationships/customXml" Target="../ink/ink437.xml"/><Relationship Id="rId175" Type="http://schemas.openxmlformats.org/officeDocument/2006/relationships/image" Target="../media/image444.png"/><Relationship Id="rId196" Type="http://schemas.openxmlformats.org/officeDocument/2006/relationships/customXml" Target="../ink/ink458.xml"/><Relationship Id="rId200" Type="http://schemas.openxmlformats.org/officeDocument/2006/relationships/customXml" Target="../ink/ink460.xml"/><Relationship Id="rId16" Type="http://schemas.openxmlformats.org/officeDocument/2006/relationships/customXml" Target="../ink/ink368.xml"/><Relationship Id="rId221" Type="http://schemas.openxmlformats.org/officeDocument/2006/relationships/image" Target="../media/image467.png"/><Relationship Id="rId242" Type="http://schemas.openxmlformats.org/officeDocument/2006/relationships/customXml" Target="../ink/ink481.xml"/><Relationship Id="rId37" Type="http://schemas.openxmlformats.org/officeDocument/2006/relationships/image" Target="../media/image375.png"/><Relationship Id="rId58" Type="http://schemas.openxmlformats.org/officeDocument/2006/relationships/customXml" Target="../ink/ink389.xml"/><Relationship Id="rId79" Type="http://schemas.openxmlformats.org/officeDocument/2006/relationships/image" Target="../media/image396.png"/><Relationship Id="rId102" Type="http://schemas.openxmlformats.org/officeDocument/2006/relationships/customXml" Target="../ink/ink411.xml"/><Relationship Id="rId123" Type="http://schemas.openxmlformats.org/officeDocument/2006/relationships/image" Target="../media/image418.png"/><Relationship Id="rId144" Type="http://schemas.openxmlformats.org/officeDocument/2006/relationships/customXml" Target="../ink/ink432.xml"/><Relationship Id="rId90" Type="http://schemas.openxmlformats.org/officeDocument/2006/relationships/customXml" Target="../ink/ink405.xml"/><Relationship Id="rId165" Type="http://schemas.openxmlformats.org/officeDocument/2006/relationships/image" Target="../media/image439.png"/><Relationship Id="rId186" Type="http://schemas.openxmlformats.org/officeDocument/2006/relationships/customXml" Target="../ink/ink453.xml"/><Relationship Id="rId211" Type="http://schemas.openxmlformats.org/officeDocument/2006/relationships/image" Target="../media/image462.png"/><Relationship Id="rId232" Type="http://schemas.openxmlformats.org/officeDocument/2006/relationships/customXml" Target="../ink/ink476.xml"/><Relationship Id="rId253" Type="http://schemas.openxmlformats.org/officeDocument/2006/relationships/image" Target="../media/image483.png"/><Relationship Id="rId27" Type="http://schemas.openxmlformats.org/officeDocument/2006/relationships/image" Target="../media/image370.png"/><Relationship Id="rId48" Type="http://schemas.openxmlformats.org/officeDocument/2006/relationships/customXml" Target="../ink/ink384.xml"/><Relationship Id="rId69" Type="http://schemas.openxmlformats.org/officeDocument/2006/relationships/image" Target="../media/image391.png"/><Relationship Id="rId113" Type="http://schemas.openxmlformats.org/officeDocument/2006/relationships/image" Target="../media/image413.png"/><Relationship Id="rId134" Type="http://schemas.openxmlformats.org/officeDocument/2006/relationships/customXml" Target="../ink/ink427.xml"/><Relationship Id="rId80" Type="http://schemas.openxmlformats.org/officeDocument/2006/relationships/customXml" Target="../ink/ink400.xml"/><Relationship Id="rId155" Type="http://schemas.openxmlformats.org/officeDocument/2006/relationships/image" Target="../media/image434.png"/><Relationship Id="rId176" Type="http://schemas.openxmlformats.org/officeDocument/2006/relationships/customXml" Target="../ink/ink448.xml"/><Relationship Id="rId197" Type="http://schemas.openxmlformats.org/officeDocument/2006/relationships/image" Target="../media/image455.png"/><Relationship Id="rId201" Type="http://schemas.openxmlformats.org/officeDocument/2006/relationships/image" Target="../media/image457.png"/><Relationship Id="rId222" Type="http://schemas.openxmlformats.org/officeDocument/2006/relationships/customXml" Target="../ink/ink471.xml"/><Relationship Id="rId243" Type="http://schemas.openxmlformats.org/officeDocument/2006/relationships/image" Target="../media/image478.png"/><Relationship Id="rId17" Type="http://schemas.openxmlformats.org/officeDocument/2006/relationships/image" Target="../media/image365.png"/><Relationship Id="rId38" Type="http://schemas.openxmlformats.org/officeDocument/2006/relationships/customXml" Target="../ink/ink379.xml"/><Relationship Id="rId59" Type="http://schemas.openxmlformats.org/officeDocument/2006/relationships/image" Target="../media/image386.png"/><Relationship Id="rId103" Type="http://schemas.openxmlformats.org/officeDocument/2006/relationships/image" Target="../media/image408.png"/><Relationship Id="rId124" Type="http://schemas.openxmlformats.org/officeDocument/2006/relationships/customXml" Target="../ink/ink422.xml"/><Relationship Id="rId70" Type="http://schemas.openxmlformats.org/officeDocument/2006/relationships/customXml" Target="../ink/ink395.xml"/><Relationship Id="rId91" Type="http://schemas.openxmlformats.org/officeDocument/2006/relationships/image" Target="../media/image402.png"/><Relationship Id="rId145" Type="http://schemas.openxmlformats.org/officeDocument/2006/relationships/image" Target="../media/image429.png"/><Relationship Id="rId166" Type="http://schemas.openxmlformats.org/officeDocument/2006/relationships/customXml" Target="../ink/ink443.xml"/><Relationship Id="rId187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66.xml"/><Relationship Id="rId233" Type="http://schemas.openxmlformats.org/officeDocument/2006/relationships/image" Target="../media/image473.png"/><Relationship Id="rId254" Type="http://schemas.openxmlformats.org/officeDocument/2006/relationships/customXml" Target="../ink/ink487.xml"/><Relationship Id="rId28" Type="http://schemas.openxmlformats.org/officeDocument/2006/relationships/customXml" Target="../ink/ink374.xml"/><Relationship Id="rId49" Type="http://schemas.openxmlformats.org/officeDocument/2006/relationships/image" Target="../media/image381.png"/><Relationship Id="rId114" Type="http://schemas.openxmlformats.org/officeDocument/2006/relationships/customXml" Target="../ink/ink417.xml"/><Relationship Id="rId60" Type="http://schemas.openxmlformats.org/officeDocument/2006/relationships/customXml" Target="../ink/ink390.xml"/><Relationship Id="rId81" Type="http://schemas.openxmlformats.org/officeDocument/2006/relationships/image" Target="../media/image397.png"/><Relationship Id="rId135" Type="http://schemas.openxmlformats.org/officeDocument/2006/relationships/image" Target="../media/image424.png"/><Relationship Id="rId156" Type="http://schemas.openxmlformats.org/officeDocument/2006/relationships/customXml" Target="../ink/ink438.xml"/><Relationship Id="rId177" Type="http://schemas.openxmlformats.org/officeDocument/2006/relationships/image" Target="../media/image445.png"/><Relationship Id="rId198" Type="http://schemas.openxmlformats.org/officeDocument/2006/relationships/customXml" Target="../ink/ink459.xml"/><Relationship Id="rId202" Type="http://schemas.openxmlformats.org/officeDocument/2006/relationships/customXml" Target="../ink/ink461.xml"/><Relationship Id="rId223" Type="http://schemas.openxmlformats.org/officeDocument/2006/relationships/image" Target="../media/image468.png"/><Relationship Id="rId244" Type="http://schemas.openxmlformats.org/officeDocument/2006/relationships/customXml" Target="../ink/ink482.xml"/><Relationship Id="rId18" Type="http://schemas.openxmlformats.org/officeDocument/2006/relationships/customXml" Target="../ink/ink369.xml"/><Relationship Id="rId39" Type="http://schemas.openxmlformats.org/officeDocument/2006/relationships/image" Target="../media/image376.png"/><Relationship Id="rId50" Type="http://schemas.openxmlformats.org/officeDocument/2006/relationships/customXml" Target="../ink/ink385.xml"/><Relationship Id="rId104" Type="http://schemas.openxmlformats.org/officeDocument/2006/relationships/customXml" Target="../ink/ink412.xml"/><Relationship Id="rId125" Type="http://schemas.openxmlformats.org/officeDocument/2006/relationships/image" Target="../media/image419.png"/><Relationship Id="rId146" Type="http://schemas.openxmlformats.org/officeDocument/2006/relationships/customXml" Target="../ink/ink433.xml"/><Relationship Id="rId167" Type="http://schemas.openxmlformats.org/officeDocument/2006/relationships/image" Target="../media/image440.png"/><Relationship Id="rId188" Type="http://schemas.openxmlformats.org/officeDocument/2006/relationships/customXml" Target="../ink/ink454.xml"/><Relationship Id="rId71" Type="http://schemas.openxmlformats.org/officeDocument/2006/relationships/image" Target="../media/image392.png"/><Relationship Id="rId92" Type="http://schemas.openxmlformats.org/officeDocument/2006/relationships/customXml" Target="../ink/ink406.xml"/><Relationship Id="rId213" Type="http://schemas.openxmlformats.org/officeDocument/2006/relationships/image" Target="../media/image463.png"/><Relationship Id="rId234" Type="http://schemas.openxmlformats.org/officeDocument/2006/relationships/customXml" Target="../ink/ink477.xml"/><Relationship Id="rId2" Type="http://schemas.openxmlformats.org/officeDocument/2006/relationships/customXml" Target="../ink/ink361.xml"/><Relationship Id="rId29" Type="http://schemas.openxmlformats.org/officeDocument/2006/relationships/image" Target="../media/image371.png"/><Relationship Id="rId255" Type="http://schemas.openxmlformats.org/officeDocument/2006/relationships/image" Target="../media/image484.png"/><Relationship Id="rId40" Type="http://schemas.openxmlformats.org/officeDocument/2006/relationships/customXml" Target="../ink/ink380.xml"/><Relationship Id="rId115" Type="http://schemas.openxmlformats.org/officeDocument/2006/relationships/image" Target="../media/image414.png"/><Relationship Id="rId136" Type="http://schemas.openxmlformats.org/officeDocument/2006/relationships/customXml" Target="../ink/ink428.xml"/><Relationship Id="rId157" Type="http://schemas.openxmlformats.org/officeDocument/2006/relationships/image" Target="../media/image435.png"/><Relationship Id="rId178" Type="http://schemas.openxmlformats.org/officeDocument/2006/relationships/customXml" Target="../ink/ink449.xml"/><Relationship Id="rId61" Type="http://schemas.openxmlformats.org/officeDocument/2006/relationships/image" Target="../media/image387.png"/><Relationship Id="rId82" Type="http://schemas.openxmlformats.org/officeDocument/2006/relationships/customXml" Target="../ink/ink401.xml"/><Relationship Id="rId199" Type="http://schemas.openxmlformats.org/officeDocument/2006/relationships/image" Target="../media/image456.png"/><Relationship Id="rId203" Type="http://schemas.openxmlformats.org/officeDocument/2006/relationships/image" Target="../media/image458.png"/><Relationship Id="rId19" Type="http://schemas.openxmlformats.org/officeDocument/2006/relationships/image" Target="../media/image366.png"/><Relationship Id="rId224" Type="http://schemas.openxmlformats.org/officeDocument/2006/relationships/customXml" Target="../ink/ink472.xml"/><Relationship Id="rId245" Type="http://schemas.openxmlformats.org/officeDocument/2006/relationships/image" Target="../media/image479.png"/><Relationship Id="rId30" Type="http://schemas.openxmlformats.org/officeDocument/2006/relationships/customXml" Target="../ink/ink375.xml"/><Relationship Id="rId105" Type="http://schemas.openxmlformats.org/officeDocument/2006/relationships/image" Target="../media/image409.png"/><Relationship Id="rId126" Type="http://schemas.openxmlformats.org/officeDocument/2006/relationships/customXml" Target="../ink/ink423.xml"/><Relationship Id="rId147" Type="http://schemas.openxmlformats.org/officeDocument/2006/relationships/image" Target="../media/image430.png"/><Relationship Id="rId168" Type="http://schemas.openxmlformats.org/officeDocument/2006/relationships/customXml" Target="../ink/ink444.xml"/><Relationship Id="rId51" Type="http://schemas.openxmlformats.org/officeDocument/2006/relationships/image" Target="../media/image382.png"/><Relationship Id="rId72" Type="http://schemas.openxmlformats.org/officeDocument/2006/relationships/customXml" Target="../ink/ink396.xml"/><Relationship Id="rId93" Type="http://schemas.openxmlformats.org/officeDocument/2006/relationships/image" Target="../media/image403.png"/><Relationship Id="rId189" Type="http://schemas.openxmlformats.org/officeDocument/2006/relationships/image" Target="../media/image451.png"/><Relationship Id="rId3" Type="http://schemas.openxmlformats.org/officeDocument/2006/relationships/image" Target="../media/image358.png"/><Relationship Id="rId214" Type="http://schemas.openxmlformats.org/officeDocument/2006/relationships/customXml" Target="../ink/ink467.xml"/><Relationship Id="rId235" Type="http://schemas.openxmlformats.org/officeDocument/2006/relationships/image" Target="../media/image474.png"/><Relationship Id="rId256" Type="http://schemas.openxmlformats.org/officeDocument/2006/relationships/customXml" Target="../ink/ink488.xml"/><Relationship Id="rId116" Type="http://schemas.openxmlformats.org/officeDocument/2006/relationships/customXml" Target="../ink/ink418.xml"/><Relationship Id="rId137" Type="http://schemas.openxmlformats.org/officeDocument/2006/relationships/image" Target="../media/image425.png"/><Relationship Id="rId158" Type="http://schemas.openxmlformats.org/officeDocument/2006/relationships/customXml" Target="../ink/ink439.xml"/><Relationship Id="rId20" Type="http://schemas.openxmlformats.org/officeDocument/2006/relationships/customXml" Target="../ink/ink370.xml"/><Relationship Id="rId41" Type="http://schemas.openxmlformats.org/officeDocument/2006/relationships/image" Target="../media/image377.png"/><Relationship Id="rId62" Type="http://schemas.openxmlformats.org/officeDocument/2006/relationships/customXml" Target="../ink/ink391.xml"/><Relationship Id="rId83" Type="http://schemas.openxmlformats.org/officeDocument/2006/relationships/image" Target="../media/image398.png"/><Relationship Id="rId179" Type="http://schemas.openxmlformats.org/officeDocument/2006/relationships/image" Target="../media/image446.png"/><Relationship Id="rId190" Type="http://schemas.openxmlformats.org/officeDocument/2006/relationships/customXml" Target="../ink/ink455.xml"/><Relationship Id="rId204" Type="http://schemas.openxmlformats.org/officeDocument/2006/relationships/customXml" Target="../ink/ink462.xml"/><Relationship Id="rId225" Type="http://schemas.openxmlformats.org/officeDocument/2006/relationships/image" Target="../media/image469.png"/><Relationship Id="rId246" Type="http://schemas.openxmlformats.org/officeDocument/2006/relationships/customXml" Target="../ink/ink483.xml"/><Relationship Id="rId106" Type="http://schemas.openxmlformats.org/officeDocument/2006/relationships/customXml" Target="../ink/ink413.xml"/><Relationship Id="rId127" Type="http://schemas.openxmlformats.org/officeDocument/2006/relationships/image" Target="../media/image420.png"/><Relationship Id="rId10" Type="http://schemas.openxmlformats.org/officeDocument/2006/relationships/customXml" Target="../ink/ink365.xml"/><Relationship Id="rId31" Type="http://schemas.openxmlformats.org/officeDocument/2006/relationships/image" Target="../media/image372.png"/><Relationship Id="rId52" Type="http://schemas.openxmlformats.org/officeDocument/2006/relationships/customXml" Target="../ink/ink386.xml"/><Relationship Id="rId73" Type="http://schemas.openxmlformats.org/officeDocument/2006/relationships/image" Target="../media/image393.png"/><Relationship Id="rId94" Type="http://schemas.openxmlformats.org/officeDocument/2006/relationships/customXml" Target="../ink/ink407.xml"/><Relationship Id="rId148" Type="http://schemas.openxmlformats.org/officeDocument/2006/relationships/customXml" Target="../ink/ink434.xml"/><Relationship Id="rId169" Type="http://schemas.openxmlformats.org/officeDocument/2006/relationships/image" Target="../media/image441.png"/><Relationship Id="rId4" Type="http://schemas.openxmlformats.org/officeDocument/2006/relationships/customXml" Target="../ink/ink362.xml"/><Relationship Id="rId180" Type="http://schemas.openxmlformats.org/officeDocument/2006/relationships/customXml" Target="../ink/ink450.xml"/><Relationship Id="rId215" Type="http://schemas.openxmlformats.org/officeDocument/2006/relationships/image" Target="../media/image464.png"/><Relationship Id="rId236" Type="http://schemas.openxmlformats.org/officeDocument/2006/relationships/customXml" Target="../ink/ink478.xml"/><Relationship Id="rId257" Type="http://schemas.openxmlformats.org/officeDocument/2006/relationships/image" Target="../media/image48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2.png"/><Relationship Id="rId299" Type="http://schemas.openxmlformats.org/officeDocument/2006/relationships/image" Target="../media/image560.png"/><Relationship Id="rId21" Type="http://schemas.openxmlformats.org/officeDocument/2006/relationships/image" Target="../media/image398.png"/><Relationship Id="rId63" Type="http://schemas.openxmlformats.org/officeDocument/2006/relationships/image" Target="../media/image425.png"/><Relationship Id="rId159" Type="http://schemas.openxmlformats.org/officeDocument/2006/relationships/image" Target="../media/image490.png"/><Relationship Id="rId170" Type="http://schemas.openxmlformats.org/officeDocument/2006/relationships/customXml" Target="../ink/ink574.xml"/><Relationship Id="rId226" Type="http://schemas.openxmlformats.org/officeDocument/2006/relationships/customXml" Target="../ink/ink602.xml"/><Relationship Id="rId268" Type="http://schemas.openxmlformats.org/officeDocument/2006/relationships/customXml" Target="../ink/ink623.xml"/><Relationship Id="rId32" Type="http://schemas.openxmlformats.org/officeDocument/2006/relationships/customXml" Target="../ink/ink505.xml"/><Relationship Id="rId74" Type="http://schemas.openxmlformats.org/officeDocument/2006/relationships/customXml" Target="../ink/ink526.xml"/><Relationship Id="rId128" Type="http://schemas.openxmlformats.org/officeDocument/2006/relationships/customXml" Target="../ink/ink553.xml"/><Relationship Id="rId5" Type="http://schemas.openxmlformats.org/officeDocument/2006/relationships/image" Target="../media/image390.png"/><Relationship Id="rId181" Type="http://schemas.openxmlformats.org/officeDocument/2006/relationships/image" Target="../media/image501.png"/><Relationship Id="rId237" Type="http://schemas.openxmlformats.org/officeDocument/2006/relationships/image" Target="../media/image529.png"/><Relationship Id="rId279" Type="http://schemas.openxmlformats.org/officeDocument/2006/relationships/image" Target="../media/image550.png"/><Relationship Id="rId43" Type="http://schemas.openxmlformats.org/officeDocument/2006/relationships/image" Target="../media/image409.png"/><Relationship Id="rId139" Type="http://schemas.openxmlformats.org/officeDocument/2006/relationships/image" Target="../media/image463.png"/><Relationship Id="rId290" Type="http://schemas.openxmlformats.org/officeDocument/2006/relationships/customXml" Target="../ink/ink634.xml"/><Relationship Id="rId304" Type="http://schemas.openxmlformats.org/officeDocument/2006/relationships/customXml" Target="../ink/ink641.xml"/><Relationship Id="rId85" Type="http://schemas.openxmlformats.org/officeDocument/2006/relationships/image" Target="../media/image436.png"/><Relationship Id="rId150" Type="http://schemas.openxmlformats.org/officeDocument/2006/relationships/customXml" Target="../ink/ink564.xml"/><Relationship Id="rId192" Type="http://schemas.openxmlformats.org/officeDocument/2006/relationships/customXml" Target="../ink/ink585.xml"/><Relationship Id="rId206" Type="http://schemas.openxmlformats.org/officeDocument/2006/relationships/customXml" Target="../ink/ink592.xml"/><Relationship Id="rId248" Type="http://schemas.openxmlformats.org/officeDocument/2006/relationships/customXml" Target="../ink/ink613.xml"/><Relationship Id="rId12" Type="http://schemas.openxmlformats.org/officeDocument/2006/relationships/customXml" Target="../ink/ink495.xml"/><Relationship Id="rId108" Type="http://schemas.openxmlformats.org/officeDocument/2006/relationships/customXml" Target="../ink/ink543.xml"/><Relationship Id="rId315" Type="http://schemas.openxmlformats.org/officeDocument/2006/relationships/image" Target="../media/image568.png"/><Relationship Id="rId54" Type="http://schemas.openxmlformats.org/officeDocument/2006/relationships/customXml" Target="../ink/ink516.xml"/><Relationship Id="rId96" Type="http://schemas.openxmlformats.org/officeDocument/2006/relationships/customXml" Target="../ink/ink537.xml"/><Relationship Id="rId161" Type="http://schemas.openxmlformats.org/officeDocument/2006/relationships/image" Target="../media/image491.png"/><Relationship Id="rId217" Type="http://schemas.openxmlformats.org/officeDocument/2006/relationships/image" Target="../media/image519.png"/><Relationship Id="rId259" Type="http://schemas.openxmlformats.org/officeDocument/2006/relationships/image" Target="../media/image540.png"/><Relationship Id="rId23" Type="http://schemas.openxmlformats.org/officeDocument/2006/relationships/image" Target="../media/image399.png"/><Relationship Id="rId119" Type="http://schemas.openxmlformats.org/officeDocument/2006/relationships/image" Target="../media/image453.png"/><Relationship Id="rId270" Type="http://schemas.openxmlformats.org/officeDocument/2006/relationships/customXml" Target="../ink/ink624.xml"/><Relationship Id="rId65" Type="http://schemas.openxmlformats.org/officeDocument/2006/relationships/image" Target="../media/image426.png"/><Relationship Id="rId130" Type="http://schemas.openxmlformats.org/officeDocument/2006/relationships/customXml" Target="../ink/ink554.xml"/><Relationship Id="rId172" Type="http://schemas.openxmlformats.org/officeDocument/2006/relationships/customXml" Target="../ink/ink575.xml"/><Relationship Id="rId193" Type="http://schemas.openxmlformats.org/officeDocument/2006/relationships/image" Target="../media/image507.png"/><Relationship Id="rId207" Type="http://schemas.openxmlformats.org/officeDocument/2006/relationships/image" Target="../media/image514.png"/><Relationship Id="rId228" Type="http://schemas.openxmlformats.org/officeDocument/2006/relationships/customXml" Target="../ink/ink603.xml"/><Relationship Id="rId249" Type="http://schemas.openxmlformats.org/officeDocument/2006/relationships/image" Target="../media/image535.png"/><Relationship Id="rId13" Type="http://schemas.openxmlformats.org/officeDocument/2006/relationships/image" Target="../media/image394.png"/><Relationship Id="rId109" Type="http://schemas.openxmlformats.org/officeDocument/2006/relationships/image" Target="../media/image448.png"/><Relationship Id="rId260" Type="http://schemas.openxmlformats.org/officeDocument/2006/relationships/customXml" Target="../ink/ink619.xml"/><Relationship Id="rId281" Type="http://schemas.openxmlformats.org/officeDocument/2006/relationships/image" Target="../media/image551.png"/><Relationship Id="rId34" Type="http://schemas.openxmlformats.org/officeDocument/2006/relationships/customXml" Target="../ink/ink506.xml"/><Relationship Id="rId55" Type="http://schemas.openxmlformats.org/officeDocument/2006/relationships/image" Target="../media/image421.png"/><Relationship Id="rId76" Type="http://schemas.openxmlformats.org/officeDocument/2006/relationships/customXml" Target="../ink/ink527.xml"/><Relationship Id="rId97" Type="http://schemas.openxmlformats.org/officeDocument/2006/relationships/image" Target="../media/image442.png"/><Relationship Id="rId120" Type="http://schemas.openxmlformats.org/officeDocument/2006/relationships/customXml" Target="../ink/ink549.xml"/><Relationship Id="rId141" Type="http://schemas.openxmlformats.org/officeDocument/2006/relationships/image" Target="../media/image464.png"/><Relationship Id="rId7" Type="http://schemas.openxmlformats.org/officeDocument/2006/relationships/image" Target="../media/image391.png"/><Relationship Id="rId162" Type="http://schemas.openxmlformats.org/officeDocument/2006/relationships/customXml" Target="../ink/ink570.xml"/><Relationship Id="rId183" Type="http://schemas.openxmlformats.org/officeDocument/2006/relationships/image" Target="../media/image502.png"/><Relationship Id="rId218" Type="http://schemas.openxmlformats.org/officeDocument/2006/relationships/customXml" Target="../ink/ink598.xml"/><Relationship Id="rId239" Type="http://schemas.openxmlformats.org/officeDocument/2006/relationships/image" Target="../media/image530.png"/><Relationship Id="rId250" Type="http://schemas.openxmlformats.org/officeDocument/2006/relationships/customXml" Target="../ink/ink614.xml"/><Relationship Id="rId271" Type="http://schemas.openxmlformats.org/officeDocument/2006/relationships/image" Target="../media/image546.png"/><Relationship Id="rId292" Type="http://schemas.openxmlformats.org/officeDocument/2006/relationships/customXml" Target="../ink/ink635.xml"/><Relationship Id="rId306" Type="http://schemas.openxmlformats.org/officeDocument/2006/relationships/customXml" Target="../ink/ink642.xml"/><Relationship Id="rId24" Type="http://schemas.openxmlformats.org/officeDocument/2006/relationships/customXml" Target="../ink/ink501.xml"/><Relationship Id="rId45" Type="http://schemas.openxmlformats.org/officeDocument/2006/relationships/image" Target="../media/image410.png"/><Relationship Id="rId66" Type="http://schemas.openxmlformats.org/officeDocument/2006/relationships/customXml" Target="../ink/ink522.xml"/><Relationship Id="rId87" Type="http://schemas.openxmlformats.org/officeDocument/2006/relationships/image" Target="../media/image437.png"/><Relationship Id="rId110" Type="http://schemas.openxmlformats.org/officeDocument/2006/relationships/customXml" Target="../ink/ink544.xml"/><Relationship Id="rId131" Type="http://schemas.openxmlformats.org/officeDocument/2006/relationships/image" Target="../media/image459.png"/><Relationship Id="rId152" Type="http://schemas.openxmlformats.org/officeDocument/2006/relationships/customXml" Target="../ink/ink565.xml"/><Relationship Id="rId173" Type="http://schemas.openxmlformats.org/officeDocument/2006/relationships/image" Target="../media/image497.png"/><Relationship Id="rId194" Type="http://schemas.openxmlformats.org/officeDocument/2006/relationships/customXml" Target="../ink/ink586.xml"/><Relationship Id="rId208" Type="http://schemas.openxmlformats.org/officeDocument/2006/relationships/customXml" Target="../ink/ink593.xml"/><Relationship Id="rId229" Type="http://schemas.openxmlformats.org/officeDocument/2006/relationships/image" Target="../media/image525.png"/><Relationship Id="rId240" Type="http://schemas.openxmlformats.org/officeDocument/2006/relationships/customXml" Target="../ink/ink609.xml"/><Relationship Id="rId261" Type="http://schemas.openxmlformats.org/officeDocument/2006/relationships/image" Target="../media/image541.png"/><Relationship Id="rId14" Type="http://schemas.openxmlformats.org/officeDocument/2006/relationships/customXml" Target="../ink/ink496.xml"/><Relationship Id="rId35" Type="http://schemas.openxmlformats.org/officeDocument/2006/relationships/image" Target="../media/image405.png"/><Relationship Id="rId56" Type="http://schemas.openxmlformats.org/officeDocument/2006/relationships/customXml" Target="../ink/ink517.xml"/><Relationship Id="rId77" Type="http://schemas.openxmlformats.org/officeDocument/2006/relationships/image" Target="../media/image432.png"/><Relationship Id="rId100" Type="http://schemas.openxmlformats.org/officeDocument/2006/relationships/customXml" Target="../ink/ink539.xml"/><Relationship Id="rId282" Type="http://schemas.openxmlformats.org/officeDocument/2006/relationships/customXml" Target="../ink/ink630.xml"/><Relationship Id="rId8" Type="http://schemas.openxmlformats.org/officeDocument/2006/relationships/customXml" Target="../ink/ink493.xml"/><Relationship Id="rId98" Type="http://schemas.openxmlformats.org/officeDocument/2006/relationships/customXml" Target="../ink/ink538.xml"/><Relationship Id="rId121" Type="http://schemas.openxmlformats.org/officeDocument/2006/relationships/image" Target="../media/image454.png"/><Relationship Id="rId142" Type="http://schemas.openxmlformats.org/officeDocument/2006/relationships/customXml" Target="../ink/ink560.xml"/><Relationship Id="rId163" Type="http://schemas.openxmlformats.org/officeDocument/2006/relationships/image" Target="../media/image492.png"/><Relationship Id="rId184" Type="http://schemas.openxmlformats.org/officeDocument/2006/relationships/customXml" Target="../ink/ink581.xml"/><Relationship Id="rId219" Type="http://schemas.openxmlformats.org/officeDocument/2006/relationships/image" Target="../media/image520.png"/><Relationship Id="rId230" Type="http://schemas.openxmlformats.org/officeDocument/2006/relationships/customXml" Target="../ink/ink604.xml"/><Relationship Id="rId251" Type="http://schemas.openxmlformats.org/officeDocument/2006/relationships/image" Target="../media/image536.png"/><Relationship Id="rId25" Type="http://schemas.openxmlformats.org/officeDocument/2006/relationships/image" Target="../media/image400.png"/><Relationship Id="rId46" Type="http://schemas.openxmlformats.org/officeDocument/2006/relationships/customXml" Target="../ink/ink512.xml"/><Relationship Id="rId67" Type="http://schemas.openxmlformats.org/officeDocument/2006/relationships/image" Target="../media/image427.png"/><Relationship Id="rId272" Type="http://schemas.openxmlformats.org/officeDocument/2006/relationships/customXml" Target="../ink/ink625.xml"/><Relationship Id="rId293" Type="http://schemas.openxmlformats.org/officeDocument/2006/relationships/image" Target="../media/image557.png"/><Relationship Id="rId307" Type="http://schemas.openxmlformats.org/officeDocument/2006/relationships/image" Target="../media/image564.png"/><Relationship Id="rId88" Type="http://schemas.openxmlformats.org/officeDocument/2006/relationships/customXml" Target="../ink/ink533.xml"/><Relationship Id="rId111" Type="http://schemas.openxmlformats.org/officeDocument/2006/relationships/image" Target="../media/image449.png"/><Relationship Id="rId132" Type="http://schemas.openxmlformats.org/officeDocument/2006/relationships/customXml" Target="../ink/ink555.xml"/><Relationship Id="rId153" Type="http://schemas.openxmlformats.org/officeDocument/2006/relationships/image" Target="../media/image487.png"/><Relationship Id="rId174" Type="http://schemas.openxmlformats.org/officeDocument/2006/relationships/customXml" Target="../ink/ink576.xml"/><Relationship Id="rId195" Type="http://schemas.openxmlformats.org/officeDocument/2006/relationships/image" Target="../media/image508.png"/><Relationship Id="rId209" Type="http://schemas.openxmlformats.org/officeDocument/2006/relationships/image" Target="../media/image515.png"/><Relationship Id="rId220" Type="http://schemas.openxmlformats.org/officeDocument/2006/relationships/customXml" Target="../ink/ink599.xml"/><Relationship Id="rId241" Type="http://schemas.openxmlformats.org/officeDocument/2006/relationships/image" Target="../media/image531.png"/><Relationship Id="rId15" Type="http://schemas.openxmlformats.org/officeDocument/2006/relationships/image" Target="../media/image395.png"/><Relationship Id="rId36" Type="http://schemas.openxmlformats.org/officeDocument/2006/relationships/customXml" Target="../ink/ink507.xml"/><Relationship Id="rId57" Type="http://schemas.openxmlformats.org/officeDocument/2006/relationships/image" Target="../media/image422.png"/><Relationship Id="rId262" Type="http://schemas.openxmlformats.org/officeDocument/2006/relationships/customXml" Target="../ink/ink620.xml"/><Relationship Id="rId283" Type="http://schemas.openxmlformats.org/officeDocument/2006/relationships/image" Target="../media/image552.png"/><Relationship Id="rId78" Type="http://schemas.openxmlformats.org/officeDocument/2006/relationships/customXml" Target="../ink/ink528.xml"/><Relationship Id="rId99" Type="http://schemas.openxmlformats.org/officeDocument/2006/relationships/image" Target="../media/image443.png"/><Relationship Id="rId101" Type="http://schemas.openxmlformats.org/officeDocument/2006/relationships/image" Target="../media/image444.png"/><Relationship Id="rId122" Type="http://schemas.openxmlformats.org/officeDocument/2006/relationships/customXml" Target="../ink/ink550.xml"/><Relationship Id="rId143" Type="http://schemas.openxmlformats.org/officeDocument/2006/relationships/image" Target="../media/image465.png"/><Relationship Id="rId164" Type="http://schemas.openxmlformats.org/officeDocument/2006/relationships/customXml" Target="../ink/ink571.xml"/><Relationship Id="rId185" Type="http://schemas.openxmlformats.org/officeDocument/2006/relationships/image" Target="../media/image503.png"/><Relationship Id="rId9" Type="http://schemas.openxmlformats.org/officeDocument/2006/relationships/image" Target="../media/image392.png"/><Relationship Id="rId210" Type="http://schemas.openxmlformats.org/officeDocument/2006/relationships/customXml" Target="../ink/ink594.xml"/><Relationship Id="rId26" Type="http://schemas.openxmlformats.org/officeDocument/2006/relationships/customXml" Target="../ink/ink502.xml"/><Relationship Id="rId231" Type="http://schemas.openxmlformats.org/officeDocument/2006/relationships/image" Target="../media/image526.png"/><Relationship Id="rId252" Type="http://schemas.openxmlformats.org/officeDocument/2006/relationships/customXml" Target="../ink/ink615.xml"/><Relationship Id="rId273" Type="http://schemas.openxmlformats.org/officeDocument/2006/relationships/image" Target="../media/image547.png"/><Relationship Id="rId294" Type="http://schemas.openxmlformats.org/officeDocument/2006/relationships/customXml" Target="../ink/ink636.xml"/><Relationship Id="rId308" Type="http://schemas.openxmlformats.org/officeDocument/2006/relationships/customXml" Target="../ink/ink643.xml"/><Relationship Id="rId47" Type="http://schemas.openxmlformats.org/officeDocument/2006/relationships/image" Target="../media/image411.png"/><Relationship Id="rId68" Type="http://schemas.openxmlformats.org/officeDocument/2006/relationships/customXml" Target="../ink/ink523.xml"/><Relationship Id="rId89" Type="http://schemas.openxmlformats.org/officeDocument/2006/relationships/image" Target="../media/image438.png"/><Relationship Id="rId112" Type="http://schemas.openxmlformats.org/officeDocument/2006/relationships/customXml" Target="../ink/ink545.xml"/><Relationship Id="rId133" Type="http://schemas.openxmlformats.org/officeDocument/2006/relationships/image" Target="../media/image460.png"/><Relationship Id="rId154" Type="http://schemas.openxmlformats.org/officeDocument/2006/relationships/customXml" Target="../ink/ink566.xml"/><Relationship Id="rId175" Type="http://schemas.openxmlformats.org/officeDocument/2006/relationships/image" Target="../media/image498.png"/><Relationship Id="rId196" Type="http://schemas.openxmlformats.org/officeDocument/2006/relationships/customXml" Target="../ink/ink587.xml"/><Relationship Id="rId200" Type="http://schemas.openxmlformats.org/officeDocument/2006/relationships/customXml" Target="../ink/ink589.xml"/><Relationship Id="rId16" Type="http://schemas.openxmlformats.org/officeDocument/2006/relationships/customXml" Target="../ink/ink497.xml"/><Relationship Id="rId221" Type="http://schemas.openxmlformats.org/officeDocument/2006/relationships/image" Target="../media/image521.png"/><Relationship Id="rId242" Type="http://schemas.openxmlformats.org/officeDocument/2006/relationships/customXml" Target="../ink/ink610.xml"/><Relationship Id="rId263" Type="http://schemas.openxmlformats.org/officeDocument/2006/relationships/image" Target="../media/image542.png"/><Relationship Id="rId284" Type="http://schemas.openxmlformats.org/officeDocument/2006/relationships/customXml" Target="../ink/ink631.xml"/><Relationship Id="rId37" Type="http://schemas.openxmlformats.org/officeDocument/2006/relationships/image" Target="../media/image406.png"/><Relationship Id="rId58" Type="http://schemas.openxmlformats.org/officeDocument/2006/relationships/customXml" Target="../ink/ink518.xml"/><Relationship Id="rId79" Type="http://schemas.openxmlformats.org/officeDocument/2006/relationships/image" Target="../media/image433.png"/><Relationship Id="rId102" Type="http://schemas.openxmlformats.org/officeDocument/2006/relationships/customXml" Target="../ink/ink540.xml"/><Relationship Id="rId123" Type="http://schemas.openxmlformats.org/officeDocument/2006/relationships/image" Target="../media/image455.png"/><Relationship Id="rId144" Type="http://schemas.openxmlformats.org/officeDocument/2006/relationships/customXml" Target="../ink/ink561.xml"/><Relationship Id="rId90" Type="http://schemas.openxmlformats.org/officeDocument/2006/relationships/customXml" Target="../ink/ink534.xml"/><Relationship Id="rId165" Type="http://schemas.openxmlformats.org/officeDocument/2006/relationships/image" Target="../media/image493.png"/><Relationship Id="rId186" Type="http://schemas.openxmlformats.org/officeDocument/2006/relationships/customXml" Target="../ink/ink582.xml"/><Relationship Id="rId211" Type="http://schemas.openxmlformats.org/officeDocument/2006/relationships/image" Target="../media/image516.png"/><Relationship Id="rId232" Type="http://schemas.openxmlformats.org/officeDocument/2006/relationships/customXml" Target="../ink/ink605.xml"/><Relationship Id="rId253" Type="http://schemas.openxmlformats.org/officeDocument/2006/relationships/image" Target="../media/image537.png"/><Relationship Id="rId274" Type="http://schemas.openxmlformats.org/officeDocument/2006/relationships/customXml" Target="../ink/ink626.xml"/><Relationship Id="rId295" Type="http://schemas.openxmlformats.org/officeDocument/2006/relationships/image" Target="../media/image558.png"/><Relationship Id="rId309" Type="http://schemas.openxmlformats.org/officeDocument/2006/relationships/image" Target="../media/image565.png"/><Relationship Id="rId27" Type="http://schemas.openxmlformats.org/officeDocument/2006/relationships/image" Target="../media/image401.png"/><Relationship Id="rId48" Type="http://schemas.openxmlformats.org/officeDocument/2006/relationships/customXml" Target="../ink/ink513.xml"/><Relationship Id="rId69" Type="http://schemas.openxmlformats.org/officeDocument/2006/relationships/image" Target="../media/image428.png"/><Relationship Id="rId113" Type="http://schemas.openxmlformats.org/officeDocument/2006/relationships/image" Target="../media/image450.png"/><Relationship Id="rId134" Type="http://schemas.openxmlformats.org/officeDocument/2006/relationships/customXml" Target="../ink/ink556.xml"/><Relationship Id="rId80" Type="http://schemas.openxmlformats.org/officeDocument/2006/relationships/customXml" Target="../ink/ink529.xml"/><Relationship Id="rId155" Type="http://schemas.openxmlformats.org/officeDocument/2006/relationships/image" Target="../media/image488.png"/><Relationship Id="rId176" Type="http://schemas.openxmlformats.org/officeDocument/2006/relationships/customXml" Target="../ink/ink577.xml"/><Relationship Id="rId197" Type="http://schemas.openxmlformats.org/officeDocument/2006/relationships/image" Target="../media/image509.png"/><Relationship Id="rId201" Type="http://schemas.openxmlformats.org/officeDocument/2006/relationships/image" Target="../media/image511.png"/><Relationship Id="rId222" Type="http://schemas.openxmlformats.org/officeDocument/2006/relationships/customXml" Target="../ink/ink600.xml"/><Relationship Id="rId243" Type="http://schemas.openxmlformats.org/officeDocument/2006/relationships/image" Target="../media/image532.png"/><Relationship Id="rId264" Type="http://schemas.openxmlformats.org/officeDocument/2006/relationships/customXml" Target="../ink/ink621.xml"/><Relationship Id="rId285" Type="http://schemas.openxmlformats.org/officeDocument/2006/relationships/image" Target="../media/image553.png"/><Relationship Id="rId17" Type="http://schemas.openxmlformats.org/officeDocument/2006/relationships/image" Target="../media/image396.png"/><Relationship Id="rId38" Type="http://schemas.openxmlformats.org/officeDocument/2006/relationships/customXml" Target="../ink/ink508.xml"/><Relationship Id="rId59" Type="http://schemas.openxmlformats.org/officeDocument/2006/relationships/image" Target="../media/image423.png"/><Relationship Id="rId103" Type="http://schemas.openxmlformats.org/officeDocument/2006/relationships/image" Target="../media/image445.png"/><Relationship Id="rId124" Type="http://schemas.openxmlformats.org/officeDocument/2006/relationships/customXml" Target="../ink/ink551.xml"/><Relationship Id="rId310" Type="http://schemas.openxmlformats.org/officeDocument/2006/relationships/customXml" Target="../ink/ink644.xml"/><Relationship Id="rId70" Type="http://schemas.openxmlformats.org/officeDocument/2006/relationships/customXml" Target="../ink/ink524.xml"/><Relationship Id="rId91" Type="http://schemas.openxmlformats.org/officeDocument/2006/relationships/image" Target="../media/image439.png"/><Relationship Id="rId145" Type="http://schemas.openxmlformats.org/officeDocument/2006/relationships/image" Target="../media/image466.png"/><Relationship Id="rId166" Type="http://schemas.openxmlformats.org/officeDocument/2006/relationships/customXml" Target="../ink/ink572.xml"/><Relationship Id="rId187" Type="http://schemas.openxmlformats.org/officeDocument/2006/relationships/image" Target="../media/image5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95.xml"/><Relationship Id="rId233" Type="http://schemas.openxmlformats.org/officeDocument/2006/relationships/image" Target="../media/image527.png"/><Relationship Id="rId254" Type="http://schemas.openxmlformats.org/officeDocument/2006/relationships/customXml" Target="../ink/ink616.xml"/><Relationship Id="rId28" Type="http://schemas.openxmlformats.org/officeDocument/2006/relationships/customXml" Target="../ink/ink503.xml"/><Relationship Id="rId49" Type="http://schemas.openxmlformats.org/officeDocument/2006/relationships/image" Target="../media/image412.png"/><Relationship Id="rId114" Type="http://schemas.openxmlformats.org/officeDocument/2006/relationships/customXml" Target="../ink/ink546.xml"/><Relationship Id="rId275" Type="http://schemas.openxmlformats.org/officeDocument/2006/relationships/image" Target="../media/image548.png"/><Relationship Id="rId296" Type="http://schemas.openxmlformats.org/officeDocument/2006/relationships/customXml" Target="../ink/ink637.xml"/><Relationship Id="rId300" Type="http://schemas.openxmlformats.org/officeDocument/2006/relationships/customXml" Target="../ink/ink639.xml"/><Relationship Id="rId60" Type="http://schemas.openxmlformats.org/officeDocument/2006/relationships/customXml" Target="../ink/ink519.xml"/><Relationship Id="rId81" Type="http://schemas.openxmlformats.org/officeDocument/2006/relationships/image" Target="../media/image434.png"/><Relationship Id="rId135" Type="http://schemas.openxmlformats.org/officeDocument/2006/relationships/image" Target="../media/image461.png"/><Relationship Id="rId156" Type="http://schemas.openxmlformats.org/officeDocument/2006/relationships/customXml" Target="../ink/ink567.xml"/><Relationship Id="rId177" Type="http://schemas.openxmlformats.org/officeDocument/2006/relationships/image" Target="../media/image499.png"/><Relationship Id="rId198" Type="http://schemas.openxmlformats.org/officeDocument/2006/relationships/customXml" Target="../ink/ink588.xml"/><Relationship Id="rId202" Type="http://schemas.openxmlformats.org/officeDocument/2006/relationships/customXml" Target="../ink/ink590.xml"/><Relationship Id="rId223" Type="http://schemas.openxmlformats.org/officeDocument/2006/relationships/image" Target="../media/image522.png"/><Relationship Id="rId244" Type="http://schemas.openxmlformats.org/officeDocument/2006/relationships/customXml" Target="../ink/ink611.xml"/><Relationship Id="rId18" Type="http://schemas.openxmlformats.org/officeDocument/2006/relationships/customXml" Target="../ink/ink498.xml"/><Relationship Id="rId39" Type="http://schemas.openxmlformats.org/officeDocument/2006/relationships/image" Target="../media/image407.png"/><Relationship Id="rId265" Type="http://schemas.openxmlformats.org/officeDocument/2006/relationships/image" Target="../media/image543.png"/><Relationship Id="rId286" Type="http://schemas.openxmlformats.org/officeDocument/2006/relationships/customXml" Target="../ink/ink632.xml"/><Relationship Id="rId50" Type="http://schemas.openxmlformats.org/officeDocument/2006/relationships/customXml" Target="../ink/ink514.xml"/><Relationship Id="rId104" Type="http://schemas.openxmlformats.org/officeDocument/2006/relationships/customXml" Target="../ink/ink541.xml"/><Relationship Id="rId125" Type="http://schemas.openxmlformats.org/officeDocument/2006/relationships/image" Target="../media/image456.png"/><Relationship Id="rId146" Type="http://schemas.openxmlformats.org/officeDocument/2006/relationships/customXml" Target="../ink/ink562.xml"/><Relationship Id="rId167" Type="http://schemas.openxmlformats.org/officeDocument/2006/relationships/image" Target="../media/image494.png"/><Relationship Id="rId188" Type="http://schemas.openxmlformats.org/officeDocument/2006/relationships/customXml" Target="../ink/ink583.xml"/><Relationship Id="rId311" Type="http://schemas.openxmlformats.org/officeDocument/2006/relationships/image" Target="../media/image566.png"/><Relationship Id="rId71" Type="http://schemas.openxmlformats.org/officeDocument/2006/relationships/image" Target="../media/image429.png"/><Relationship Id="rId92" Type="http://schemas.openxmlformats.org/officeDocument/2006/relationships/customXml" Target="../ink/ink535.xml"/><Relationship Id="rId213" Type="http://schemas.openxmlformats.org/officeDocument/2006/relationships/image" Target="../media/image517.png"/><Relationship Id="rId234" Type="http://schemas.openxmlformats.org/officeDocument/2006/relationships/customXml" Target="../ink/ink606.xml"/><Relationship Id="rId2" Type="http://schemas.openxmlformats.org/officeDocument/2006/relationships/customXml" Target="../ink/ink490.xml"/><Relationship Id="rId29" Type="http://schemas.openxmlformats.org/officeDocument/2006/relationships/image" Target="../media/image402.png"/><Relationship Id="rId255" Type="http://schemas.openxmlformats.org/officeDocument/2006/relationships/image" Target="../media/image538.png"/><Relationship Id="rId276" Type="http://schemas.openxmlformats.org/officeDocument/2006/relationships/customXml" Target="../ink/ink627.xml"/><Relationship Id="rId297" Type="http://schemas.openxmlformats.org/officeDocument/2006/relationships/image" Target="../media/image559.png"/><Relationship Id="rId40" Type="http://schemas.openxmlformats.org/officeDocument/2006/relationships/customXml" Target="../ink/ink509.xml"/><Relationship Id="rId115" Type="http://schemas.openxmlformats.org/officeDocument/2006/relationships/image" Target="../media/image451.png"/><Relationship Id="rId136" Type="http://schemas.openxmlformats.org/officeDocument/2006/relationships/customXml" Target="../ink/ink557.xml"/><Relationship Id="rId157" Type="http://schemas.openxmlformats.org/officeDocument/2006/relationships/image" Target="../media/image489.png"/><Relationship Id="rId178" Type="http://schemas.openxmlformats.org/officeDocument/2006/relationships/customXml" Target="../ink/ink578.xml"/><Relationship Id="rId301" Type="http://schemas.openxmlformats.org/officeDocument/2006/relationships/image" Target="../media/image561.png"/><Relationship Id="rId61" Type="http://schemas.openxmlformats.org/officeDocument/2006/relationships/image" Target="../media/image424.png"/><Relationship Id="rId82" Type="http://schemas.openxmlformats.org/officeDocument/2006/relationships/customXml" Target="../ink/ink530.xml"/><Relationship Id="rId199" Type="http://schemas.openxmlformats.org/officeDocument/2006/relationships/image" Target="../media/image510.png"/><Relationship Id="rId203" Type="http://schemas.openxmlformats.org/officeDocument/2006/relationships/image" Target="../media/image512.png"/><Relationship Id="rId19" Type="http://schemas.openxmlformats.org/officeDocument/2006/relationships/image" Target="../media/image397.png"/><Relationship Id="rId224" Type="http://schemas.openxmlformats.org/officeDocument/2006/relationships/customXml" Target="../ink/ink601.xml"/><Relationship Id="rId245" Type="http://schemas.openxmlformats.org/officeDocument/2006/relationships/image" Target="../media/image533.png"/><Relationship Id="rId266" Type="http://schemas.openxmlformats.org/officeDocument/2006/relationships/customXml" Target="../ink/ink622.xml"/><Relationship Id="rId287" Type="http://schemas.openxmlformats.org/officeDocument/2006/relationships/image" Target="../media/image554.png"/><Relationship Id="rId30" Type="http://schemas.openxmlformats.org/officeDocument/2006/relationships/customXml" Target="../ink/ink504.xml"/><Relationship Id="rId105" Type="http://schemas.openxmlformats.org/officeDocument/2006/relationships/image" Target="../media/image446.png"/><Relationship Id="rId126" Type="http://schemas.openxmlformats.org/officeDocument/2006/relationships/customXml" Target="../ink/ink552.xml"/><Relationship Id="rId147" Type="http://schemas.openxmlformats.org/officeDocument/2006/relationships/image" Target="../media/image467.png"/><Relationship Id="rId168" Type="http://schemas.openxmlformats.org/officeDocument/2006/relationships/customXml" Target="../ink/ink573.xml"/><Relationship Id="rId312" Type="http://schemas.openxmlformats.org/officeDocument/2006/relationships/customXml" Target="../ink/ink645.xml"/><Relationship Id="rId51" Type="http://schemas.openxmlformats.org/officeDocument/2006/relationships/image" Target="../media/image419.png"/><Relationship Id="rId72" Type="http://schemas.openxmlformats.org/officeDocument/2006/relationships/customXml" Target="../ink/ink525.xml"/><Relationship Id="rId93" Type="http://schemas.openxmlformats.org/officeDocument/2006/relationships/image" Target="../media/image440.png"/><Relationship Id="rId189" Type="http://schemas.openxmlformats.org/officeDocument/2006/relationships/image" Target="../media/image505.png"/><Relationship Id="rId3" Type="http://schemas.openxmlformats.org/officeDocument/2006/relationships/image" Target="../media/image379.png"/><Relationship Id="rId214" Type="http://schemas.openxmlformats.org/officeDocument/2006/relationships/customXml" Target="../ink/ink596.xml"/><Relationship Id="rId235" Type="http://schemas.openxmlformats.org/officeDocument/2006/relationships/image" Target="../media/image528.png"/><Relationship Id="rId256" Type="http://schemas.openxmlformats.org/officeDocument/2006/relationships/customXml" Target="../ink/ink617.xml"/><Relationship Id="rId277" Type="http://schemas.openxmlformats.org/officeDocument/2006/relationships/image" Target="../media/image549.png"/><Relationship Id="rId298" Type="http://schemas.openxmlformats.org/officeDocument/2006/relationships/customXml" Target="../ink/ink638.xml"/><Relationship Id="rId116" Type="http://schemas.openxmlformats.org/officeDocument/2006/relationships/customXml" Target="../ink/ink547.xml"/><Relationship Id="rId137" Type="http://schemas.openxmlformats.org/officeDocument/2006/relationships/image" Target="../media/image462.png"/><Relationship Id="rId158" Type="http://schemas.openxmlformats.org/officeDocument/2006/relationships/customXml" Target="../ink/ink568.xml"/><Relationship Id="rId302" Type="http://schemas.openxmlformats.org/officeDocument/2006/relationships/customXml" Target="../ink/ink640.xml"/><Relationship Id="rId20" Type="http://schemas.openxmlformats.org/officeDocument/2006/relationships/customXml" Target="../ink/ink499.xml"/><Relationship Id="rId41" Type="http://schemas.openxmlformats.org/officeDocument/2006/relationships/image" Target="../media/image408.png"/><Relationship Id="rId62" Type="http://schemas.openxmlformats.org/officeDocument/2006/relationships/customXml" Target="../ink/ink520.xml"/><Relationship Id="rId83" Type="http://schemas.openxmlformats.org/officeDocument/2006/relationships/image" Target="../media/image435.png"/><Relationship Id="rId179" Type="http://schemas.openxmlformats.org/officeDocument/2006/relationships/image" Target="../media/image500.png"/><Relationship Id="rId190" Type="http://schemas.openxmlformats.org/officeDocument/2006/relationships/customXml" Target="../ink/ink584.xml"/><Relationship Id="rId204" Type="http://schemas.openxmlformats.org/officeDocument/2006/relationships/customXml" Target="../ink/ink591.xml"/><Relationship Id="rId225" Type="http://schemas.openxmlformats.org/officeDocument/2006/relationships/image" Target="../media/image523.png"/><Relationship Id="rId246" Type="http://schemas.openxmlformats.org/officeDocument/2006/relationships/customXml" Target="../ink/ink612.xml"/><Relationship Id="rId267" Type="http://schemas.openxmlformats.org/officeDocument/2006/relationships/image" Target="../media/image544.png"/><Relationship Id="rId288" Type="http://schemas.openxmlformats.org/officeDocument/2006/relationships/customXml" Target="../ink/ink633.xml"/><Relationship Id="rId106" Type="http://schemas.openxmlformats.org/officeDocument/2006/relationships/customXml" Target="../ink/ink542.xml"/><Relationship Id="rId127" Type="http://schemas.openxmlformats.org/officeDocument/2006/relationships/image" Target="../media/image457.png"/><Relationship Id="rId313" Type="http://schemas.openxmlformats.org/officeDocument/2006/relationships/image" Target="../media/image567.png"/><Relationship Id="rId10" Type="http://schemas.openxmlformats.org/officeDocument/2006/relationships/customXml" Target="../ink/ink494.xml"/><Relationship Id="rId31" Type="http://schemas.openxmlformats.org/officeDocument/2006/relationships/image" Target="../media/image403.png"/><Relationship Id="rId52" Type="http://schemas.openxmlformats.org/officeDocument/2006/relationships/customXml" Target="../ink/ink515.xml"/><Relationship Id="rId73" Type="http://schemas.openxmlformats.org/officeDocument/2006/relationships/image" Target="../media/image430.png"/><Relationship Id="rId94" Type="http://schemas.openxmlformats.org/officeDocument/2006/relationships/customXml" Target="../ink/ink536.xml"/><Relationship Id="rId148" Type="http://schemas.openxmlformats.org/officeDocument/2006/relationships/customXml" Target="../ink/ink563.xml"/><Relationship Id="rId169" Type="http://schemas.openxmlformats.org/officeDocument/2006/relationships/image" Target="../media/image495.png"/><Relationship Id="rId4" Type="http://schemas.openxmlformats.org/officeDocument/2006/relationships/customXml" Target="../ink/ink491.xml"/><Relationship Id="rId180" Type="http://schemas.openxmlformats.org/officeDocument/2006/relationships/customXml" Target="../ink/ink579.xml"/><Relationship Id="rId215" Type="http://schemas.openxmlformats.org/officeDocument/2006/relationships/image" Target="../media/image518.png"/><Relationship Id="rId236" Type="http://schemas.openxmlformats.org/officeDocument/2006/relationships/customXml" Target="../ink/ink607.xml"/><Relationship Id="rId257" Type="http://schemas.openxmlformats.org/officeDocument/2006/relationships/image" Target="../media/image539.png"/><Relationship Id="rId278" Type="http://schemas.openxmlformats.org/officeDocument/2006/relationships/customXml" Target="../ink/ink628.xml"/><Relationship Id="rId303" Type="http://schemas.openxmlformats.org/officeDocument/2006/relationships/image" Target="../media/image562.png"/><Relationship Id="rId42" Type="http://schemas.openxmlformats.org/officeDocument/2006/relationships/customXml" Target="../ink/ink510.xml"/><Relationship Id="rId84" Type="http://schemas.openxmlformats.org/officeDocument/2006/relationships/customXml" Target="../ink/ink531.xml"/><Relationship Id="rId138" Type="http://schemas.openxmlformats.org/officeDocument/2006/relationships/customXml" Target="../ink/ink558.xml"/><Relationship Id="rId191" Type="http://schemas.openxmlformats.org/officeDocument/2006/relationships/image" Target="../media/image506.png"/><Relationship Id="rId205" Type="http://schemas.openxmlformats.org/officeDocument/2006/relationships/image" Target="../media/image513.png"/><Relationship Id="rId247" Type="http://schemas.openxmlformats.org/officeDocument/2006/relationships/image" Target="../media/image534.png"/><Relationship Id="rId107" Type="http://schemas.openxmlformats.org/officeDocument/2006/relationships/image" Target="../media/image447.png"/><Relationship Id="rId289" Type="http://schemas.openxmlformats.org/officeDocument/2006/relationships/image" Target="../media/image555.png"/><Relationship Id="rId11" Type="http://schemas.openxmlformats.org/officeDocument/2006/relationships/image" Target="../media/image393.png"/><Relationship Id="rId53" Type="http://schemas.openxmlformats.org/officeDocument/2006/relationships/image" Target="../media/image420.png"/><Relationship Id="rId149" Type="http://schemas.openxmlformats.org/officeDocument/2006/relationships/image" Target="../media/image468.png"/><Relationship Id="rId314" Type="http://schemas.openxmlformats.org/officeDocument/2006/relationships/customXml" Target="../ink/ink646.xml"/><Relationship Id="rId95" Type="http://schemas.openxmlformats.org/officeDocument/2006/relationships/image" Target="../media/image441.png"/><Relationship Id="rId160" Type="http://schemas.openxmlformats.org/officeDocument/2006/relationships/customXml" Target="../ink/ink569.xml"/><Relationship Id="rId216" Type="http://schemas.openxmlformats.org/officeDocument/2006/relationships/customXml" Target="../ink/ink597.xml"/><Relationship Id="rId258" Type="http://schemas.openxmlformats.org/officeDocument/2006/relationships/customXml" Target="../ink/ink618.xml"/><Relationship Id="rId22" Type="http://schemas.openxmlformats.org/officeDocument/2006/relationships/customXml" Target="../ink/ink500.xml"/><Relationship Id="rId64" Type="http://schemas.openxmlformats.org/officeDocument/2006/relationships/customXml" Target="../ink/ink521.xml"/><Relationship Id="rId118" Type="http://schemas.openxmlformats.org/officeDocument/2006/relationships/customXml" Target="../ink/ink548.xml"/><Relationship Id="rId171" Type="http://schemas.openxmlformats.org/officeDocument/2006/relationships/image" Target="../media/image496.png"/><Relationship Id="rId227" Type="http://schemas.openxmlformats.org/officeDocument/2006/relationships/image" Target="../media/image524.png"/><Relationship Id="rId269" Type="http://schemas.openxmlformats.org/officeDocument/2006/relationships/image" Target="../media/image545.png"/><Relationship Id="rId33" Type="http://schemas.openxmlformats.org/officeDocument/2006/relationships/image" Target="../media/image404.png"/><Relationship Id="rId129" Type="http://schemas.openxmlformats.org/officeDocument/2006/relationships/image" Target="../media/image458.png"/><Relationship Id="rId280" Type="http://schemas.openxmlformats.org/officeDocument/2006/relationships/customXml" Target="../ink/ink629.xml"/><Relationship Id="rId75" Type="http://schemas.openxmlformats.org/officeDocument/2006/relationships/image" Target="../media/image431.png"/><Relationship Id="rId140" Type="http://schemas.openxmlformats.org/officeDocument/2006/relationships/customXml" Target="../ink/ink559.xml"/><Relationship Id="rId182" Type="http://schemas.openxmlformats.org/officeDocument/2006/relationships/customXml" Target="../ink/ink580.xml"/><Relationship Id="rId6" Type="http://schemas.openxmlformats.org/officeDocument/2006/relationships/customXml" Target="../ink/ink492.xml"/><Relationship Id="rId238" Type="http://schemas.openxmlformats.org/officeDocument/2006/relationships/customXml" Target="../ink/ink608.xml"/><Relationship Id="rId291" Type="http://schemas.openxmlformats.org/officeDocument/2006/relationships/image" Target="../media/image556.png"/><Relationship Id="rId305" Type="http://schemas.openxmlformats.org/officeDocument/2006/relationships/image" Target="../media/image563.png"/><Relationship Id="rId44" Type="http://schemas.openxmlformats.org/officeDocument/2006/relationships/customXml" Target="../ink/ink511.xml"/><Relationship Id="rId86" Type="http://schemas.openxmlformats.org/officeDocument/2006/relationships/customXml" Target="../ink/ink532.xml"/><Relationship Id="rId151" Type="http://schemas.openxmlformats.org/officeDocument/2006/relationships/image" Target="../media/image46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9.xml"/><Relationship Id="rId117" Type="http://schemas.openxmlformats.org/officeDocument/2006/relationships/image" Target="../media/image626.png"/><Relationship Id="rId21" Type="http://schemas.openxmlformats.org/officeDocument/2006/relationships/image" Target="../media/image578.png"/><Relationship Id="rId42" Type="http://schemas.openxmlformats.org/officeDocument/2006/relationships/customXml" Target="../ink/ink667.xml"/><Relationship Id="rId47" Type="http://schemas.openxmlformats.org/officeDocument/2006/relationships/image" Target="../media/image591.png"/><Relationship Id="rId63" Type="http://schemas.openxmlformats.org/officeDocument/2006/relationships/image" Target="../media/image599.png"/><Relationship Id="rId68" Type="http://schemas.openxmlformats.org/officeDocument/2006/relationships/customXml" Target="../ink/ink680.xml"/><Relationship Id="rId84" Type="http://schemas.openxmlformats.org/officeDocument/2006/relationships/customXml" Target="../ink/ink688.xml"/><Relationship Id="rId89" Type="http://schemas.openxmlformats.org/officeDocument/2006/relationships/image" Target="../media/image612.png"/><Relationship Id="rId112" Type="http://schemas.openxmlformats.org/officeDocument/2006/relationships/customXml" Target="../ink/ink702.xml"/><Relationship Id="rId16" Type="http://schemas.openxmlformats.org/officeDocument/2006/relationships/customXml" Target="../ink/ink654.xml"/><Relationship Id="rId107" Type="http://schemas.openxmlformats.org/officeDocument/2006/relationships/image" Target="../media/image621.png"/><Relationship Id="rId11" Type="http://schemas.openxmlformats.org/officeDocument/2006/relationships/image" Target="../media/image573.png"/><Relationship Id="rId32" Type="http://schemas.openxmlformats.org/officeDocument/2006/relationships/customXml" Target="../ink/ink662.xml"/><Relationship Id="rId37" Type="http://schemas.openxmlformats.org/officeDocument/2006/relationships/image" Target="../media/image586.png"/><Relationship Id="rId53" Type="http://schemas.openxmlformats.org/officeDocument/2006/relationships/image" Target="../media/image594.png"/><Relationship Id="rId58" Type="http://schemas.openxmlformats.org/officeDocument/2006/relationships/customXml" Target="../ink/ink675.xml"/><Relationship Id="rId74" Type="http://schemas.openxmlformats.org/officeDocument/2006/relationships/customXml" Target="../ink/ink683.xml"/><Relationship Id="rId79" Type="http://schemas.openxmlformats.org/officeDocument/2006/relationships/image" Target="../media/image607.png"/><Relationship Id="rId102" Type="http://schemas.openxmlformats.org/officeDocument/2006/relationships/customXml" Target="../ink/ink697.xml"/><Relationship Id="rId123" Type="http://schemas.openxmlformats.org/officeDocument/2006/relationships/image" Target="../media/image629.png"/><Relationship Id="rId5" Type="http://schemas.openxmlformats.org/officeDocument/2006/relationships/image" Target="../media/image570.png"/><Relationship Id="rId90" Type="http://schemas.openxmlformats.org/officeDocument/2006/relationships/customXml" Target="../ink/ink691.xml"/><Relationship Id="rId95" Type="http://schemas.openxmlformats.org/officeDocument/2006/relationships/image" Target="../media/image615.png"/><Relationship Id="rId22" Type="http://schemas.openxmlformats.org/officeDocument/2006/relationships/customXml" Target="../ink/ink657.xml"/><Relationship Id="rId27" Type="http://schemas.openxmlformats.org/officeDocument/2006/relationships/image" Target="../media/image581.png"/><Relationship Id="rId43" Type="http://schemas.openxmlformats.org/officeDocument/2006/relationships/image" Target="../media/image589.png"/><Relationship Id="rId48" Type="http://schemas.openxmlformats.org/officeDocument/2006/relationships/customXml" Target="../ink/ink670.xml"/><Relationship Id="rId64" Type="http://schemas.openxmlformats.org/officeDocument/2006/relationships/customXml" Target="../ink/ink678.xml"/><Relationship Id="rId69" Type="http://schemas.openxmlformats.org/officeDocument/2006/relationships/image" Target="../media/image602.png"/><Relationship Id="rId113" Type="http://schemas.openxmlformats.org/officeDocument/2006/relationships/image" Target="../media/image624.png"/><Relationship Id="rId118" Type="http://schemas.openxmlformats.org/officeDocument/2006/relationships/customXml" Target="../ink/ink705.xml"/><Relationship Id="rId80" Type="http://schemas.openxmlformats.org/officeDocument/2006/relationships/customXml" Target="../ink/ink686.xml"/><Relationship Id="rId85" Type="http://schemas.openxmlformats.org/officeDocument/2006/relationships/image" Target="../media/image610.png"/><Relationship Id="rId12" Type="http://schemas.openxmlformats.org/officeDocument/2006/relationships/customXml" Target="../ink/ink652.xml"/><Relationship Id="rId17" Type="http://schemas.openxmlformats.org/officeDocument/2006/relationships/image" Target="../media/image576.png"/><Relationship Id="rId33" Type="http://schemas.openxmlformats.org/officeDocument/2006/relationships/image" Target="../media/image584.png"/><Relationship Id="rId38" Type="http://schemas.openxmlformats.org/officeDocument/2006/relationships/customXml" Target="../ink/ink665.xml"/><Relationship Id="rId59" Type="http://schemas.openxmlformats.org/officeDocument/2006/relationships/image" Target="../media/image597.png"/><Relationship Id="rId103" Type="http://schemas.openxmlformats.org/officeDocument/2006/relationships/image" Target="../media/image619.png"/><Relationship Id="rId108" Type="http://schemas.openxmlformats.org/officeDocument/2006/relationships/customXml" Target="../ink/ink700.xml"/><Relationship Id="rId124" Type="http://schemas.openxmlformats.org/officeDocument/2006/relationships/customXml" Target="../ink/ink708.xml"/><Relationship Id="rId54" Type="http://schemas.openxmlformats.org/officeDocument/2006/relationships/customXml" Target="../ink/ink673.xml"/><Relationship Id="rId70" Type="http://schemas.openxmlformats.org/officeDocument/2006/relationships/customXml" Target="../ink/ink681.xml"/><Relationship Id="rId75" Type="http://schemas.openxmlformats.org/officeDocument/2006/relationships/image" Target="../media/image605.png"/><Relationship Id="rId91" Type="http://schemas.openxmlformats.org/officeDocument/2006/relationships/image" Target="../media/image613.png"/><Relationship Id="rId96" Type="http://schemas.openxmlformats.org/officeDocument/2006/relationships/customXml" Target="../ink/ink6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23" Type="http://schemas.openxmlformats.org/officeDocument/2006/relationships/image" Target="../media/image579.png"/><Relationship Id="rId28" Type="http://schemas.openxmlformats.org/officeDocument/2006/relationships/customXml" Target="../ink/ink660.xml"/><Relationship Id="rId49" Type="http://schemas.openxmlformats.org/officeDocument/2006/relationships/image" Target="../media/image592.png"/><Relationship Id="rId114" Type="http://schemas.openxmlformats.org/officeDocument/2006/relationships/customXml" Target="../ink/ink703.xml"/><Relationship Id="rId119" Type="http://schemas.openxmlformats.org/officeDocument/2006/relationships/image" Target="../media/image627.png"/><Relationship Id="rId44" Type="http://schemas.openxmlformats.org/officeDocument/2006/relationships/customXml" Target="../ink/ink668.xml"/><Relationship Id="rId60" Type="http://schemas.openxmlformats.org/officeDocument/2006/relationships/customXml" Target="../ink/ink676.xml"/><Relationship Id="rId65" Type="http://schemas.openxmlformats.org/officeDocument/2006/relationships/image" Target="../media/image600.png"/><Relationship Id="rId81" Type="http://schemas.openxmlformats.org/officeDocument/2006/relationships/image" Target="../media/image608.png"/><Relationship Id="rId86" Type="http://schemas.openxmlformats.org/officeDocument/2006/relationships/customXml" Target="../ink/ink689.xml"/><Relationship Id="rId13" Type="http://schemas.openxmlformats.org/officeDocument/2006/relationships/image" Target="../media/image574.png"/><Relationship Id="rId18" Type="http://schemas.openxmlformats.org/officeDocument/2006/relationships/customXml" Target="../ink/ink655.xml"/><Relationship Id="rId39" Type="http://schemas.openxmlformats.org/officeDocument/2006/relationships/image" Target="../media/image587.png"/><Relationship Id="rId109" Type="http://schemas.openxmlformats.org/officeDocument/2006/relationships/image" Target="../media/image622.png"/><Relationship Id="rId34" Type="http://schemas.openxmlformats.org/officeDocument/2006/relationships/customXml" Target="../ink/ink663.xml"/><Relationship Id="rId50" Type="http://schemas.openxmlformats.org/officeDocument/2006/relationships/customXml" Target="../ink/ink671.xml"/><Relationship Id="rId55" Type="http://schemas.openxmlformats.org/officeDocument/2006/relationships/image" Target="../media/image595.png"/><Relationship Id="rId76" Type="http://schemas.openxmlformats.org/officeDocument/2006/relationships/customXml" Target="../ink/ink684.xml"/><Relationship Id="rId97" Type="http://schemas.openxmlformats.org/officeDocument/2006/relationships/image" Target="../media/image616.png"/><Relationship Id="rId104" Type="http://schemas.openxmlformats.org/officeDocument/2006/relationships/customXml" Target="../ink/ink698.xml"/><Relationship Id="rId120" Type="http://schemas.openxmlformats.org/officeDocument/2006/relationships/customXml" Target="../ink/ink706.xml"/><Relationship Id="rId125" Type="http://schemas.openxmlformats.org/officeDocument/2006/relationships/image" Target="../media/image630.png"/><Relationship Id="rId7" Type="http://schemas.openxmlformats.org/officeDocument/2006/relationships/image" Target="../media/image571.png"/><Relationship Id="rId71" Type="http://schemas.openxmlformats.org/officeDocument/2006/relationships/image" Target="../media/image603.png"/><Relationship Id="rId92" Type="http://schemas.openxmlformats.org/officeDocument/2006/relationships/customXml" Target="../ink/ink692.xml"/><Relationship Id="rId2" Type="http://schemas.openxmlformats.org/officeDocument/2006/relationships/customXml" Target="../ink/ink647.xml"/><Relationship Id="rId29" Type="http://schemas.openxmlformats.org/officeDocument/2006/relationships/image" Target="../media/image582.png"/><Relationship Id="rId24" Type="http://schemas.openxmlformats.org/officeDocument/2006/relationships/customXml" Target="../ink/ink658.xml"/><Relationship Id="rId40" Type="http://schemas.openxmlformats.org/officeDocument/2006/relationships/customXml" Target="../ink/ink666.xml"/><Relationship Id="rId45" Type="http://schemas.openxmlformats.org/officeDocument/2006/relationships/image" Target="../media/image590.png"/><Relationship Id="rId66" Type="http://schemas.openxmlformats.org/officeDocument/2006/relationships/customXml" Target="../ink/ink679.xml"/><Relationship Id="rId87" Type="http://schemas.openxmlformats.org/officeDocument/2006/relationships/image" Target="../media/image611.png"/><Relationship Id="rId110" Type="http://schemas.openxmlformats.org/officeDocument/2006/relationships/customXml" Target="../ink/ink701.xml"/><Relationship Id="rId115" Type="http://schemas.openxmlformats.org/officeDocument/2006/relationships/image" Target="../media/image625.png"/><Relationship Id="rId61" Type="http://schemas.openxmlformats.org/officeDocument/2006/relationships/image" Target="../media/image598.png"/><Relationship Id="rId82" Type="http://schemas.openxmlformats.org/officeDocument/2006/relationships/customXml" Target="../ink/ink687.xml"/><Relationship Id="rId19" Type="http://schemas.openxmlformats.org/officeDocument/2006/relationships/image" Target="../media/image577.png"/><Relationship Id="rId14" Type="http://schemas.openxmlformats.org/officeDocument/2006/relationships/customXml" Target="../ink/ink653.xml"/><Relationship Id="rId30" Type="http://schemas.openxmlformats.org/officeDocument/2006/relationships/customXml" Target="../ink/ink661.xml"/><Relationship Id="rId35" Type="http://schemas.openxmlformats.org/officeDocument/2006/relationships/image" Target="../media/image585.png"/><Relationship Id="rId56" Type="http://schemas.openxmlformats.org/officeDocument/2006/relationships/customXml" Target="../ink/ink674.xml"/><Relationship Id="rId77" Type="http://schemas.openxmlformats.org/officeDocument/2006/relationships/image" Target="../media/image606.png"/><Relationship Id="rId100" Type="http://schemas.openxmlformats.org/officeDocument/2006/relationships/customXml" Target="../ink/ink696.xml"/><Relationship Id="rId105" Type="http://schemas.openxmlformats.org/officeDocument/2006/relationships/image" Target="../media/image620.png"/><Relationship Id="rId8" Type="http://schemas.openxmlformats.org/officeDocument/2006/relationships/customXml" Target="../ink/ink650.xml"/><Relationship Id="rId51" Type="http://schemas.openxmlformats.org/officeDocument/2006/relationships/image" Target="../media/image593.png"/><Relationship Id="rId72" Type="http://schemas.openxmlformats.org/officeDocument/2006/relationships/customXml" Target="../ink/ink682.xml"/><Relationship Id="rId93" Type="http://schemas.openxmlformats.org/officeDocument/2006/relationships/image" Target="../media/image614.png"/><Relationship Id="rId98" Type="http://schemas.openxmlformats.org/officeDocument/2006/relationships/customXml" Target="../ink/ink695.xml"/><Relationship Id="rId121" Type="http://schemas.openxmlformats.org/officeDocument/2006/relationships/image" Target="../media/image628.png"/><Relationship Id="rId3" Type="http://schemas.openxmlformats.org/officeDocument/2006/relationships/image" Target="../media/image569.png"/><Relationship Id="rId25" Type="http://schemas.openxmlformats.org/officeDocument/2006/relationships/image" Target="../media/image580.png"/><Relationship Id="rId46" Type="http://schemas.openxmlformats.org/officeDocument/2006/relationships/customXml" Target="../ink/ink669.xml"/><Relationship Id="rId67" Type="http://schemas.openxmlformats.org/officeDocument/2006/relationships/image" Target="../media/image601.png"/><Relationship Id="rId116" Type="http://schemas.openxmlformats.org/officeDocument/2006/relationships/customXml" Target="../ink/ink704.xml"/><Relationship Id="rId20" Type="http://schemas.openxmlformats.org/officeDocument/2006/relationships/customXml" Target="../ink/ink656.xml"/><Relationship Id="rId41" Type="http://schemas.openxmlformats.org/officeDocument/2006/relationships/image" Target="../media/image588.png"/><Relationship Id="rId62" Type="http://schemas.openxmlformats.org/officeDocument/2006/relationships/customXml" Target="../ink/ink677.xml"/><Relationship Id="rId83" Type="http://schemas.openxmlformats.org/officeDocument/2006/relationships/image" Target="../media/image609.png"/><Relationship Id="rId88" Type="http://schemas.openxmlformats.org/officeDocument/2006/relationships/customXml" Target="../ink/ink690.xml"/><Relationship Id="rId111" Type="http://schemas.openxmlformats.org/officeDocument/2006/relationships/image" Target="../media/image623.png"/><Relationship Id="rId15" Type="http://schemas.openxmlformats.org/officeDocument/2006/relationships/image" Target="../media/image575.png"/><Relationship Id="rId36" Type="http://schemas.openxmlformats.org/officeDocument/2006/relationships/customXml" Target="../ink/ink664.xml"/><Relationship Id="rId57" Type="http://schemas.openxmlformats.org/officeDocument/2006/relationships/image" Target="../media/image596.png"/><Relationship Id="rId106" Type="http://schemas.openxmlformats.org/officeDocument/2006/relationships/customXml" Target="../ink/ink699.xml"/><Relationship Id="rId10" Type="http://schemas.openxmlformats.org/officeDocument/2006/relationships/customXml" Target="../ink/ink651.xml"/><Relationship Id="rId31" Type="http://schemas.openxmlformats.org/officeDocument/2006/relationships/image" Target="../media/image583.png"/><Relationship Id="rId52" Type="http://schemas.openxmlformats.org/officeDocument/2006/relationships/customXml" Target="../ink/ink672.xml"/><Relationship Id="rId73" Type="http://schemas.openxmlformats.org/officeDocument/2006/relationships/image" Target="../media/image604.png"/><Relationship Id="rId78" Type="http://schemas.openxmlformats.org/officeDocument/2006/relationships/customXml" Target="../ink/ink685.xml"/><Relationship Id="rId94" Type="http://schemas.openxmlformats.org/officeDocument/2006/relationships/customXml" Target="../ink/ink693.xml"/><Relationship Id="rId99" Type="http://schemas.openxmlformats.org/officeDocument/2006/relationships/image" Target="../media/image617.png"/><Relationship Id="rId101" Type="http://schemas.openxmlformats.org/officeDocument/2006/relationships/image" Target="../media/image618.png"/><Relationship Id="rId122" Type="http://schemas.openxmlformats.org/officeDocument/2006/relationships/customXml" Target="../ink/ink707.xml"/><Relationship Id="rId4" Type="http://schemas.openxmlformats.org/officeDocument/2006/relationships/customXml" Target="../ink/ink648.xml"/><Relationship Id="rId9" Type="http://schemas.openxmlformats.org/officeDocument/2006/relationships/image" Target="../media/image5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A376D-9DA3-13EF-652E-CB82F51BEEB2}"/>
              </a:ext>
            </a:extLst>
          </p:cNvPr>
          <p:cNvGrpSpPr/>
          <p:nvPr/>
        </p:nvGrpSpPr>
        <p:grpSpPr>
          <a:xfrm>
            <a:off x="343785" y="484545"/>
            <a:ext cx="3727080" cy="3510360"/>
            <a:chOff x="343785" y="484545"/>
            <a:chExt cx="3727080" cy="35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A5A3EC-0B22-DFC0-9080-571C2BAD07E0}"/>
                    </a:ext>
                  </a:extLst>
                </p14:cNvPr>
                <p14:cNvContentPartPr/>
                <p14:nvPr/>
              </p14:nvContentPartPr>
              <p14:xfrm>
                <a:off x="501465" y="587505"/>
                <a:ext cx="217800" cy="21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A5A3EC-0B22-DFC0-9080-571C2BAD07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465" y="578505"/>
                  <a:ext cx="235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0D64D7-9E3D-602B-8C75-1A4B51C4BEC3}"/>
                    </a:ext>
                  </a:extLst>
                </p14:cNvPr>
                <p14:cNvContentPartPr/>
                <p14:nvPr/>
              </p14:nvContentPartPr>
              <p14:xfrm>
                <a:off x="632505" y="484545"/>
                <a:ext cx="3151080" cy="23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0D64D7-9E3D-602B-8C75-1A4B51C4BE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505" y="475545"/>
                  <a:ext cx="3168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D5566-6CD3-A4D2-B2DF-C99CC12D032F}"/>
                    </a:ext>
                  </a:extLst>
                </p14:cNvPr>
                <p14:cNvContentPartPr/>
                <p14:nvPr/>
              </p14:nvContentPartPr>
              <p14:xfrm>
                <a:off x="544305" y="718905"/>
                <a:ext cx="143280" cy="287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5D5566-6CD3-A4D2-B2DF-C99CC12D03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5305" y="710265"/>
                  <a:ext cx="160920" cy="28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69C227-6DA9-CEC2-8DA9-F02C8B3445FA}"/>
                    </a:ext>
                  </a:extLst>
                </p14:cNvPr>
                <p14:cNvContentPartPr/>
                <p14:nvPr/>
              </p14:nvContentPartPr>
              <p14:xfrm>
                <a:off x="343785" y="3681705"/>
                <a:ext cx="306360" cy="31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69C227-6DA9-CEC2-8DA9-F02C8B3445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145" y="3672705"/>
                  <a:ext cx="324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7057FF-71F3-EB89-A60D-807A5D0CA666}"/>
                    </a:ext>
                  </a:extLst>
                </p14:cNvPr>
                <p14:cNvContentPartPr/>
                <p14:nvPr/>
              </p14:nvContentPartPr>
              <p14:xfrm>
                <a:off x="538905" y="3733185"/>
                <a:ext cx="3174840" cy="11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7057FF-71F3-EB89-A60D-807A5D0CA6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265" y="3724185"/>
                  <a:ext cx="3192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63C8CD-3D6F-F5BE-9F7B-F0116855D848}"/>
                    </a:ext>
                  </a:extLst>
                </p14:cNvPr>
                <p14:cNvContentPartPr/>
                <p14:nvPr/>
              </p14:nvContentPartPr>
              <p14:xfrm>
                <a:off x="3729225" y="557625"/>
                <a:ext cx="156960" cy="313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63C8CD-3D6F-F5BE-9F7B-F0116855D8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0585" y="548625"/>
                  <a:ext cx="174600" cy="31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BE940-9359-14E6-00BA-B5B911610626}"/>
                    </a:ext>
                  </a:extLst>
                </p14:cNvPr>
                <p14:cNvContentPartPr/>
                <p14:nvPr/>
              </p14:nvContentPartPr>
              <p14:xfrm>
                <a:off x="3710505" y="3776025"/>
                <a:ext cx="360360" cy="21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BE940-9359-14E6-00BA-B5B9116106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1865" y="3767385"/>
                  <a:ext cx="3780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389EB6-A90E-8EF4-B57C-F62AE3A9A954}"/>
              </a:ext>
            </a:extLst>
          </p:cNvPr>
          <p:cNvGrpSpPr/>
          <p:nvPr/>
        </p:nvGrpSpPr>
        <p:grpSpPr>
          <a:xfrm>
            <a:off x="1892145" y="1671465"/>
            <a:ext cx="2921760" cy="859680"/>
            <a:chOff x="1892145" y="1671465"/>
            <a:chExt cx="292176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84CC8A-4293-BFE8-DADA-98865CF29026}"/>
                    </a:ext>
                  </a:extLst>
                </p14:cNvPr>
                <p14:cNvContentPartPr/>
                <p14:nvPr/>
              </p14:nvContentPartPr>
              <p14:xfrm>
                <a:off x="1892145" y="2183745"/>
                <a:ext cx="170280" cy="15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84CC8A-4293-BFE8-DADA-98865CF290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3145" y="2174745"/>
                  <a:ext cx="187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998E0C-0E56-1026-C2DE-92AE9300191D}"/>
                    </a:ext>
                  </a:extLst>
                </p14:cNvPr>
                <p14:cNvContentPartPr/>
                <p14:nvPr/>
              </p14:nvContentPartPr>
              <p14:xfrm>
                <a:off x="2049465" y="1734105"/>
                <a:ext cx="2708640" cy="79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998E0C-0E56-1026-C2DE-92AE93001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0825" y="1725105"/>
                  <a:ext cx="272628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4BC5D4-47FA-2079-D302-AF76548D5AD5}"/>
                    </a:ext>
                  </a:extLst>
                </p14:cNvPr>
                <p14:cNvContentPartPr/>
                <p14:nvPr/>
              </p14:nvContentPartPr>
              <p14:xfrm>
                <a:off x="4469025" y="1671465"/>
                <a:ext cx="344880" cy="22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4BC5D4-47FA-2079-D302-AF76548D5A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60025" y="1662465"/>
                  <a:ext cx="3625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14C6360-9246-5D9A-434A-15B8B0F5B209}"/>
              </a:ext>
            </a:extLst>
          </p:cNvPr>
          <p:cNvGrpSpPr/>
          <p:nvPr/>
        </p:nvGrpSpPr>
        <p:grpSpPr>
          <a:xfrm>
            <a:off x="7844745" y="1681905"/>
            <a:ext cx="370800" cy="224640"/>
            <a:chOff x="7844745" y="1681905"/>
            <a:chExt cx="37080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8E5450-CE4D-B8BE-4080-5B5F30435430}"/>
                    </a:ext>
                  </a:extLst>
                </p14:cNvPr>
                <p14:cNvContentPartPr/>
                <p14:nvPr/>
              </p14:nvContentPartPr>
              <p14:xfrm>
                <a:off x="7847625" y="1821945"/>
                <a:ext cx="19800" cy="1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8E5450-CE4D-B8BE-4080-5B5F304354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38985" y="1813305"/>
                  <a:ext cx="37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7E3C09-783C-B5FF-A8ED-716AA4487BA8}"/>
                    </a:ext>
                  </a:extLst>
                </p14:cNvPr>
                <p14:cNvContentPartPr/>
                <p14:nvPr/>
              </p14:nvContentPartPr>
              <p14:xfrm>
                <a:off x="8212665" y="1820505"/>
                <a:ext cx="2880" cy="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7E3C09-783C-B5FF-A8ED-716AA4487B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03665" y="1811505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AB46E7-6B7A-47B3-5B4E-640CB4ED1A1B}"/>
                    </a:ext>
                  </a:extLst>
                </p14:cNvPr>
                <p14:cNvContentPartPr/>
                <p14:nvPr/>
              </p14:nvContentPartPr>
              <p14:xfrm>
                <a:off x="7844745" y="1681905"/>
                <a:ext cx="351720" cy="22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AB46E7-6B7A-47B3-5B4E-640CB4ED1A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36105" y="1672905"/>
                  <a:ext cx="3693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B43197-AB33-7D5C-34B1-B1829418D70A}"/>
              </a:ext>
            </a:extLst>
          </p:cNvPr>
          <p:cNvGrpSpPr/>
          <p:nvPr/>
        </p:nvGrpSpPr>
        <p:grpSpPr>
          <a:xfrm>
            <a:off x="8798745" y="1538985"/>
            <a:ext cx="691920" cy="336600"/>
            <a:chOff x="8798745" y="1538985"/>
            <a:chExt cx="69192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942A45-9C8D-9F1B-4FBA-DAE408092488}"/>
                    </a:ext>
                  </a:extLst>
                </p14:cNvPr>
                <p14:cNvContentPartPr/>
                <p14:nvPr/>
              </p14:nvContentPartPr>
              <p14:xfrm>
                <a:off x="8798745" y="1538985"/>
                <a:ext cx="487080" cy="33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942A45-9C8D-9F1B-4FBA-DAE4080924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9745" y="1530345"/>
                  <a:ext cx="504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04FD15-22E7-CDD0-2C29-433DA1191B24}"/>
                    </a:ext>
                  </a:extLst>
                </p14:cNvPr>
                <p14:cNvContentPartPr/>
                <p14:nvPr/>
              </p14:nvContentPartPr>
              <p14:xfrm>
                <a:off x="9303825" y="1676505"/>
                <a:ext cx="186840" cy="19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04FD15-22E7-CDD0-2C29-433DA1191B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94825" y="1667505"/>
                  <a:ext cx="2044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60BA97-761C-C3EB-3E27-A9596102DAC4}"/>
              </a:ext>
            </a:extLst>
          </p:cNvPr>
          <p:cNvGrpSpPr/>
          <p:nvPr/>
        </p:nvGrpSpPr>
        <p:grpSpPr>
          <a:xfrm>
            <a:off x="9691905" y="1466625"/>
            <a:ext cx="1837800" cy="331920"/>
            <a:chOff x="9691905" y="1466625"/>
            <a:chExt cx="18378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FA3137-D57C-3332-6361-5B03BCB9F9CE}"/>
                    </a:ext>
                  </a:extLst>
                </p14:cNvPr>
                <p14:cNvContentPartPr/>
                <p14:nvPr/>
              </p14:nvContentPartPr>
              <p14:xfrm>
                <a:off x="9691905" y="1466625"/>
                <a:ext cx="311400" cy="331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FA3137-D57C-3332-6361-5B03BCB9F9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2905" y="1457625"/>
                  <a:ext cx="329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936FE4-B5EE-CF40-3D67-8076F9171059}"/>
                    </a:ext>
                  </a:extLst>
                </p14:cNvPr>
                <p14:cNvContentPartPr/>
                <p14:nvPr/>
              </p14:nvContentPartPr>
              <p14:xfrm>
                <a:off x="10151265" y="1618185"/>
                <a:ext cx="1378440" cy="17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936FE4-B5EE-CF40-3D67-8076F91710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42265" y="1609185"/>
                  <a:ext cx="13960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E0C648B-0F67-A570-9E76-EE949106CA2E}"/>
              </a:ext>
            </a:extLst>
          </p:cNvPr>
          <p:cNvGrpSpPr/>
          <p:nvPr/>
        </p:nvGrpSpPr>
        <p:grpSpPr>
          <a:xfrm>
            <a:off x="8487345" y="2647425"/>
            <a:ext cx="1947960" cy="196560"/>
            <a:chOff x="8487345" y="2647425"/>
            <a:chExt cx="19479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A5585D-EE7F-DB7E-6EB3-384BBB57328B}"/>
                    </a:ext>
                  </a:extLst>
                </p14:cNvPr>
                <p14:cNvContentPartPr/>
                <p14:nvPr/>
              </p14:nvContentPartPr>
              <p14:xfrm>
                <a:off x="8487345" y="2813025"/>
                <a:ext cx="171360" cy="3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A5585D-EE7F-DB7E-6EB3-384BBB5732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8705" y="2804025"/>
                  <a:ext cx="189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13C1A7-A6DB-271D-5CA8-3311037E8744}"/>
                    </a:ext>
                  </a:extLst>
                </p14:cNvPr>
                <p14:cNvContentPartPr/>
                <p14:nvPr/>
              </p14:nvContentPartPr>
              <p14:xfrm>
                <a:off x="8835105" y="2647425"/>
                <a:ext cx="160020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13C1A7-A6DB-271D-5CA8-3311037E87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26465" y="2638785"/>
                  <a:ext cx="16178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AF19734-E1B0-D337-BC90-5B630EFBA520}"/>
                  </a:ext>
                </a:extLst>
              </p14:cNvPr>
              <p14:cNvContentPartPr/>
              <p14:nvPr/>
            </p14:nvContentPartPr>
            <p14:xfrm>
              <a:off x="11369145" y="2694585"/>
              <a:ext cx="42840" cy="17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AF19734-E1B0-D337-BC90-5B630EFBA52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60505" y="2685945"/>
                <a:ext cx="60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23C092-9EC8-47BC-9894-2280A0238433}"/>
                  </a:ext>
                </a:extLst>
              </p14:cNvPr>
              <p14:cNvContentPartPr/>
              <p14:nvPr/>
            </p14:nvContentPartPr>
            <p14:xfrm>
              <a:off x="4101105" y="103305"/>
              <a:ext cx="3859560" cy="1370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23C092-9EC8-47BC-9894-2280A02384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2105" y="94305"/>
                <a:ext cx="3877200" cy="138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A92C6D4-ADD2-DE1F-F50F-F515F0BB0677}"/>
              </a:ext>
            </a:extLst>
          </p:cNvPr>
          <p:cNvGrpSpPr/>
          <p:nvPr/>
        </p:nvGrpSpPr>
        <p:grpSpPr>
          <a:xfrm>
            <a:off x="4258065" y="3048465"/>
            <a:ext cx="4140000" cy="1604160"/>
            <a:chOff x="4258065" y="3048465"/>
            <a:chExt cx="4140000" cy="16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698D24-D2D8-B794-3E64-468782358F4D}"/>
                    </a:ext>
                  </a:extLst>
                </p14:cNvPr>
                <p14:cNvContentPartPr/>
                <p14:nvPr/>
              </p14:nvContentPartPr>
              <p14:xfrm>
                <a:off x="4839825" y="3736425"/>
                <a:ext cx="374040" cy="38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698D24-D2D8-B794-3E64-468782358F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0825" y="3727785"/>
                  <a:ext cx="391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04A516-0062-5AE4-3144-B5FE0FCEB6D7}"/>
                    </a:ext>
                  </a:extLst>
                </p14:cNvPr>
                <p14:cNvContentPartPr/>
                <p14:nvPr/>
              </p14:nvContentPartPr>
              <p14:xfrm>
                <a:off x="5286585" y="3989865"/>
                <a:ext cx="192960" cy="398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04A516-0062-5AE4-3144-B5FE0FCEB6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585" y="3981225"/>
                  <a:ext cx="210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A50F3A-83A5-D32B-C3BB-51501F46B467}"/>
                    </a:ext>
                  </a:extLst>
                </p14:cNvPr>
                <p14:cNvContentPartPr/>
                <p14:nvPr/>
              </p14:nvContentPartPr>
              <p14:xfrm>
                <a:off x="5643705" y="3701865"/>
                <a:ext cx="328320" cy="51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A50F3A-83A5-D32B-C3BB-51501F46B4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5065" y="3692865"/>
                  <a:ext cx="3459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DCCE6F-46DC-41A2-1EB9-142A2F53E2AA}"/>
                    </a:ext>
                  </a:extLst>
                </p14:cNvPr>
                <p14:cNvContentPartPr/>
                <p14:nvPr/>
              </p14:nvContentPartPr>
              <p14:xfrm>
                <a:off x="6116385" y="3849825"/>
                <a:ext cx="227160" cy="24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DCCE6F-46DC-41A2-1EB9-142A2F53E2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07385" y="3840825"/>
                  <a:ext cx="244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4EDF9B-DEFA-3B43-CBD9-318168B4D5B9}"/>
                    </a:ext>
                  </a:extLst>
                </p14:cNvPr>
                <p14:cNvContentPartPr/>
                <p14:nvPr/>
              </p14:nvContentPartPr>
              <p14:xfrm>
                <a:off x="6499785" y="3995625"/>
                <a:ext cx="137520" cy="18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4EDF9B-DEFA-3B43-CBD9-318168B4D5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0785" y="3986625"/>
                  <a:ext cx="155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5EADAE-7646-FAE8-0ABC-F68A48E10E21}"/>
                    </a:ext>
                  </a:extLst>
                </p14:cNvPr>
                <p14:cNvContentPartPr/>
                <p14:nvPr/>
              </p14:nvContentPartPr>
              <p14:xfrm>
                <a:off x="6833145" y="3866385"/>
                <a:ext cx="199800" cy="35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5EADAE-7646-FAE8-0ABC-F68A48E10E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24505" y="3857745"/>
                  <a:ext cx="217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D5F516-3D79-3EFF-096A-60EB70C439EC}"/>
                    </a:ext>
                  </a:extLst>
                </p14:cNvPr>
                <p14:cNvContentPartPr/>
                <p14:nvPr/>
              </p14:nvContentPartPr>
              <p14:xfrm>
                <a:off x="7186305" y="3684585"/>
                <a:ext cx="140400" cy="57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D5F516-3D79-3EFF-096A-60EB70C439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77305" y="3675585"/>
                  <a:ext cx="15804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F7FAC8-189D-0265-40EB-4F558BDAE837}"/>
                    </a:ext>
                  </a:extLst>
                </p14:cNvPr>
                <p14:cNvContentPartPr/>
                <p14:nvPr/>
              </p14:nvContentPartPr>
              <p14:xfrm>
                <a:off x="4258065" y="3048465"/>
                <a:ext cx="4140000" cy="160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F7FAC8-189D-0265-40EB-4F558BDAE8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9065" y="3039465"/>
                  <a:ext cx="4157640" cy="162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E78EBA3-E6F8-73DA-D569-1A842394DAC5}"/>
                  </a:ext>
                </a:extLst>
              </p14:cNvPr>
              <p14:cNvContentPartPr/>
              <p14:nvPr/>
            </p14:nvContentPartPr>
            <p14:xfrm>
              <a:off x="467265" y="5026305"/>
              <a:ext cx="490680" cy="44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E78EBA3-E6F8-73DA-D569-1A842394DA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8265" y="5017305"/>
                <a:ext cx="5083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418460-14B4-778B-D3A5-AC145FF9B6B8}"/>
                  </a:ext>
                </a:extLst>
              </p14:cNvPr>
              <p14:cNvContentPartPr/>
              <p14:nvPr/>
            </p14:nvContentPartPr>
            <p14:xfrm>
              <a:off x="852825" y="5246265"/>
              <a:ext cx="236880" cy="183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418460-14B4-778B-D3A5-AC145FF9B6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3825" y="5237625"/>
                <a:ext cx="254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9A4346D-252D-994F-437B-31DC2C2EC66B}"/>
                  </a:ext>
                </a:extLst>
              </p14:cNvPr>
              <p14:cNvContentPartPr/>
              <p14:nvPr/>
            </p14:nvContentPartPr>
            <p14:xfrm>
              <a:off x="1173225" y="5208105"/>
              <a:ext cx="222120" cy="122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9A4346D-252D-994F-437B-31DC2C2EC6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4585" y="5199465"/>
                <a:ext cx="239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2FC3CBED-3AE7-1B5E-CC9F-D05101F37049}"/>
              </a:ext>
            </a:extLst>
          </p:cNvPr>
          <p:cNvGrpSpPr/>
          <p:nvPr/>
        </p:nvGrpSpPr>
        <p:grpSpPr>
          <a:xfrm>
            <a:off x="2058105" y="4751625"/>
            <a:ext cx="3918240" cy="1309680"/>
            <a:chOff x="2058105" y="4751625"/>
            <a:chExt cx="3918240" cy="13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A0573B-57F6-8B9A-4F68-97996DFC09E2}"/>
                    </a:ext>
                  </a:extLst>
                </p14:cNvPr>
                <p14:cNvContentPartPr/>
                <p14:nvPr/>
              </p14:nvContentPartPr>
              <p14:xfrm>
                <a:off x="2058105" y="5142225"/>
                <a:ext cx="187920" cy="11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A0573B-57F6-8B9A-4F68-97996DFC09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49465" y="5133585"/>
                  <a:ext cx="205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493F8FC-32B4-76C5-9926-183FEA0B6A65}"/>
                    </a:ext>
                  </a:extLst>
                </p14:cNvPr>
                <p14:cNvContentPartPr/>
                <p14:nvPr/>
              </p14:nvContentPartPr>
              <p14:xfrm>
                <a:off x="2771625" y="4751625"/>
                <a:ext cx="460440" cy="507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493F8FC-32B4-76C5-9926-183FEA0B6A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62625" y="4742625"/>
                  <a:ext cx="4780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05F475-9C17-FBA2-5652-3A8F900B9CC8}"/>
                    </a:ext>
                  </a:extLst>
                </p14:cNvPr>
                <p14:cNvContentPartPr/>
                <p14:nvPr/>
              </p14:nvContentPartPr>
              <p14:xfrm>
                <a:off x="3299745" y="4886985"/>
                <a:ext cx="309600" cy="22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05F475-9C17-FBA2-5652-3A8F900B9C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1105" y="4877985"/>
                  <a:ext cx="327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DE22B-0C59-1719-83D8-07667E3481DA}"/>
                    </a:ext>
                  </a:extLst>
                </p14:cNvPr>
                <p14:cNvContentPartPr/>
                <p14:nvPr/>
              </p14:nvContentPartPr>
              <p14:xfrm>
                <a:off x="2584065" y="5294505"/>
                <a:ext cx="1233720" cy="7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DE22B-0C59-1719-83D8-07667E3481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75065" y="5285505"/>
                  <a:ext cx="125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32C237-7B00-C499-C311-AF1C722CC5EC}"/>
                    </a:ext>
                  </a:extLst>
                </p14:cNvPr>
                <p14:cNvContentPartPr/>
                <p14:nvPr/>
              </p14:nvContentPartPr>
              <p14:xfrm>
                <a:off x="2689905" y="5505105"/>
                <a:ext cx="610560" cy="54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32C237-7B00-C499-C311-AF1C722CC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1265" y="5496105"/>
                  <a:ext cx="6282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6E6DD8-A0EC-2A70-4E5F-1C37E7F27FB4}"/>
                    </a:ext>
                  </a:extLst>
                </p14:cNvPr>
                <p14:cNvContentPartPr/>
                <p14:nvPr/>
              </p14:nvContentPartPr>
              <p14:xfrm>
                <a:off x="3392265" y="5607705"/>
                <a:ext cx="372240" cy="21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6E6DD8-A0EC-2A70-4E5F-1C37E7F27F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83265" y="5598705"/>
                  <a:ext cx="389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DEC42E-E30D-8DDC-8F92-EA99B8747DFB}"/>
                    </a:ext>
                  </a:extLst>
                </p14:cNvPr>
                <p14:cNvContentPartPr/>
                <p14:nvPr/>
              </p14:nvContentPartPr>
              <p14:xfrm>
                <a:off x="3540585" y="5657745"/>
                <a:ext cx="221400" cy="19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DEC42E-E30D-8DDC-8F92-EA99B8747D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31945" y="5649105"/>
                  <a:ext cx="239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EE665A-D30B-38C7-E2E9-63CE970A4ABF}"/>
                    </a:ext>
                  </a:extLst>
                </p14:cNvPr>
                <p14:cNvContentPartPr/>
                <p14:nvPr/>
              </p14:nvContentPartPr>
              <p14:xfrm>
                <a:off x="4227105" y="5232225"/>
                <a:ext cx="218880" cy="38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EE665A-D30B-38C7-E2E9-63CE970A4A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18465" y="5223585"/>
                  <a:ext cx="236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373140-C525-BA63-7AAB-609732BA615A}"/>
                    </a:ext>
                  </a:extLst>
                </p14:cNvPr>
                <p14:cNvContentPartPr/>
                <p14:nvPr/>
              </p14:nvContentPartPr>
              <p14:xfrm>
                <a:off x="4248345" y="5363985"/>
                <a:ext cx="14868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373140-C525-BA63-7AAB-609732BA61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39705" y="5355345"/>
                  <a:ext cx="166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C8E09C-060E-4F28-8A07-52F2233FA55B}"/>
                    </a:ext>
                  </a:extLst>
                </p14:cNvPr>
                <p14:cNvContentPartPr/>
                <p14:nvPr/>
              </p14:nvContentPartPr>
              <p14:xfrm>
                <a:off x="4809945" y="4968345"/>
                <a:ext cx="438480" cy="342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C8E09C-060E-4F28-8A07-52F2233FA5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01305" y="4959705"/>
                  <a:ext cx="4561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1AC453-8D46-0B83-17DC-66C8759016D0}"/>
                    </a:ext>
                  </a:extLst>
                </p14:cNvPr>
                <p14:cNvContentPartPr/>
                <p14:nvPr/>
              </p14:nvContentPartPr>
              <p14:xfrm>
                <a:off x="5325105" y="4904625"/>
                <a:ext cx="303120" cy="27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1AC453-8D46-0B83-17DC-66C8759016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6105" y="4895625"/>
                  <a:ext cx="320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943598-F62A-2E8E-4486-835B29BB4936}"/>
                    </a:ext>
                  </a:extLst>
                </p14:cNvPr>
                <p14:cNvContentPartPr/>
                <p14:nvPr/>
              </p14:nvContentPartPr>
              <p14:xfrm>
                <a:off x="5734065" y="5018025"/>
                <a:ext cx="242280" cy="16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943598-F62A-2E8E-4486-835B29BB49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25425" y="5009025"/>
                  <a:ext cx="259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98E6E0-82AF-3A28-BF0F-F7DA194DD4A2}"/>
                    </a:ext>
                  </a:extLst>
                </p14:cNvPr>
                <p14:cNvContentPartPr/>
                <p14:nvPr/>
              </p14:nvContentPartPr>
              <p14:xfrm>
                <a:off x="5007945" y="5358585"/>
                <a:ext cx="867600" cy="60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98E6E0-82AF-3A28-BF0F-F7DA194DD4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99305" y="5349945"/>
                  <a:ext cx="885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24688A-1893-1F18-A988-3CC47027239A}"/>
                    </a:ext>
                  </a:extLst>
                </p14:cNvPr>
                <p14:cNvContentPartPr/>
                <p14:nvPr/>
              </p14:nvContentPartPr>
              <p14:xfrm>
                <a:off x="4934505" y="5558385"/>
                <a:ext cx="430920" cy="457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24688A-1893-1F18-A988-3CC4702723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25505" y="5549385"/>
                  <a:ext cx="448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4D4E7F-0DE9-B17E-C3FC-29B1A2C8FF33}"/>
                    </a:ext>
                  </a:extLst>
                </p14:cNvPr>
                <p14:cNvContentPartPr/>
                <p14:nvPr/>
              </p14:nvContentPartPr>
              <p14:xfrm>
                <a:off x="5539665" y="5685105"/>
                <a:ext cx="310320" cy="22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4D4E7F-0DE9-B17E-C3FC-29B1A2C8FF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30665" y="5676105"/>
                  <a:ext cx="327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ADE067C-8FF0-6EB8-6C75-0A9CCD48F517}"/>
                    </a:ext>
                  </a:extLst>
                </p14:cNvPr>
                <p14:cNvContentPartPr/>
                <p14:nvPr/>
              </p14:nvContentPartPr>
              <p14:xfrm>
                <a:off x="5466225" y="5648385"/>
                <a:ext cx="389880" cy="41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ADE067C-8FF0-6EB8-6C75-0A9CCD48F5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7585" y="5639745"/>
                  <a:ext cx="4075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5837F6-5DD8-98B6-8691-481407B219AA}"/>
              </a:ext>
            </a:extLst>
          </p:cNvPr>
          <p:cNvGrpSpPr/>
          <p:nvPr/>
        </p:nvGrpSpPr>
        <p:grpSpPr>
          <a:xfrm>
            <a:off x="4502145" y="249105"/>
            <a:ext cx="3896280" cy="1100880"/>
            <a:chOff x="4502145" y="249105"/>
            <a:chExt cx="3896280" cy="11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E280D2-9E4A-D407-3018-B683FACF2B1F}"/>
                    </a:ext>
                  </a:extLst>
                </p14:cNvPr>
                <p14:cNvContentPartPr/>
                <p14:nvPr/>
              </p14:nvContentPartPr>
              <p14:xfrm>
                <a:off x="5109105" y="682185"/>
                <a:ext cx="336240" cy="43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E280D2-9E4A-D407-3018-B683FACF2B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0105" y="673545"/>
                  <a:ext cx="3538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390EFA-0C2B-CA03-BB4A-92ADC7F7705B}"/>
                    </a:ext>
                  </a:extLst>
                </p14:cNvPr>
                <p14:cNvContentPartPr/>
                <p14:nvPr/>
              </p14:nvContentPartPr>
              <p14:xfrm>
                <a:off x="5549745" y="907545"/>
                <a:ext cx="196560" cy="23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390EFA-0C2B-CA03-BB4A-92ADC7F770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40745" y="898545"/>
                  <a:ext cx="214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F6F39F-90FE-42D9-D2ED-EB180D003B1E}"/>
                    </a:ext>
                  </a:extLst>
                </p14:cNvPr>
                <p14:cNvContentPartPr/>
                <p14:nvPr/>
              </p14:nvContentPartPr>
              <p14:xfrm>
                <a:off x="5873025" y="579225"/>
                <a:ext cx="179640" cy="43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F6F39F-90FE-42D9-D2ED-EB180D003B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64025" y="570225"/>
                  <a:ext cx="197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8241CD-46B4-1C99-A8C6-97AF2E409AD6}"/>
                    </a:ext>
                  </a:extLst>
                </p14:cNvPr>
                <p14:cNvContentPartPr/>
                <p14:nvPr/>
              </p14:nvContentPartPr>
              <p14:xfrm>
                <a:off x="6144825" y="662745"/>
                <a:ext cx="209520" cy="20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8241CD-46B4-1C99-A8C6-97AF2E409A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35825" y="654105"/>
                  <a:ext cx="227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D8D174-0AB6-2BD8-55B4-885B837D902F}"/>
                    </a:ext>
                  </a:extLst>
                </p14:cNvPr>
                <p14:cNvContentPartPr/>
                <p14:nvPr/>
              </p14:nvContentPartPr>
              <p14:xfrm>
                <a:off x="6585825" y="799545"/>
                <a:ext cx="36360" cy="8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D8D174-0AB6-2BD8-55B4-885B837D90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76825" y="790905"/>
                  <a:ext cx="5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2FF5B2-74A8-D13E-4FCD-9EC1B58EFD53}"/>
                    </a:ext>
                  </a:extLst>
                </p14:cNvPr>
                <p14:cNvContentPartPr/>
                <p14:nvPr/>
              </p14:nvContentPartPr>
              <p14:xfrm>
                <a:off x="6710745" y="665625"/>
                <a:ext cx="211320" cy="24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2FF5B2-74A8-D13E-4FCD-9EC1B58EFD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2105" y="656985"/>
                  <a:ext cx="228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C5E740-1C3C-98B0-B85B-75530B1E4164}"/>
                    </a:ext>
                  </a:extLst>
                </p14:cNvPr>
                <p14:cNvContentPartPr/>
                <p14:nvPr/>
              </p14:nvContentPartPr>
              <p14:xfrm>
                <a:off x="7087305" y="438105"/>
                <a:ext cx="216360" cy="57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C5E740-1C3C-98B0-B85B-75530B1E41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78665" y="429465"/>
                  <a:ext cx="2340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DF0D182-DAA6-501D-81C2-D4DD0A515D8A}"/>
                    </a:ext>
                  </a:extLst>
                </p14:cNvPr>
                <p14:cNvContentPartPr/>
                <p14:nvPr/>
              </p14:nvContentPartPr>
              <p14:xfrm>
                <a:off x="4635345" y="483825"/>
                <a:ext cx="94680" cy="50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DF0D182-DAA6-501D-81C2-D4DD0A515D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26345" y="474825"/>
                  <a:ext cx="1123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C1BA56-9170-DA5B-7F36-DFAC78EF1817}"/>
                    </a:ext>
                  </a:extLst>
                </p14:cNvPr>
                <p14:cNvContentPartPr/>
                <p14:nvPr/>
              </p14:nvContentPartPr>
              <p14:xfrm>
                <a:off x="4502145" y="249105"/>
                <a:ext cx="3896280" cy="1100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C1BA56-9170-DA5B-7F36-DFAC78EF18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93145" y="240105"/>
                  <a:ext cx="3913920" cy="11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8200C13-8EC4-1253-F767-5B7E0DD93E00}"/>
              </a:ext>
            </a:extLst>
          </p:cNvPr>
          <p:cNvGrpSpPr/>
          <p:nvPr/>
        </p:nvGrpSpPr>
        <p:grpSpPr>
          <a:xfrm>
            <a:off x="5364705" y="1593345"/>
            <a:ext cx="1880280" cy="751320"/>
            <a:chOff x="5364705" y="1593345"/>
            <a:chExt cx="188028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3D58BB-88E3-5128-8259-72A76434D885}"/>
                    </a:ext>
                  </a:extLst>
                </p14:cNvPr>
                <p14:cNvContentPartPr/>
                <p14:nvPr/>
              </p14:nvContentPartPr>
              <p14:xfrm>
                <a:off x="5364705" y="1780545"/>
                <a:ext cx="440640" cy="29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3D58BB-88E3-5128-8259-72A76434D8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5705" y="1771545"/>
                  <a:ext cx="458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DB05CB-D6FD-83A7-1237-53EA6ED9F5A2}"/>
                    </a:ext>
                  </a:extLst>
                </p14:cNvPr>
                <p14:cNvContentPartPr/>
                <p14:nvPr/>
              </p14:nvContentPartPr>
              <p14:xfrm>
                <a:off x="5849985" y="1982505"/>
                <a:ext cx="89640" cy="12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DB05CB-D6FD-83A7-1237-53EA6ED9F5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41345" y="1973505"/>
                  <a:ext cx="107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1AD534-5BB6-1678-1EA1-5FD7125BB65B}"/>
                    </a:ext>
                  </a:extLst>
                </p14:cNvPr>
                <p14:cNvContentPartPr/>
                <p14:nvPr/>
              </p14:nvContentPartPr>
              <p14:xfrm>
                <a:off x="6329865" y="1593345"/>
                <a:ext cx="364680" cy="38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1AD534-5BB6-1678-1EA1-5FD7125BB6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0865" y="1584345"/>
                  <a:ext cx="382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075960-4978-CDBE-CFFC-44F983CF8B7C}"/>
                    </a:ext>
                  </a:extLst>
                </p14:cNvPr>
                <p14:cNvContentPartPr/>
                <p14:nvPr/>
              </p14:nvContentPartPr>
              <p14:xfrm>
                <a:off x="6804345" y="1736265"/>
                <a:ext cx="241560" cy="245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075960-4978-CDBE-CFFC-44F983CF8B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5345" y="1727265"/>
                  <a:ext cx="259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283A66-5041-766A-61C9-1DE2BA05301E}"/>
                    </a:ext>
                  </a:extLst>
                </p14:cNvPr>
                <p14:cNvContentPartPr/>
                <p14:nvPr/>
              </p14:nvContentPartPr>
              <p14:xfrm>
                <a:off x="7202145" y="1894305"/>
                <a:ext cx="42840" cy="15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283A66-5041-766A-61C9-1DE2BA0530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93505" y="1885305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C273F2-4624-F9E8-4934-176DB36EA12E}"/>
                    </a:ext>
                  </a:extLst>
                </p14:cNvPr>
                <p14:cNvContentPartPr/>
                <p14:nvPr/>
              </p14:nvContentPartPr>
              <p14:xfrm>
                <a:off x="6347865" y="2244585"/>
                <a:ext cx="860400" cy="10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C273F2-4624-F9E8-4934-176DB36EA1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38865" y="2235585"/>
                  <a:ext cx="87804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B40D78-B9AB-DA12-F7D1-4BD29B15429A}"/>
                  </a:ext>
                </a:extLst>
              </p14:cNvPr>
              <p14:cNvContentPartPr/>
              <p14:nvPr/>
            </p14:nvContentPartPr>
            <p14:xfrm>
              <a:off x="9594705" y="2036865"/>
              <a:ext cx="1069920" cy="75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B40D78-B9AB-DA12-F7D1-4BD29B15429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86065" y="2027865"/>
                <a:ext cx="10875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33460B7-4EF8-B63A-DFD5-4DF47C130AEB}"/>
                  </a:ext>
                </a:extLst>
              </p14:cNvPr>
              <p14:cNvContentPartPr/>
              <p14:nvPr/>
            </p14:nvContentPartPr>
            <p14:xfrm>
              <a:off x="9377985" y="3640305"/>
              <a:ext cx="804600" cy="52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33460B7-4EF8-B63A-DFD5-4DF47C130A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68985" y="3631305"/>
                <a:ext cx="82224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65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42C025F7-690D-A3A3-A5E8-C1CAA2A8F864}"/>
              </a:ext>
            </a:extLst>
          </p:cNvPr>
          <p:cNvGrpSpPr/>
          <p:nvPr/>
        </p:nvGrpSpPr>
        <p:grpSpPr>
          <a:xfrm>
            <a:off x="862905" y="551865"/>
            <a:ext cx="7711920" cy="5931360"/>
            <a:chOff x="862905" y="551865"/>
            <a:chExt cx="7711920" cy="59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4A3F6B-F3AC-8F2E-E946-3A9B8EAD6B4C}"/>
                    </a:ext>
                  </a:extLst>
                </p14:cNvPr>
                <p14:cNvContentPartPr/>
                <p14:nvPr/>
              </p14:nvContentPartPr>
              <p14:xfrm>
                <a:off x="1509825" y="865065"/>
                <a:ext cx="252000" cy="275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4A3F6B-F3AC-8F2E-E946-3A9B8EAD6B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1185" y="856425"/>
                  <a:ext cx="269640" cy="27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5B63DD-68D4-8BD7-4241-820AD15F115F}"/>
                    </a:ext>
                  </a:extLst>
                </p14:cNvPr>
                <p14:cNvContentPartPr/>
                <p14:nvPr/>
              </p14:nvContentPartPr>
              <p14:xfrm>
                <a:off x="1671465" y="3629865"/>
                <a:ext cx="134280" cy="13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5B63DD-68D4-8BD7-4241-820AD15F11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2825" y="3620865"/>
                  <a:ext cx="151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E57150-B9A8-7169-BE69-2536F4711C34}"/>
                    </a:ext>
                  </a:extLst>
                </p14:cNvPr>
                <p14:cNvContentPartPr/>
                <p14:nvPr/>
              </p14:nvContentPartPr>
              <p14:xfrm>
                <a:off x="1689825" y="725025"/>
                <a:ext cx="2937240" cy="297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E57150-B9A8-7169-BE69-2536F4711C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1185" y="716385"/>
                  <a:ext cx="2954880" cy="29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55D89B-0873-66D3-8525-DB85F358A8EA}"/>
                    </a:ext>
                  </a:extLst>
                </p14:cNvPr>
                <p14:cNvContentPartPr/>
                <p14:nvPr/>
              </p14:nvContentPartPr>
              <p14:xfrm>
                <a:off x="1622505" y="741225"/>
                <a:ext cx="27676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55D89B-0873-66D3-8525-DB85F358A8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3865" y="732585"/>
                  <a:ext cx="2785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6D71F9-C0B0-9A26-1133-A0F5D36A70BF}"/>
                    </a:ext>
                  </a:extLst>
                </p14:cNvPr>
                <p14:cNvContentPartPr/>
                <p14:nvPr/>
              </p14:nvContentPartPr>
              <p14:xfrm>
                <a:off x="1547985" y="906825"/>
                <a:ext cx="125640" cy="9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6D71F9-C0B0-9A26-1133-A0F5D36A70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9345" y="898185"/>
                  <a:ext cx="143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B209E3-40C5-625D-B194-15F9B42F6A58}"/>
                    </a:ext>
                  </a:extLst>
                </p14:cNvPr>
                <p14:cNvContentPartPr/>
                <p14:nvPr/>
              </p14:nvContentPartPr>
              <p14:xfrm>
                <a:off x="2687745" y="2443305"/>
                <a:ext cx="112320" cy="13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B209E3-40C5-625D-B194-15F9B42F6A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9105" y="2434665"/>
                  <a:ext cx="129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A1CBC6-BC5B-A3C0-5A5D-20766B22A3E9}"/>
                    </a:ext>
                  </a:extLst>
                </p14:cNvPr>
                <p14:cNvContentPartPr/>
                <p14:nvPr/>
              </p14:nvContentPartPr>
              <p14:xfrm>
                <a:off x="2902665" y="2494785"/>
                <a:ext cx="28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A1CBC6-BC5B-A3C0-5A5D-20766B22A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4025" y="248614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FC5CAB-29F9-4F18-565D-A9BBEE296573}"/>
                    </a:ext>
                  </a:extLst>
                </p14:cNvPr>
                <p14:cNvContentPartPr/>
                <p14:nvPr/>
              </p14:nvContentPartPr>
              <p14:xfrm>
                <a:off x="1693785" y="3632385"/>
                <a:ext cx="11952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FC5CAB-29F9-4F18-565D-A9BBEE2965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85145" y="3623745"/>
                  <a:ext cx="137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6795DA-7464-3F16-3719-F248F4925C40}"/>
                    </a:ext>
                  </a:extLst>
                </p14:cNvPr>
                <p14:cNvContentPartPr/>
                <p14:nvPr/>
              </p14:nvContentPartPr>
              <p14:xfrm>
                <a:off x="1717905" y="3563265"/>
                <a:ext cx="2779200" cy="12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6795DA-7464-3F16-3719-F248F4925C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8905" y="3554625"/>
                  <a:ext cx="2796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202F1E-45B5-BB7C-AC73-8771C11F629E}"/>
                    </a:ext>
                  </a:extLst>
                </p14:cNvPr>
                <p14:cNvContentPartPr/>
                <p14:nvPr/>
              </p14:nvContentPartPr>
              <p14:xfrm>
                <a:off x="4399185" y="3490905"/>
                <a:ext cx="246600" cy="11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202F1E-45B5-BB7C-AC73-8771C11F62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90545" y="3482265"/>
                  <a:ext cx="264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3A2DA9-5FA2-3A54-7EBD-EF55BB7BCF16}"/>
                    </a:ext>
                  </a:extLst>
                </p14:cNvPr>
                <p14:cNvContentPartPr/>
                <p14:nvPr/>
              </p14:nvContentPartPr>
              <p14:xfrm>
                <a:off x="4435905" y="3457425"/>
                <a:ext cx="239040" cy="18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3A2DA9-5FA2-3A54-7EBD-EF55BB7BCF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6905" y="3448425"/>
                  <a:ext cx="256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0A8EF-F26B-AE8F-317D-BBFC915F1909}"/>
                    </a:ext>
                  </a:extLst>
                </p14:cNvPr>
                <p14:cNvContentPartPr/>
                <p14:nvPr/>
              </p14:nvContentPartPr>
              <p14:xfrm>
                <a:off x="1639785" y="3625905"/>
                <a:ext cx="232200" cy="18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0A8EF-F26B-AE8F-317D-BBFC915F19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1145" y="3616905"/>
                  <a:ext cx="249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89B9B8-8048-C954-93FD-FF60B7B4ECFD}"/>
                    </a:ext>
                  </a:extLst>
                </p14:cNvPr>
                <p14:cNvContentPartPr/>
                <p14:nvPr/>
              </p14:nvContentPartPr>
              <p14:xfrm>
                <a:off x="1632225" y="3529785"/>
                <a:ext cx="3097800" cy="20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89B9B8-8048-C954-93FD-FF60B7B4EC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3225" y="3520785"/>
                  <a:ext cx="3115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A9BB37-D7B3-1737-2BD7-CBA7028CED8E}"/>
                    </a:ext>
                  </a:extLst>
                </p14:cNvPr>
                <p14:cNvContentPartPr/>
                <p14:nvPr/>
              </p14:nvContentPartPr>
              <p14:xfrm>
                <a:off x="2804745" y="3521865"/>
                <a:ext cx="226800" cy="41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A9BB37-D7B3-1737-2BD7-CBA7028CED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5745" y="3512865"/>
                  <a:ext cx="244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5C9261-4710-5015-6AE8-FF6C0945A623}"/>
                    </a:ext>
                  </a:extLst>
                </p14:cNvPr>
                <p14:cNvContentPartPr/>
                <p14:nvPr/>
              </p14:nvContentPartPr>
              <p14:xfrm>
                <a:off x="2968905" y="4263825"/>
                <a:ext cx="3240" cy="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5C9261-4710-5015-6AE8-FF6C0945A6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0265" y="4254825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FDB157-C622-4334-6D8D-9E222FF81BD4}"/>
                    </a:ext>
                  </a:extLst>
                </p14:cNvPr>
                <p14:cNvContentPartPr/>
                <p14:nvPr/>
              </p14:nvContentPartPr>
              <p14:xfrm>
                <a:off x="2953065" y="4266705"/>
                <a:ext cx="144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FDB157-C622-4334-6D8D-9E222FF81B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44065" y="4258065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DBE865-B717-E1DD-78E7-B496C704948B}"/>
                    </a:ext>
                  </a:extLst>
                </p14:cNvPr>
                <p14:cNvContentPartPr/>
                <p14:nvPr/>
              </p14:nvContentPartPr>
              <p14:xfrm>
                <a:off x="2955225" y="4258065"/>
                <a:ext cx="5040" cy="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DBE865-B717-E1DD-78E7-B496C70494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46585" y="4249065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569E7D-D7D4-963D-5E7C-2D4AC73A34F0}"/>
                    </a:ext>
                  </a:extLst>
                </p14:cNvPr>
                <p14:cNvContentPartPr/>
                <p14:nvPr/>
              </p14:nvContentPartPr>
              <p14:xfrm>
                <a:off x="1771545" y="4712025"/>
                <a:ext cx="70200" cy="21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569E7D-D7D4-963D-5E7C-2D4AC73A34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62905" y="4703025"/>
                  <a:ext cx="87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723082-B873-F5B6-88F6-ADED33373DE4}"/>
                    </a:ext>
                  </a:extLst>
                </p14:cNvPr>
                <p14:cNvContentPartPr/>
                <p14:nvPr/>
              </p14:nvContentPartPr>
              <p14:xfrm>
                <a:off x="1982145" y="4808145"/>
                <a:ext cx="13824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723082-B873-F5B6-88F6-ADED33373DE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73505" y="4799505"/>
                  <a:ext cx="155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B801C8-C089-60FC-D001-327D12316152}"/>
                    </a:ext>
                  </a:extLst>
                </p14:cNvPr>
                <p14:cNvContentPartPr/>
                <p14:nvPr/>
              </p14:nvContentPartPr>
              <p14:xfrm>
                <a:off x="2267625" y="4681785"/>
                <a:ext cx="258840" cy="19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B801C8-C089-60FC-D001-327D123161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58625" y="4672785"/>
                  <a:ext cx="276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9CAECE-E065-D615-CAD0-3E55859A3743}"/>
                    </a:ext>
                  </a:extLst>
                </p14:cNvPr>
                <p14:cNvContentPartPr/>
                <p14:nvPr/>
              </p14:nvContentPartPr>
              <p14:xfrm>
                <a:off x="1975305" y="4062225"/>
                <a:ext cx="610200" cy="5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9CAECE-E065-D615-CAD0-3E55859A37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6665" y="4053225"/>
                  <a:ext cx="627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AC9FF1-E5AC-CB81-0902-74849597BD70}"/>
                    </a:ext>
                  </a:extLst>
                </p14:cNvPr>
                <p14:cNvContentPartPr/>
                <p14:nvPr/>
              </p14:nvContentPartPr>
              <p14:xfrm>
                <a:off x="2595585" y="4011825"/>
                <a:ext cx="102240" cy="10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AC9FF1-E5AC-CB81-0902-74849597BD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86945" y="4003185"/>
                  <a:ext cx="119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592CBA-9436-E0AF-63BC-F7D9DC3667D4}"/>
                    </a:ext>
                  </a:extLst>
                </p14:cNvPr>
                <p14:cNvContentPartPr/>
                <p14:nvPr/>
              </p14:nvContentPartPr>
              <p14:xfrm>
                <a:off x="2187345" y="3863865"/>
                <a:ext cx="195480" cy="15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592CBA-9436-E0AF-63BC-F7D9DC3667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78345" y="3854865"/>
                  <a:ext cx="213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4EBF8B-F9DA-E693-29AB-3CBF1E16B742}"/>
                    </a:ext>
                  </a:extLst>
                </p14:cNvPr>
                <p14:cNvContentPartPr/>
                <p14:nvPr/>
              </p14:nvContentPartPr>
              <p14:xfrm>
                <a:off x="2302185" y="4910025"/>
                <a:ext cx="321840" cy="6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4EBF8B-F9DA-E693-29AB-3CBF1E16B7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185" y="4901025"/>
                  <a:ext cx="339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D88C6-6384-18B2-85D5-22F8B3834306}"/>
                    </a:ext>
                  </a:extLst>
                </p14:cNvPr>
                <p14:cNvContentPartPr/>
                <p14:nvPr/>
              </p14:nvContentPartPr>
              <p14:xfrm>
                <a:off x="2301825" y="5070945"/>
                <a:ext cx="325080" cy="25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AD88C6-6384-18B2-85D5-22F8B383430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93185" y="5062305"/>
                  <a:ext cx="342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E8F105-9BCC-A9B9-AF67-A12C86C62A82}"/>
                    </a:ext>
                  </a:extLst>
                </p14:cNvPr>
                <p14:cNvContentPartPr/>
                <p14:nvPr/>
              </p14:nvContentPartPr>
              <p14:xfrm>
                <a:off x="1411905" y="4700505"/>
                <a:ext cx="163800" cy="76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E8F105-9BCC-A9B9-AF67-A12C86C62A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03265" y="4691505"/>
                  <a:ext cx="18144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5CAE20-FBCB-73D9-D9C1-780DA74C890A}"/>
                    </a:ext>
                  </a:extLst>
                </p14:cNvPr>
                <p14:cNvContentPartPr/>
                <p14:nvPr/>
              </p14:nvContentPartPr>
              <p14:xfrm>
                <a:off x="2829225" y="4549305"/>
                <a:ext cx="268920" cy="58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5CAE20-FBCB-73D9-D9C1-780DA74C89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20585" y="4540665"/>
                  <a:ext cx="2865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5682AE-D981-4F0C-6BF0-604DCEE64246}"/>
                    </a:ext>
                  </a:extLst>
                </p14:cNvPr>
                <p14:cNvContentPartPr/>
                <p14:nvPr/>
              </p14:nvContentPartPr>
              <p14:xfrm>
                <a:off x="3292185" y="4750185"/>
                <a:ext cx="7920" cy="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5682AE-D981-4F0C-6BF0-604DCEE642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83545" y="4741545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FD9522-15A4-7206-986B-E74545BDD8FC}"/>
                    </a:ext>
                  </a:extLst>
                </p14:cNvPr>
                <p14:cNvContentPartPr/>
                <p14:nvPr/>
              </p14:nvContentPartPr>
              <p14:xfrm>
                <a:off x="3262665" y="4715985"/>
                <a:ext cx="62640" cy="6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FD9522-15A4-7206-986B-E74545BDD8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54025" y="4707345"/>
                  <a:ext cx="80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78D161-8C76-6251-6E70-4A27E66BE4BD}"/>
                    </a:ext>
                  </a:extLst>
                </p14:cNvPr>
                <p14:cNvContentPartPr/>
                <p14:nvPr/>
              </p14:nvContentPartPr>
              <p14:xfrm>
                <a:off x="3479745" y="4507545"/>
                <a:ext cx="258480" cy="26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78D161-8C76-6251-6E70-4A27E66BE4B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71105" y="4498545"/>
                  <a:ext cx="276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F6809B-41EA-CE1A-AF2B-833833864AA5}"/>
                    </a:ext>
                  </a:extLst>
                </p14:cNvPr>
                <p14:cNvContentPartPr/>
                <p14:nvPr/>
              </p14:nvContentPartPr>
              <p14:xfrm>
                <a:off x="3793665" y="4654065"/>
                <a:ext cx="16020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F6809B-41EA-CE1A-AF2B-833833864A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85025" y="4645065"/>
                  <a:ext cx="177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BDAC81-CD28-B3B6-04EE-D364EFEFEFE7}"/>
                    </a:ext>
                  </a:extLst>
                </p14:cNvPr>
                <p14:cNvContentPartPr/>
                <p14:nvPr/>
              </p14:nvContentPartPr>
              <p14:xfrm>
                <a:off x="4132425" y="4709505"/>
                <a:ext cx="15480" cy="13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BDAC81-CD28-B3B6-04EE-D364EFEFEFE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23785" y="4700505"/>
                  <a:ext cx="33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978239-1602-2124-12D1-8299B1CEF969}"/>
                    </a:ext>
                  </a:extLst>
                </p14:cNvPr>
                <p14:cNvContentPartPr/>
                <p14:nvPr/>
              </p14:nvContentPartPr>
              <p14:xfrm>
                <a:off x="4747305" y="4560465"/>
                <a:ext cx="325080" cy="1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978239-1602-2124-12D1-8299B1CEF96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38665" y="4551825"/>
                  <a:ext cx="342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4E931C-29E3-C151-46F9-DBA820FA8F19}"/>
                    </a:ext>
                  </a:extLst>
                </p14:cNvPr>
                <p14:cNvContentPartPr/>
                <p14:nvPr/>
              </p14:nvContentPartPr>
              <p14:xfrm>
                <a:off x="4899945" y="4475505"/>
                <a:ext cx="32400" cy="173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4E931C-29E3-C151-46F9-DBA820FA8F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90945" y="4466505"/>
                  <a:ext cx="50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5DF4B9-2BBE-A63F-7583-63C8A485CC75}"/>
                    </a:ext>
                  </a:extLst>
                </p14:cNvPr>
                <p14:cNvContentPartPr/>
                <p14:nvPr/>
              </p14:nvContentPartPr>
              <p14:xfrm>
                <a:off x="5502225" y="4337625"/>
                <a:ext cx="335880" cy="19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5DF4B9-2BBE-A63F-7583-63C8A485CC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93225" y="4328625"/>
                  <a:ext cx="353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7741B8-B5C6-2A64-9518-4C45BEA3C9EF}"/>
                    </a:ext>
                  </a:extLst>
                </p14:cNvPr>
                <p14:cNvContentPartPr/>
                <p14:nvPr/>
              </p14:nvContentPartPr>
              <p14:xfrm>
                <a:off x="5482785" y="4596105"/>
                <a:ext cx="472680" cy="2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7741B8-B5C6-2A64-9518-4C45BEA3C9E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74145" y="4587105"/>
                  <a:ext cx="49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C9CF51-279B-5F1C-380B-AEBCA786490D}"/>
                    </a:ext>
                  </a:extLst>
                </p14:cNvPr>
                <p14:cNvContentPartPr/>
                <p14:nvPr/>
              </p14:nvContentPartPr>
              <p14:xfrm>
                <a:off x="5611665" y="4817865"/>
                <a:ext cx="315360" cy="20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C9CF51-279B-5F1C-380B-AEBCA78649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03025" y="4809225"/>
                  <a:ext cx="333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96C83B-ECA5-E0C5-13E8-53B12DD981FC}"/>
                    </a:ext>
                  </a:extLst>
                </p14:cNvPr>
                <p14:cNvContentPartPr/>
                <p14:nvPr/>
              </p14:nvContentPartPr>
              <p14:xfrm>
                <a:off x="5241945" y="4188225"/>
                <a:ext cx="1246320" cy="81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96C83B-ECA5-E0C5-13E8-53B12DD981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3305" y="4179585"/>
                  <a:ext cx="12639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F7A76C-BC1F-6675-3399-7068EC6E9D91}"/>
                    </a:ext>
                  </a:extLst>
                </p14:cNvPr>
                <p14:cNvContentPartPr/>
                <p14:nvPr/>
              </p14:nvContentPartPr>
              <p14:xfrm>
                <a:off x="4887345" y="3495225"/>
                <a:ext cx="425520" cy="17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F7A76C-BC1F-6675-3399-7068EC6E9D9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78705" y="3486225"/>
                  <a:ext cx="443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3468E1-840C-E693-2BB7-F45E939F02F1}"/>
                    </a:ext>
                  </a:extLst>
                </p14:cNvPr>
                <p14:cNvContentPartPr/>
                <p14:nvPr/>
              </p14:nvContentPartPr>
              <p14:xfrm>
                <a:off x="1294545" y="3648225"/>
                <a:ext cx="72360" cy="24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3468E1-840C-E693-2BB7-F45E939F02F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85905" y="3639585"/>
                  <a:ext cx="90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B07E2D-C630-DD31-C035-18FB0FBD3138}"/>
                    </a:ext>
                  </a:extLst>
                </p14:cNvPr>
                <p14:cNvContentPartPr/>
                <p14:nvPr/>
              </p14:nvContentPartPr>
              <p14:xfrm>
                <a:off x="6834945" y="4031265"/>
                <a:ext cx="280080" cy="376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B07E2D-C630-DD31-C035-18FB0FBD31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26305" y="4022265"/>
                  <a:ext cx="297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3F4A73-580D-C31A-3326-1F427E1A2A72}"/>
                    </a:ext>
                  </a:extLst>
                </p14:cNvPr>
                <p14:cNvContentPartPr/>
                <p14:nvPr/>
              </p14:nvContentPartPr>
              <p14:xfrm>
                <a:off x="7203945" y="4190385"/>
                <a:ext cx="207360" cy="12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3F4A73-580D-C31A-3326-1F427E1A2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94945" y="4181745"/>
                  <a:ext cx="225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7FA738-4AD8-295A-4F11-CD6AF782D8E3}"/>
                    </a:ext>
                  </a:extLst>
                </p14:cNvPr>
                <p14:cNvContentPartPr/>
                <p14:nvPr/>
              </p14:nvContentPartPr>
              <p14:xfrm>
                <a:off x="7296105" y="4178505"/>
                <a:ext cx="80280" cy="148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7FA738-4AD8-295A-4F11-CD6AF782D8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7465" y="4169865"/>
                  <a:ext cx="97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28F4E4-AD43-8463-8A0D-0B56754B648F}"/>
                    </a:ext>
                  </a:extLst>
                </p14:cNvPr>
                <p14:cNvContentPartPr/>
                <p14:nvPr/>
              </p14:nvContentPartPr>
              <p14:xfrm>
                <a:off x="7540905" y="4266345"/>
                <a:ext cx="425520" cy="15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28F4E4-AD43-8463-8A0D-0B56754B64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31905" y="4257345"/>
                  <a:ext cx="443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753F69-072D-C3C1-AFE8-8FF94F6330F6}"/>
                    </a:ext>
                  </a:extLst>
                </p14:cNvPr>
                <p14:cNvContentPartPr/>
                <p14:nvPr/>
              </p14:nvContentPartPr>
              <p14:xfrm>
                <a:off x="2809785" y="3526905"/>
                <a:ext cx="365760" cy="19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753F69-072D-C3C1-AFE8-8FF94F6330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01145" y="3517905"/>
                  <a:ext cx="383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D77288-C964-ACA2-4344-C9E5BB87179A}"/>
                    </a:ext>
                  </a:extLst>
                </p14:cNvPr>
                <p14:cNvContentPartPr/>
                <p14:nvPr/>
              </p14:nvContentPartPr>
              <p14:xfrm>
                <a:off x="2901585" y="3486945"/>
                <a:ext cx="325440" cy="28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D77288-C964-ACA2-4344-C9E5BB8717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92585" y="3477945"/>
                  <a:ext cx="343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7D3B4D-FB5E-7F2F-EFF9-57748E4259F6}"/>
                    </a:ext>
                  </a:extLst>
                </p14:cNvPr>
                <p14:cNvContentPartPr/>
                <p14:nvPr/>
              </p14:nvContentPartPr>
              <p14:xfrm>
                <a:off x="1460505" y="2183025"/>
                <a:ext cx="292320" cy="22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7D3B4D-FB5E-7F2F-EFF9-57748E4259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51865" y="2174385"/>
                  <a:ext cx="309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C57321-CC2D-1824-4DBB-73E2BB477E4A}"/>
                    </a:ext>
                  </a:extLst>
                </p14:cNvPr>
                <p14:cNvContentPartPr/>
                <p14:nvPr/>
              </p14:nvContentPartPr>
              <p14:xfrm>
                <a:off x="862905" y="551865"/>
                <a:ext cx="313920" cy="33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C57321-CC2D-1824-4DBB-73E2BB477E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4265" y="543225"/>
                  <a:ext cx="331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5911E6-7AED-5FFA-E7CC-E0DE83157536}"/>
                    </a:ext>
                  </a:extLst>
                </p14:cNvPr>
                <p14:cNvContentPartPr/>
                <p14:nvPr/>
              </p14:nvContentPartPr>
              <p14:xfrm>
                <a:off x="1650585" y="5854305"/>
                <a:ext cx="9720" cy="2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5911E6-7AED-5FFA-E7CC-E0DE8315753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41585" y="5845305"/>
                  <a:ext cx="27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6F607D-4A76-7A83-DDC8-4627C02C02DE}"/>
                    </a:ext>
                  </a:extLst>
                </p14:cNvPr>
                <p14:cNvContentPartPr/>
                <p14:nvPr/>
              </p14:nvContentPartPr>
              <p14:xfrm>
                <a:off x="1685505" y="5811465"/>
                <a:ext cx="17640" cy="25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6F607D-4A76-7A83-DDC8-4627C02C02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76505" y="5802825"/>
                  <a:ext cx="35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C572B3-5E61-67CE-0508-89E17FB8858E}"/>
                    </a:ext>
                  </a:extLst>
                </p14:cNvPr>
                <p14:cNvContentPartPr/>
                <p14:nvPr/>
              </p14:nvContentPartPr>
              <p14:xfrm>
                <a:off x="2010585" y="5910465"/>
                <a:ext cx="97200" cy="2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C572B3-5E61-67CE-0508-89E17FB885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001585" y="5901465"/>
                  <a:ext cx="114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76E4D5-0B0F-49C3-B8D4-E0C388553A6D}"/>
                    </a:ext>
                  </a:extLst>
                </p14:cNvPr>
                <p14:cNvContentPartPr/>
                <p14:nvPr/>
              </p14:nvContentPartPr>
              <p14:xfrm>
                <a:off x="2092665" y="5896065"/>
                <a:ext cx="137520" cy="7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76E4D5-0B0F-49C3-B8D4-E0C388553A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84025" y="5887425"/>
                  <a:ext cx="15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AEAA0D-E24B-C272-B127-BF60C1378EC4}"/>
                    </a:ext>
                  </a:extLst>
                </p14:cNvPr>
                <p14:cNvContentPartPr/>
                <p14:nvPr/>
              </p14:nvContentPartPr>
              <p14:xfrm>
                <a:off x="2558505" y="5739825"/>
                <a:ext cx="177120" cy="31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AEAA0D-E24B-C272-B127-BF60C1378E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49865" y="5730825"/>
                  <a:ext cx="194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3DE62F-2571-7E79-14A3-5ECC803A7BB6}"/>
                    </a:ext>
                  </a:extLst>
                </p14:cNvPr>
                <p14:cNvContentPartPr/>
                <p14:nvPr/>
              </p14:nvContentPartPr>
              <p14:xfrm>
                <a:off x="2659305" y="5948265"/>
                <a:ext cx="291240" cy="26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3DE62F-2571-7E79-14A3-5ECC803A7B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50305" y="5939265"/>
                  <a:ext cx="308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DC8115-E5B4-98E3-9769-4A3F79E1AD83}"/>
                    </a:ext>
                  </a:extLst>
                </p14:cNvPr>
                <p14:cNvContentPartPr/>
                <p14:nvPr/>
              </p14:nvContentPartPr>
              <p14:xfrm>
                <a:off x="1197705" y="5939985"/>
                <a:ext cx="1998000" cy="54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DC8115-E5B4-98E3-9769-4A3F79E1AD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88705" y="5930985"/>
                  <a:ext cx="20156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398BE0-85A8-FD8E-64C8-6C64E7E732BA}"/>
                    </a:ext>
                  </a:extLst>
                </p14:cNvPr>
                <p14:cNvContentPartPr/>
                <p14:nvPr/>
              </p14:nvContentPartPr>
              <p14:xfrm>
                <a:off x="3123705" y="5645865"/>
                <a:ext cx="369720" cy="648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398BE0-85A8-FD8E-64C8-6C64E7E732B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15065" y="5637225"/>
                  <a:ext cx="38736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638B70-E372-4FDF-1287-564A33571263}"/>
                    </a:ext>
                  </a:extLst>
                </p14:cNvPr>
                <p14:cNvContentPartPr/>
                <p14:nvPr/>
              </p14:nvContentPartPr>
              <p14:xfrm>
                <a:off x="3768825" y="5623905"/>
                <a:ext cx="254160" cy="348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638B70-E372-4FDF-1287-564A3357126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59825" y="5615265"/>
                  <a:ext cx="271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3D91B1-C5F8-0716-0F2E-864E9ABED9C5}"/>
                    </a:ext>
                  </a:extLst>
                </p14:cNvPr>
                <p14:cNvContentPartPr/>
                <p14:nvPr/>
              </p14:nvContentPartPr>
              <p14:xfrm>
                <a:off x="4145385" y="5741625"/>
                <a:ext cx="258120" cy="213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3D91B1-C5F8-0716-0F2E-864E9ABED9C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36745" y="5732625"/>
                  <a:ext cx="275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F6D705-D31F-4393-C3F3-D5054F234C72}"/>
                    </a:ext>
                  </a:extLst>
                </p14:cNvPr>
                <p14:cNvContentPartPr/>
                <p14:nvPr/>
              </p14:nvContentPartPr>
              <p14:xfrm>
                <a:off x="4613025" y="5842425"/>
                <a:ext cx="19800" cy="20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F6D705-D31F-4393-C3F3-D5054F234C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04385" y="5833425"/>
                  <a:ext cx="3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24E020-E382-66CA-75C3-ABAD382B0A10}"/>
                    </a:ext>
                  </a:extLst>
                </p14:cNvPr>
                <p14:cNvContentPartPr/>
                <p14:nvPr/>
              </p14:nvContentPartPr>
              <p14:xfrm>
                <a:off x="5168865" y="5698065"/>
                <a:ext cx="293040" cy="19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24E020-E382-66CA-75C3-ABAD382B0A1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60225" y="5689425"/>
                  <a:ext cx="310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4C3258-90EB-E999-1066-53A334E116E6}"/>
                    </a:ext>
                  </a:extLst>
                </p14:cNvPr>
                <p14:cNvContentPartPr/>
                <p14:nvPr/>
              </p14:nvContentPartPr>
              <p14:xfrm>
                <a:off x="6004785" y="5492505"/>
                <a:ext cx="189000" cy="27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4C3258-90EB-E999-1066-53A334E116E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95785" y="5483505"/>
                  <a:ext cx="206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825C96-7283-41F9-E0D2-E422AB4D79C4}"/>
                    </a:ext>
                  </a:extLst>
                </p14:cNvPr>
                <p14:cNvContentPartPr/>
                <p14:nvPr/>
              </p14:nvContentPartPr>
              <p14:xfrm>
                <a:off x="6288105" y="5696265"/>
                <a:ext cx="203400" cy="223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825C96-7283-41F9-E0D2-E422AB4D79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79465" y="5687625"/>
                  <a:ext cx="221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C59FBA-5151-5377-F6B7-C19BFD264AF2}"/>
                    </a:ext>
                  </a:extLst>
                </p14:cNvPr>
                <p14:cNvContentPartPr/>
                <p14:nvPr/>
              </p14:nvContentPartPr>
              <p14:xfrm>
                <a:off x="6549465" y="5933865"/>
                <a:ext cx="264600" cy="22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C59FBA-5151-5377-F6B7-C19BFD264A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465" y="5925225"/>
                  <a:ext cx="282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6AD8AF-EF5F-3549-D082-4E9216A978C8}"/>
                    </a:ext>
                  </a:extLst>
                </p14:cNvPr>
                <p14:cNvContentPartPr/>
                <p14:nvPr/>
              </p14:nvContentPartPr>
              <p14:xfrm>
                <a:off x="5559465" y="5463345"/>
                <a:ext cx="1617120" cy="73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6AD8AF-EF5F-3549-D082-4E9216A978C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50465" y="5454705"/>
                  <a:ext cx="16347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17C3BC-CE8B-860B-8B48-0D2263F7A07D}"/>
                    </a:ext>
                  </a:extLst>
                </p14:cNvPr>
                <p14:cNvContentPartPr/>
                <p14:nvPr/>
              </p14:nvContentPartPr>
              <p14:xfrm>
                <a:off x="7460625" y="5413665"/>
                <a:ext cx="336600" cy="37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17C3BC-CE8B-860B-8B48-0D2263F7A0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51625" y="5405025"/>
                  <a:ext cx="354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0CC575-A3D3-24C2-64BB-BA368E2B6AB1}"/>
                    </a:ext>
                  </a:extLst>
                </p14:cNvPr>
                <p14:cNvContentPartPr/>
                <p14:nvPr/>
              </p14:nvContentPartPr>
              <p14:xfrm>
                <a:off x="7890825" y="5482425"/>
                <a:ext cx="345600" cy="239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0CC575-A3D3-24C2-64BB-BA368E2B6AB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82185" y="5473425"/>
                  <a:ext cx="363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CBE858-A4CE-D485-6CA3-287183A826BC}"/>
                    </a:ext>
                  </a:extLst>
                </p14:cNvPr>
                <p14:cNvContentPartPr/>
                <p14:nvPr/>
              </p14:nvContentPartPr>
              <p14:xfrm>
                <a:off x="8021145" y="5515545"/>
                <a:ext cx="172440" cy="28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CBE858-A4CE-D485-6CA3-287183A826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12145" y="5506545"/>
                  <a:ext cx="190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503C26-FD6B-0DCB-CFF9-7755DE28EAB6}"/>
                    </a:ext>
                  </a:extLst>
                </p14:cNvPr>
                <p14:cNvContentPartPr/>
                <p14:nvPr/>
              </p14:nvContentPartPr>
              <p14:xfrm>
                <a:off x="8319585" y="5643345"/>
                <a:ext cx="255240" cy="309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503C26-FD6B-0DCB-CFF9-7755DE28EAB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10585" y="5634345"/>
                  <a:ext cx="272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E81A77-CE90-2B57-429A-CFA7AECB4C54}"/>
                    </a:ext>
                  </a:extLst>
                </p14:cNvPr>
                <p14:cNvContentPartPr/>
                <p14:nvPr/>
              </p14:nvContentPartPr>
              <p14:xfrm>
                <a:off x="1372665" y="2334225"/>
                <a:ext cx="9720" cy="32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E81A77-CE90-2B57-429A-CFA7AECB4C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63665" y="2325225"/>
                  <a:ext cx="2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1F796D-5B8A-2177-CD36-EF6C295FA2F0}"/>
                    </a:ext>
                  </a:extLst>
                </p14:cNvPr>
                <p14:cNvContentPartPr/>
                <p14:nvPr/>
              </p14:nvContentPartPr>
              <p14:xfrm>
                <a:off x="1316505" y="2250705"/>
                <a:ext cx="566280" cy="13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1F796D-5B8A-2177-CD36-EF6C295FA2F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07505" y="2241705"/>
                  <a:ext cx="583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645186-F530-9902-7624-79E20422EC2B}"/>
                    </a:ext>
                  </a:extLst>
                </p14:cNvPr>
                <p14:cNvContentPartPr/>
                <p14:nvPr/>
              </p14:nvContentPartPr>
              <p14:xfrm>
                <a:off x="1527105" y="2163225"/>
                <a:ext cx="237960" cy="8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645186-F530-9902-7624-79E20422EC2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18465" y="2154585"/>
                  <a:ext cx="255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58F4AE-1972-3572-23ED-78AA079A70AA}"/>
                    </a:ext>
                  </a:extLst>
                </p14:cNvPr>
                <p14:cNvContentPartPr/>
                <p14:nvPr/>
              </p14:nvContentPartPr>
              <p14:xfrm>
                <a:off x="1583265" y="2268705"/>
                <a:ext cx="1222560" cy="9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58F4AE-1972-3572-23ED-78AA079A70A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574265" y="2259705"/>
                  <a:ext cx="1240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B9FACE-1E88-1A8B-972D-C7ECF57D4312}"/>
                    </a:ext>
                  </a:extLst>
                </p14:cNvPr>
                <p14:cNvContentPartPr/>
                <p14:nvPr/>
              </p14:nvContentPartPr>
              <p14:xfrm>
                <a:off x="2771985" y="2042625"/>
                <a:ext cx="56160" cy="147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B9FACE-1E88-1A8B-972D-C7ECF57D431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62985" y="2033985"/>
                  <a:ext cx="73800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DD9FB9-BA6E-E7D3-3056-670CEA20CF0E}"/>
                    </a:ext>
                  </a:extLst>
                </p14:cNvPr>
                <p14:cNvContentPartPr/>
                <p14:nvPr/>
              </p14:nvContentPartPr>
              <p14:xfrm>
                <a:off x="2514225" y="2158185"/>
                <a:ext cx="424800" cy="38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DD9FB9-BA6E-E7D3-3056-670CEA20CF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05585" y="2149185"/>
                  <a:ext cx="442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EA59CA-24B2-CC1D-E4AA-C637039442F6}"/>
                    </a:ext>
                  </a:extLst>
                </p14:cNvPr>
                <p14:cNvContentPartPr/>
                <p14:nvPr/>
              </p14:nvContentPartPr>
              <p14:xfrm>
                <a:off x="2462385" y="2092305"/>
                <a:ext cx="583920" cy="597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EA59CA-24B2-CC1D-E4AA-C637039442F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53385" y="2083305"/>
                  <a:ext cx="601560" cy="61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C54F386-B38E-17A7-E021-B007F4F9A8C5}"/>
              </a:ext>
            </a:extLst>
          </p:cNvPr>
          <p:cNvGrpSpPr/>
          <p:nvPr/>
        </p:nvGrpSpPr>
        <p:grpSpPr>
          <a:xfrm>
            <a:off x="5461185" y="419025"/>
            <a:ext cx="1840320" cy="657360"/>
            <a:chOff x="5461185" y="419025"/>
            <a:chExt cx="184032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259319-5958-B3D2-AB3E-48B8682F0364}"/>
                    </a:ext>
                  </a:extLst>
                </p14:cNvPr>
                <p14:cNvContentPartPr/>
                <p14:nvPr/>
              </p14:nvContentPartPr>
              <p14:xfrm>
                <a:off x="5461185" y="495705"/>
                <a:ext cx="173160" cy="46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259319-5958-B3D2-AB3E-48B8682F03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52545" y="486705"/>
                  <a:ext cx="190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CFACE81-D662-6CC5-3384-ACE250025AC1}"/>
                    </a:ext>
                  </a:extLst>
                </p14:cNvPr>
                <p14:cNvContentPartPr/>
                <p14:nvPr/>
              </p14:nvContentPartPr>
              <p14:xfrm>
                <a:off x="5522025" y="525585"/>
                <a:ext cx="291600" cy="476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CFACE81-D662-6CC5-3384-ACE250025A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13025" y="516945"/>
                  <a:ext cx="309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A20025-C0DF-8B85-D6FD-6004FA13B6E7}"/>
                    </a:ext>
                  </a:extLst>
                </p14:cNvPr>
                <p14:cNvContentPartPr/>
                <p14:nvPr/>
              </p14:nvContentPartPr>
              <p14:xfrm>
                <a:off x="5981745" y="685065"/>
                <a:ext cx="99000" cy="262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A20025-C0DF-8B85-D6FD-6004FA13B6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73105" y="676425"/>
                  <a:ext cx="11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B5FD45E-73AF-F92C-7CDD-30486AD53173}"/>
                    </a:ext>
                  </a:extLst>
                </p14:cNvPr>
                <p14:cNvContentPartPr/>
                <p14:nvPr/>
              </p14:nvContentPartPr>
              <p14:xfrm>
                <a:off x="6164265" y="692985"/>
                <a:ext cx="314640" cy="241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B5FD45E-73AF-F92C-7CDD-30486AD531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55265" y="683985"/>
                  <a:ext cx="332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7FBDB4-7080-7791-09E6-60232CA10866}"/>
                    </a:ext>
                  </a:extLst>
                </p14:cNvPr>
                <p14:cNvContentPartPr/>
                <p14:nvPr/>
              </p14:nvContentPartPr>
              <p14:xfrm>
                <a:off x="6631185" y="849585"/>
                <a:ext cx="54000" cy="130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7FBDB4-7080-7791-09E6-60232CA1086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2185" y="840585"/>
                  <a:ext cx="71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51780B-423D-1FDB-FA72-62A60D6A0F99}"/>
                    </a:ext>
                  </a:extLst>
                </p14:cNvPr>
                <p14:cNvContentPartPr/>
                <p14:nvPr/>
              </p14:nvContentPartPr>
              <p14:xfrm>
                <a:off x="6870225" y="664545"/>
                <a:ext cx="180720" cy="40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51780B-423D-1FDB-FA72-62A60D6A0F9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61225" y="655545"/>
                  <a:ext cx="198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4F69D1-EEA6-8307-93EC-41B084129044}"/>
                    </a:ext>
                  </a:extLst>
                </p14:cNvPr>
                <p14:cNvContentPartPr/>
                <p14:nvPr/>
              </p14:nvContentPartPr>
              <p14:xfrm>
                <a:off x="7032945" y="419025"/>
                <a:ext cx="268560" cy="65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4F69D1-EEA6-8307-93EC-41B08412904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24305" y="410385"/>
                  <a:ext cx="286200" cy="67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33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EBCBD5-0677-664E-A816-55B3F821B66D}"/>
              </a:ext>
            </a:extLst>
          </p:cNvPr>
          <p:cNvGrpSpPr/>
          <p:nvPr/>
        </p:nvGrpSpPr>
        <p:grpSpPr>
          <a:xfrm>
            <a:off x="1452585" y="1049385"/>
            <a:ext cx="3131280" cy="3576600"/>
            <a:chOff x="1452585" y="1049385"/>
            <a:chExt cx="3131280" cy="35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FCED7D-6614-B32B-19BD-62EEA4C30781}"/>
                    </a:ext>
                  </a:extLst>
                </p14:cNvPr>
                <p14:cNvContentPartPr/>
                <p14:nvPr/>
              </p14:nvContentPartPr>
              <p14:xfrm>
                <a:off x="1452585" y="1154505"/>
                <a:ext cx="386280" cy="281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FCED7D-6614-B32B-19BD-62EEA4C307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3585" y="1145865"/>
                  <a:ext cx="403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D4BCAA0-5140-D91B-030A-1F90207291DE}"/>
                    </a:ext>
                  </a:extLst>
                </p14:cNvPr>
                <p14:cNvContentPartPr/>
                <p14:nvPr/>
              </p14:nvContentPartPr>
              <p14:xfrm>
                <a:off x="1643385" y="1409385"/>
                <a:ext cx="221040" cy="300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D4BCAA0-5140-D91B-030A-1F90207291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4385" y="1400745"/>
                  <a:ext cx="238680" cy="30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C9F24E-3568-289E-3BB6-E72F5A653429}"/>
                    </a:ext>
                  </a:extLst>
                </p14:cNvPr>
                <p14:cNvContentPartPr/>
                <p14:nvPr/>
              </p14:nvContentPartPr>
              <p14:xfrm>
                <a:off x="1727985" y="4321065"/>
                <a:ext cx="254880" cy="304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C9F24E-3568-289E-3BB6-E72F5A6534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8985" y="4312425"/>
                  <a:ext cx="272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6161A1-A0FC-047A-5ACF-CCB809BD50FD}"/>
                    </a:ext>
                  </a:extLst>
                </p14:cNvPr>
                <p14:cNvContentPartPr/>
                <p14:nvPr/>
              </p14:nvContentPartPr>
              <p14:xfrm>
                <a:off x="1855785" y="1124985"/>
                <a:ext cx="2491200" cy="16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6161A1-A0FC-047A-5ACF-CCB809BD50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6785" y="1115985"/>
                  <a:ext cx="2508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300443-E3B5-3BE5-1644-FE120387D046}"/>
                    </a:ext>
                  </a:extLst>
                </p14:cNvPr>
                <p14:cNvContentPartPr/>
                <p14:nvPr/>
              </p14:nvContentPartPr>
              <p14:xfrm>
                <a:off x="4254825" y="1049385"/>
                <a:ext cx="283320" cy="21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300443-E3B5-3BE5-1644-FE120387D0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6185" y="1040385"/>
                  <a:ext cx="300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F1A144-35FF-112D-020B-46F359D8A7D1}"/>
                    </a:ext>
                  </a:extLst>
                </p14:cNvPr>
                <p14:cNvContentPartPr/>
                <p14:nvPr/>
              </p14:nvContentPartPr>
              <p14:xfrm>
                <a:off x="4344105" y="1276905"/>
                <a:ext cx="93600" cy="300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F1A144-35FF-112D-020B-46F359D8A7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5105" y="1267905"/>
                  <a:ext cx="111240" cy="30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CEBADD-4221-703C-DB41-F3446EAC4B49}"/>
                    </a:ext>
                  </a:extLst>
                </p14:cNvPr>
                <p14:cNvContentPartPr/>
                <p14:nvPr/>
              </p14:nvContentPartPr>
              <p14:xfrm>
                <a:off x="4315665" y="4117665"/>
                <a:ext cx="268200" cy="27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CEBADD-4221-703C-DB41-F3446EAC4B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6665" y="4109025"/>
                  <a:ext cx="285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E73D09-4F9E-573F-6928-657224271B0B}"/>
                    </a:ext>
                  </a:extLst>
                </p14:cNvPr>
                <p14:cNvContentPartPr/>
                <p14:nvPr/>
              </p14:nvContentPartPr>
              <p14:xfrm>
                <a:off x="1973865" y="4255545"/>
                <a:ext cx="2258280" cy="15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E73D09-4F9E-573F-6928-657224271B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5225" y="4246545"/>
                  <a:ext cx="22759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E9C1F1-54A4-F0B8-57EE-EB97E67D8944}"/>
                  </a:ext>
                </a:extLst>
              </p14:cNvPr>
              <p14:cNvContentPartPr/>
              <p14:nvPr/>
            </p14:nvContentPartPr>
            <p14:xfrm>
              <a:off x="2576865" y="803505"/>
              <a:ext cx="286920" cy="27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E9C1F1-54A4-F0B8-57EE-EB97E67D89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8225" y="794865"/>
                <a:ext cx="3045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4F9A49-22B7-5C4D-A842-C580058955F3}"/>
                  </a:ext>
                </a:extLst>
              </p14:cNvPr>
              <p14:cNvContentPartPr/>
              <p14:nvPr/>
            </p14:nvContentPartPr>
            <p14:xfrm>
              <a:off x="5385945" y="202305"/>
              <a:ext cx="216360" cy="27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4F9A49-22B7-5C4D-A842-C580058955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77305" y="193305"/>
                <a:ext cx="234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795E3F-1654-45DC-9F06-E44653024CCA}"/>
                  </a:ext>
                </a:extLst>
              </p14:cNvPr>
              <p14:cNvContentPartPr/>
              <p14:nvPr/>
            </p14:nvContentPartPr>
            <p14:xfrm>
              <a:off x="5864025" y="4891665"/>
              <a:ext cx="234360" cy="30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795E3F-1654-45DC-9F06-E44653024C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5385" y="4882665"/>
                <a:ext cx="252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6A781E-CE9C-C5F1-749B-F7881144B48F}"/>
                  </a:ext>
                </a:extLst>
              </p14:cNvPr>
              <p14:cNvContentPartPr/>
              <p14:nvPr/>
            </p14:nvContentPartPr>
            <p14:xfrm>
              <a:off x="2987265" y="3601425"/>
              <a:ext cx="238320" cy="262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6A781E-CE9C-C5F1-749B-F7881144B4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265" y="3592785"/>
                <a:ext cx="255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0683B-59A3-C735-0C78-783A2786F951}"/>
                  </a:ext>
                </a:extLst>
              </p14:cNvPr>
              <p14:cNvContentPartPr/>
              <p14:nvPr/>
            </p14:nvContentPartPr>
            <p14:xfrm>
              <a:off x="3375705" y="602625"/>
              <a:ext cx="695160" cy="17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0683B-59A3-C735-0C78-783A2786F9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6705" y="593625"/>
                <a:ext cx="7128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56894F5-9BDE-6411-3A19-D974AA8DCBE1}"/>
              </a:ext>
            </a:extLst>
          </p:cNvPr>
          <p:cNvGrpSpPr/>
          <p:nvPr/>
        </p:nvGrpSpPr>
        <p:grpSpPr>
          <a:xfrm>
            <a:off x="4558665" y="347745"/>
            <a:ext cx="1126080" cy="1296720"/>
            <a:chOff x="4558665" y="347745"/>
            <a:chExt cx="1126080" cy="12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96B58A-F64C-866C-E873-F16ED1BE4A7C}"/>
                    </a:ext>
                  </a:extLst>
                </p14:cNvPr>
                <p14:cNvContentPartPr/>
                <p14:nvPr/>
              </p14:nvContentPartPr>
              <p14:xfrm>
                <a:off x="4558665" y="347745"/>
                <a:ext cx="882360" cy="15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96B58A-F64C-866C-E873-F16ED1BE4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0025" y="338745"/>
                  <a:ext cx="900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3DBC49-97EC-A9F4-0489-C3F7A1A73AF1}"/>
                    </a:ext>
                  </a:extLst>
                </p14:cNvPr>
                <p14:cNvContentPartPr/>
                <p14:nvPr/>
              </p14:nvContentPartPr>
              <p14:xfrm>
                <a:off x="5504025" y="410745"/>
                <a:ext cx="180720" cy="123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3DBC49-97EC-A9F4-0489-C3F7A1A73A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5385" y="402105"/>
                  <a:ext cx="198360" cy="12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92E466-7A56-FCF4-8FAC-7A2C4345EF27}"/>
                  </a:ext>
                </a:extLst>
              </p14:cNvPr>
              <p14:cNvContentPartPr/>
              <p14:nvPr/>
            </p14:nvContentPartPr>
            <p14:xfrm>
              <a:off x="5833425" y="3077265"/>
              <a:ext cx="20520" cy="16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92E466-7A56-FCF4-8FAC-7A2C4345EF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4785" y="3068265"/>
                <a:ext cx="3816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C79D-85C9-C12E-87FD-BE1970F5FC9D}"/>
              </a:ext>
            </a:extLst>
          </p:cNvPr>
          <p:cNvGrpSpPr/>
          <p:nvPr/>
        </p:nvGrpSpPr>
        <p:grpSpPr>
          <a:xfrm>
            <a:off x="2892225" y="2532585"/>
            <a:ext cx="492120" cy="1307520"/>
            <a:chOff x="2892225" y="2532585"/>
            <a:chExt cx="492120" cy="13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A61683-BE3F-7D21-F3F8-99EEF5C27848}"/>
                    </a:ext>
                  </a:extLst>
                </p14:cNvPr>
                <p14:cNvContentPartPr/>
                <p14:nvPr/>
              </p14:nvContentPartPr>
              <p14:xfrm>
                <a:off x="2892225" y="2532585"/>
                <a:ext cx="203040" cy="117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A61683-BE3F-7D21-F3F8-99EEF5C278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3225" y="2523945"/>
                  <a:ext cx="220680" cy="11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BE4FB3-55AF-4429-B588-68617CE4621F}"/>
                    </a:ext>
                  </a:extLst>
                </p14:cNvPr>
                <p14:cNvContentPartPr/>
                <p14:nvPr/>
              </p14:nvContentPartPr>
              <p14:xfrm>
                <a:off x="3224865" y="3790065"/>
                <a:ext cx="159480" cy="5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BE4FB3-55AF-4429-B588-68617CE462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6225" y="3781425"/>
                  <a:ext cx="177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530E67-04E5-8AEC-DF48-0A3B44A74F8B}"/>
              </a:ext>
            </a:extLst>
          </p:cNvPr>
          <p:cNvGrpSpPr/>
          <p:nvPr/>
        </p:nvGrpSpPr>
        <p:grpSpPr>
          <a:xfrm>
            <a:off x="2106705" y="4523385"/>
            <a:ext cx="1074240" cy="667080"/>
            <a:chOff x="2106705" y="4523385"/>
            <a:chExt cx="107424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0DEDB2-C972-3046-4057-255AD4B2A4D3}"/>
                    </a:ext>
                  </a:extLst>
                </p14:cNvPr>
                <p14:cNvContentPartPr/>
                <p14:nvPr/>
              </p14:nvContentPartPr>
              <p14:xfrm>
                <a:off x="2106705" y="4589985"/>
                <a:ext cx="942120" cy="7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0DEDB2-C972-3046-4057-255AD4B2A4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8065" y="4581345"/>
                  <a:ext cx="959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52822E-6F78-4648-A870-9B787C4F2538}"/>
                    </a:ext>
                  </a:extLst>
                </p14:cNvPr>
                <p14:cNvContentPartPr/>
                <p14:nvPr/>
              </p14:nvContentPartPr>
              <p14:xfrm>
                <a:off x="2979345" y="4523385"/>
                <a:ext cx="201600" cy="18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52822E-6F78-4648-A870-9B787C4F25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70345" y="4514385"/>
                  <a:ext cx="219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113730-FC2D-C0B4-C3B9-D8F0F5A70C26}"/>
                    </a:ext>
                  </a:extLst>
                </p14:cNvPr>
                <p14:cNvContentPartPr/>
                <p14:nvPr/>
              </p14:nvContentPartPr>
              <p14:xfrm>
                <a:off x="2281305" y="4862145"/>
                <a:ext cx="237600" cy="31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113730-FC2D-C0B4-C3B9-D8F0F5A70C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72305" y="4853145"/>
                  <a:ext cx="255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4AB770-3EFB-24B5-0EED-2211544769CF}"/>
                    </a:ext>
                  </a:extLst>
                </p14:cNvPr>
                <p14:cNvContentPartPr/>
                <p14:nvPr/>
              </p14:nvContentPartPr>
              <p14:xfrm>
                <a:off x="2556345" y="5038185"/>
                <a:ext cx="169560" cy="9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4AB770-3EFB-24B5-0EED-2211544769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7345" y="5029545"/>
                  <a:ext cx="187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6B437F-400A-8F30-7982-ABC4764C9010}"/>
                    </a:ext>
                  </a:extLst>
                </p14:cNvPr>
                <p14:cNvContentPartPr/>
                <p14:nvPr/>
              </p14:nvContentPartPr>
              <p14:xfrm>
                <a:off x="2609625" y="5028825"/>
                <a:ext cx="214560" cy="16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6B437F-400A-8F30-7982-ABC4764C90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0625" y="5020185"/>
                  <a:ext cx="23220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63C8BB-F75A-506F-218D-423C5C82074F}"/>
              </a:ext>
            </a:extLst>
          </p:cNvPr>
          <p:cNvGrpSpPr/>
          <p:nvPr/>
        </p:nvGrpSpPr>
        <p:grpSpPr>
          <a:xfrm>
            <a:off x="697305" y="3542025"/>
            <a:ext cx="927000" cy="764280"/>
            <a:chOff x="697305" y="3542025"/>
            <a:chExt cx="92700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340D7F-1A21-B378-39B9-EAAB3E2F84C2}"/>
                    </a:ext>
                  </a:extLst>
                </p14:cNvPr>
                <p14:cNvContentPartPr/>
                <p14:nvPr/>
              </p14:nvContentPartPr>
              <p14:xfrm>
                <a:off x="1464825" y="3666585"/>
                <a:ext cx="55080" cy="60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340D7F-1A21-B378-39B9-EAAB3E2F84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56185" y="3657945"/>
                  <a:ext cx="727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2A655A-AA11-4707-1DD0-D76CB1AA6F64}"/>
                    </a:ext>
                  </a:extLst>
                </p14:cNvPr>
                <p14:cNvContentPartPr/>
                <p14:nvPr/>
              </p14:nvContentPartPr>
              <p14:xfrm>
                <a:off x="1374465" y="3542025"/>
                <a:ext cx="249840" cy="24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2A655A-AA11-4707-1DD0-D76CB1AA6F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5465" y="3533385"/>
                  <a:ext cx="26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217BEF-6BD8-CE91-70C9-E94307FEF182}"/>
                    </a:ext>
                  </a:extLst>
                </p14:cNvPr>
                <p14:cNvContentPartPr/>
                <p14:nvPr/>
              </p14:nvContentPartPr>
              <p14:xfrm>
                <a:off x="697305" y="3821745"/>
                <a:ext cx="220680" cy="28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217BEF-6BD8-CE91-70C9-E94307FEF1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8665" y="3812745"/>
                  <a:ext cx="238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35B495-973E-76CF-E37C-8F3E7F8FD68B}"/>
                    </a:ext>
                  </a:extLst>
                </p14:cNvPr>
                <p14:cNvContentPartPr/>
                <p14:nvPr/>
              </p14:nvContentPartPr>
              <p14:xfrm>
                <a:off x="906105" y="3962865"/>
                <a:ext cx="231840" cy="34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35B495-973E-76CF-E37C-8F3E7F8FD6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7465" y="3953865"/>
                  <a:ext cx="249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F9B67C-A77D-CA72-604C-1418843C6579}"/>
                    </a:ext>
                  </a:extLst>
                </p14:cNvPr>
                <p14:cNvContentPartPr/>
                <p14:nvPr/>
              </p14:nvContentPartPr>
              <p14:xfrm>
                <a:off x="1027425" y="3650025"/>
                <a:ext cx="32040" cy="17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F9B67C-A77D-CA72-604C-1418843C65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785" y="3641385"/>
                  <a:ext cx="496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A30789-4AE8-1624-FAB7-3395DFA0126F}"/>
              </a:ext>
            </a:extLst>
          </p:cNvPr>
          <p:cNvGrpSpPr/>
          <p:nvPr/>
        </p:nvGrpSpPr>
        <p:grpSpPr>
          <a:xfrm>
            <a:off x="4151505" y="3940545"/>
            <a:ext cx="1960200" cy="1118880"/>
            <a:chOff x="4151505" y="3940545"/>
            <a:chExt cx="1960200" cy="11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53A68C-E8D8-8267-B093-77C2378EEC5E}"/>
                    </a:ext>
                  </a:extLst>
                </p14:cNvPr>
                <p14:cNvContentPartPr/>
                <p14:nvPr/>
              </p14:nvContentPartPr>
              <p14:xfrm>
                <a:off x="4151505" y="4124865"/>
                <a:ext cx="1147320" cy="52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53A68C-E8D8-8267-B093-77C2378EEC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2505" y="4116225"/>
                  <a:ext cx="11649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8DAA98-3C5F-7EAB-BC31-81F9B889DCDD}"/>
                    </a:ext>
                  </a:extLst>
                </p14:cNvPr>
                <p14:cNvContentPartPr/>
                <p14:nvPr/>
              </p14:nvContentPartPr>
              <p14:xfrm>
                <a:off x="5907225" y="3940545"/>
                <a:ext cx="204480" cy="111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8DAA98-3C5F-7EAB-BC31-81F9B889DC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8585" y="3931545"/>
                  <a:ext cx="222120" cy="11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008F1F-EB7C-D5B3-116F-B12E67DAFBF8}"/>
                    </a:ext>
                  </a:extLst>
                </p14:cNvPr>
                <p14:cNvContentPartPr/>
                <p14:nvPr/>
              </p14:nvContentPartPr>
              <p14:xfrm>
                <a:off x="5871225" y="5034225"/>
                <a:ext cx="39960" cy="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008F1F-EB7C-D5B3-116F-B12E67DAF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62585" y="5025225"/>
                  <a:ext cx="57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76B417-EF10-BACA-12AD-8BA7ED41B6AF}"/>
                    </a:ext>
                  </a:extLst>
                </p14:cNvPr>
                <p14:cNvContentPartPr/>
                <p14:nvPr/>
              </p14:nvContentPartPr>
              <p14:xfrm>
                <a:off x="4739745" y="4081665"/>
                <a:ext cx="978120" cy="13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76B417-EF10-BACA-12AD-8BA7ED41B6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30745" y="4073025"/>
                  <a:ext cx="995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943406-D6B3-7140-4DE0-FD1330F9920A}"/>
                    </a:ext>
                  </a:extLst>
                </p14:cNvPr>
                <p14:cNvContentPartPr/>
                <p14:nvPr/>
              </p14:nvContentPartPr>
              <p14:xfrm>
                <a:off x="5664225" y="4031265"/>
                <a:ext cx="34560" cy="12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943406-D6B3-7140-4DE0-FD1330F992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5585" y="4022625"/>
                  <a:ext cx="5220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DB466C-F1BF-D322-2907-07167234E6D9}"/>
                  </a:ext>
                </a:extLst>
              </p14:cNvPr>
              <p14:cNvContentPartPr/>
              <p14:nvPr/>
            </p14:nvContentPartPr>
            <p14:xfrm>
              <a:off x="5037105" y="3552465"/>
              <a:ext cx="171000" cy="222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DB466C-F1BF-D322-2907-07167234E6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28105" y="3543825"/>
                <a:ext cx="188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704760-346E-E3BB-5CAD-CA1C3DCF5089}"/>
                  </a:ext>
                </a:extLst>
              </p14:cNvPr>
              <p14:cNvContentPartPr/>
              <p14:nvPr/>
            </p14:nvContentPartPr>
            <p14:xfrm>
              <a:off x="2789265" y="876945"/>
              <a:ext cx="144000" cy="74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704760-346E-E3BB-5CAD-CA1C3DCF50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80265" y="867945"/>
                <a:ext cx="1616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D37CBD-8B18-7D40-F82A-3F261802809F}"/>
                  </a:ext>
                </a:extLst>
              </p14:cNvPr>
              <p14:cNvContentPartPr/>
              <p14:nvPr/>
            </p14:nvContentPartPr>
            <p14:xfrm>
              <a:off x="2723025" y="1193025"/>
              <a:ext cx="54720" cy="32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D37CBD-8B18-7D40-F82A-3F26180280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14025" y="1184385"/>
                <a:ext cx="723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60E20C-8F8A-EB8F-4AEC-420563AFD390}"/>
                  </a:ext>
                </a:extLst>
              </p14:cNvPr>
              <p14:cNvContentPartPr/>
              <p14:nvPr/>
            </p14:nvContentPartPr>
            <p14:xfrm>
              <a:off x="1795305" y="1480305"/>
              <a:ext cx="818640" cy="66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60E20C-8F8A-EB8F-4AEC-420563AFD3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86665" y="1471665"/>
                <a:ext cx="836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0FBA119-8C35-8D8D-086C-D0204FBFFBF3}"/>
                  </a:ext>
                </a:extLst>
              </p14:cNvPr>
              <p14:cNvContentPartPr/>
              <p14:nvPr/>
            </p14:nvContentPartPr>
            <p14:xfrm>
              <a:off x="1988625" y="1518465"/>
              <a:ext cx="192240" cy="314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0FBA119-8C35-8D8D-086C-D0204FBFFB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79625" y="1509465"/>
                <a:ext cx="209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E8ADD44-63A7-AE63-CBB3-07A2067C256B}"/>
                  </a:ext>
                </a:extLst>
              </p14:cNvPr>
              <p14:cNvContentPartPr/>
              <p14:nvPr/>
            </p14:nvContentPartPr>
            <p14:xfrm>
              <a:off x="2217225" y="1686945"/>
              <a:ext cx="129600" cy="110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E8ADD44-63A7-AE63-CBB3-07A2067C256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08585" y="1677945"/>
                <a:ext cx="147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35D316-8A72-0D98-4422-1D1EA3F44F29}"/>
                  </a:ext>
                </a:extLst>
              </p14:cNvPr>
              <p14:cNvContentPartPr/>
              <p14:nvPr/>
            </p14:nvContentPartPr>
            <p14:xfrm>
              <a:off x="2444385" y="1701345"/>
              <a:ext cx="171720" cy="72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35D316-8A72-0D98-4422-1D1EA3F44F2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35745" y="1692705"/>
                <a:ext cx="18936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5C47681-D22C-4F12-E207-72B3FB6FA6D9}"/>
              </a:ext>
            </a:extLst>
          </p:cNvPr>
          <p:cNvGrpSpPr/>
          <p:nvPr/>
        </p:nvGrpSpPr>
        <p:grpSpPr>
          <a:xfrm>
            <a:off x="2008065" y="2724105"/>
            <a:ext cx="831960" cy="678240"/>
            <a:chOff x="2008065" y="2724105"/>
            <a:chExt cx="83196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0B4A6E-832F-F66F-5B07-2D0A0DFD7DEE}"/>
                    </a:ext>
                  </a:extLst>
                </p14:cNvPr>
                <p14:cNvContentPartPr/>
                <p14:nvPr/>
              </p14:nvContentPartPr>
              <p14:xfrm>
                <a:off x="2416665" y="2724105"/>
                <a:ext cx="163800" cy="20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0B4A6E-832F-F66F-5B07-2D0A0DFD7D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7665" y="2715105"/>
                  <a:ext cx="181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4BE0E4-7636-1667-D0EF-978FED787E69}"/>
                    </a:ext>
                  </a:extLst>
                </p14:cNvPr>
                <p14:cNvContentPartPr/>
                <p14:nvPr/>
              </p14:nvContentPartPr>
              <p14:xfrm>
                <a:off x="2149185" y="3081225"/>
                <a:ext cx="157320" cy="13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4BE0E4-7636-1667-D0EF-978FED787E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0545" y="3072585"/>
                  <a:ext cx="174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4FAF19-A7B9-A9CF-3B82-D9EA2517E439}"/>
                    </a:ext>
                  </a:extLst>
                </p14:cNvPr>
                <p14:cNvContentPartPr/>
                <p14:nvPr/>
              </p14:nvContentPartPr>
              <p14:xfrm>
                <a:off x="2363385" y="3128385"/>
                <a:ext cx="45360" cy="8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4FAF19-A7B9-A9CF-3B82-D9EA2517E4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4745" y="3119385"/>
                  <a:ext cx="63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B61337-5643-EEF3-1A01-4CE3904EAE94}"/>
                    </a:ext>
                  </a:extLst>
                </p14:cNvPr>
                <p14:cNvContentPartPr/>
                <p14:nvPr/>
              </p14:nvContentPartPr>
              <p14:xfrm>
                <a:off x="2495865" y="3060705"/>
                <a:ext cx="43200" cy="7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B61337-5643-EEF3-1A01-4CE3904EAE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86865" y="3051705"/>
                  <a:ext cx="60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6846A1-7C89-2C59-B096-20794A62AF13}"/>
                    </a:ext>
                  </a:extLst>
                </p14:cNvPr>
                <p14:cNvContentPartPr/>
                <p14:nvPr/>
              </p14:nvContentPartPr>
              <p14:xfrm>
                <a:off x="2470305" y="3054945"/>
                <a:ext cx="141120" cy="257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6846A1-7C89-2C59-B096-20794A62AF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1665" y="3045945"/>
                  <a:ext cx="158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B17FF8-5786-62A2-1224-C979F18D4424}"/>
                    </a:ext>
                  </a:extLst>
                </p14:cNvPr>
                <p14:cNvContentPartPr/>
                <p14:nvPr/>
              </p14:nvContentPartPr>
              <p14:xfrm>
                <a:off x="2008065" y="3068985"/>
                <a:ext cx="166320" cy="33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B17FF8-5786-62A2-1224-C979F18D44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99065" y="3059985"/>
                  <a:ext cx="1839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4B2F54-85E7-CD31-88B3-F449BFDF4320}"/>
                    </a:ext>
                  </a:extLst>
                </p14:cNvPr>
                <p14:cNvContentPartPr/>
                <p14:nvPr/>
              </p14:nvContentPartPr>
              <p14:xfrm>
                <a:off x="2631945" y="3033345"/>
                <a:ext cx="208080" cy="29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4B2F54-85E7-CD31-88B3-F449BFDF43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22945" y="3024705"/>
                  <a:ext cx="22572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EE01A04-9664-27E3-7A2F-77078A0D1B56}"/>
              </a:ext>
            </a:extLst>
          </p:cNvPr>
          <p:cNvGrpSpPr/>
          <p:nvPr/>
        </p:nvGrpSpPr>
        <p:grpSpPr>
          <a:xfrm>
            <a:off x="3400185" y="1857945"/>
            <a:ext cx="924120" cy="676800"/>
            <a:chOff x="3400185" y="1857945"/>
            <a:chExt cx="924120" cy="67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7437DC-7AB1-22C5-8651-50396C2DA99F}"/>
                    </a:ext>
                  </a:extLst>
                </p14:cNvPr>
                <p14:cNvContentPartPr/>
                <p14:nvPr/>
              </p14:nvContentPartPr>
              <p14:xfrm>
                <a:off x="4019385" y="1857945"/>
                <a:ext cx="226440" cy="213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7437DC-7AB1-22C5-8651-50396C2DA9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10385" y="1849305"/>
                  <a:ext cx="244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73372C-2572-1A58-9F3E-6117F2B7AB33}"/>
                    </a:ext>
                  </a:extLst>
                </p14:cNvPr>
                <p14:cNvContentPartPr/>
                <p14:nvPr/>
              </p14:nvContentPartPr>
              <p14:xfrm>
                <a:off x="3602145" y="2298585"/>
                <a:ext cx="228960" cy="15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73372C-2572-1A58-9F3E-6117F2B7AB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93505" y="2289585"/>
                  <a:ext cx="246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D606E1-03F2-17BE-F38F-3C076312639E}"/>
                    </a:ext>
                  </a:extLst>
                </p14:cNvPr>
                <p14:cNvContentPartPr/>
                <p14:nvPr/>
              </p14:nvContentPartPr>
              <p14:xfrm>
                <a:off x="3958545" y="2343945"/>
                <a:ext cx="35640" cy="9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D606E1-03F2-17BE-F38F-3C07631263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49905" y="2335305"/>
                  <a:ext cx="53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714568-FF10-4219-2CB6-747E2BB3B684}"/>
                    </a:ext>
                  </a:extLst>
                </p14:cNvPr>
                <p14:cNvContentPartPr/>
                <p14:nvPr/>
              </p14:nvContentPartPr>
              <p14:xfrm>
                <a:off x="4033065" y="2247825"/>
                <a:ext cx="164520" cy="218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714568-FF10-4219-2CB6-747E2BB3B6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24425" y="2239185"/>
                  <a:ext cx="182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E8A72A-3BA9-5E17-359B-02864E029B4C}"/>
                    </a:ext>
                  </a:extLst>
                </p14:cNvPr>
                <p14:cNvContentPartPr/>
                <p14:nvPr/>
              </p14:nvContentPartPr>
              <p14:xfrm>
                <a:off x="3803745" y="2097705"/>
                <a:ext cx="14400" cy="5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E8A72A-3BA9-5E17-359B-02864E029B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95105" y="2088705"/>
                  <a:ext cx="32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2617B8-C519-EF6F-91BB-A6F42D23202B}"/>
                    </a:ext>
                  </a:extLst>
                </p14:cNvPr>
                <p14:cNvContentPartPr/>
                <p14:nvPr/>
              </p14:nvContentPartPr>
              <p14:xfrm>
                <a:off x="4158705" y="2107425"/>
                <a:ext cx="20520" cy="7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2617B8-C519-EF6F-91BB-A6F42D2320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9705" y="2098425"/>
                  <a:ext cx="38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01FDA5-3D94-7E70-D96B-18D3D5E1A95A}"/>
                    </a:ext>
                  </a:extLst>
                </p14:cNvPr>
                <p14:cNvContentPartPr/>
                <p14:nvPr/>
              </p14:nvContentPartPr>
              <p14:xfrm>
                <a:off x="3400185" y="2158185"/>
                <a:ext cx="5976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01FDA5-3D94-7E70-D96B-18D3D5E1A9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91545" y="2149545"/>
                  <a:ext cx="77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03AE44-8B68-9F8F-5674-9FF240745AB2}"/>
                    </a:ext>
                  </a:extLst>
                </p14:cNvPr>
                <p14:cNvContentPartPr/>
                <p14:nvPr/>
              </p14:nvContentPartPr>
              <p14:xfrm>
                <a:off x="4246545" y="2035065"/>
                <a:ext cx="77760" cy="317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03AE44-8B68-9F8F-5674-9FF240745A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7905" y="2026065"/>
                  <a:ext cx="95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7FFC73-84B9-F1DB-E395-DBDDC2AE69D6}"/>
                    </a:ext>
                  </a:extLst>
                </p14:cNvPr>
                <p14:cNvContentPartPr/>
                <p14:nvPr/>
              </p14:nvContentPartPr>
              <p14:xfrm>
                <a:off x="4002825" y="1988265"/>
                <a:ext cx="86040" cy="6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7FFC73-84B9-F1DB-E395-DBDDC2AE69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94185" y="1979265"/>
                  <a:ext cx="10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A97283-4C5F-195C-CD0F-87C93357BDAB}"/>
                    </a:ext>
                  </a:extLst>
                </p14:cNvPr>
                <p14:cNvContentPartPr/>
                <p14:nvPr/>
              </p14:nvContentPartPr>
              <p14:xfrm>
                <a:off x="4023705" y="1931385"/>
                <a:ext cx="171720" cy="10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A97283-4C5F-195C-CD0F-87C93357BD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4705" y="1922385"/>
                  <a:ext cx="18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1CEC8C-72C6-20EA-B632-0BE0B1EA32D1}"/>
                    </a:ext>
                  </a:extLst>
                </p14:cNvPr>
                <p14:cNvContentPartPr/>
                <p14:nvPr/>
              </p14:nvContentPartPr>
              <p14:xfrm>
                <a:off x="4118745" y="1946865"/>
                <a:ext cx="69480" cy="6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1CEC8C-72C6-20EA-B632-0BE0B1EA32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0105" y="1937865"/>
                  <a:ext cx="871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C6B049-FAD4-0AD5-1C02-95614CB4EC3B}"/>
              </a:ext>
            </a:extLst>
          </p:cNvPr>
          <p:cNvGrpSpPr/>
          <p:nvPr/>
        </p:nvGrpSpPr>
        <p:grpSpPr>
          <a:xfrm>
            <a:off x="1908705" y="5441025"/>
            <a:ext cx="2859480" cy="465840"/>
            <a:chOff x="1908705" y="5441025"/>
            <a:chExt cx="28594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B78EEF-68BB-B57E-ACBC-6676124626D1}"/>
                    </a:ext>
                  </a:extLst>
                </p14:cNvPr>
                <p14:cNvContentPartPr/>
                <p14:nvPr/>
              </p14:nvContentPartPr>
              <p14:xfrm>
                <a:off x="1908705" y="5703825"/>
                <a:ext cx="306720" cy="20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EB78EEF-68BB-B57E-ACBC-6676124626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00065" y="5695185"/>
                  <a:ext cx="324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E92FF88-897B-ACC5-0BCA-CDC09CF786D7}"/>
                    </a:ext>
                  </a:extLst>
                </p14:cNvPr>
                <p14:cNvContentPartPr/>
                <p14:nvPr/>
              </p14:nvContentPartPr>
              <p14:xfrm>
                <a:off x="1977465" y="5687985"/>
                <a:ext cx="1188720" cy="15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E92FF88-897B-ACC5-0BCA-CDC09CF786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68465" y="5679345"/>
                  <a:ext cx="120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41E84B-2E04-04A7-4425-1BA2D2380CFA}"/>
                    </a:ext>
                  </a:extLst>
                </p14:cNvPr>
                <p14:cNvContentPartPr/>
                <p14:nvPr/>
              </p14:nvContentPartPr>
              <p14:xfrm>
                <a:off x="3292905" y="5566665"/>
                <a:ext cx="229320" cy="14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41E84B-2E04-04A7-4425-1BA2D2380C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84265" y="5557665"/>
                  <a:ext cx="246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7542E1-4C14-2D1D-B65B-C3514D93CF60}"/>
                    </a:ext>
                  </a:extLst>
                </p14:cNvPr>
                <p14:cNvContentPartPr/>
                <p14:nvPr/>
              </p14:nvContentPartPr>
              <p14:xfrm>
                <a:off x="3720225" y="5441025"/>
                <a:ext cx="1047960" cy="240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7542E1-4C14-2D1D-B65B-C3514D93CF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1585" y="5432025"/>
                  <a:ext cx="10656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45D41E-AF62-6F08-1B4D-7AFC5E816DC8}"/>
              </a:ext>
            </a:extLst>
          </p:cNvPr>
          <p:cNvGrpSpPr/>
          <p:nvPr/>
        </p:nvGrpSpPr>
        <p:grpSpPr>
          <a:xfrm>
            <a:off x="456105" y="881625"/>
            <a:ext cx="985320" cy="1941480"/>
            <a:chOff x="456105" y="881625"/>
            <a:chExt cx="985320" cy="19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CC95B7-548B-4527-3815-189A81E019F5}"/>
                    </a:ext>
                  </a:extLst>
                </p14:cNvPr>
                <p14:cNvContentPartPr/>
                <p14:nvPr/>
              </p14:nvContentPartPr>
              <p14:xfrm>
                <a:off x="1282665" y="980265"/>
                <a:ext cx="105840" cy="28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CC95B7-548B-4527-3815-189A81E019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73665" y="971265"/>
                  <a:ext cx="123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4C4EB-5F01-E550-98A7-D1EA7C455733}"/>
                    </a:ext>
                  </a:extLst>
                </p14:cNvPr>
                <p14:cNvContentPartPr/>
                <p14:nvPr/>
              </p14:nvContentPartPr>
              <p14:xfrm>
                <a:off x="1168905" y="881625"/>
                <a:ext cx="272520" cy="19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4C4EB-5F01-E550-98A7-D1EA7C4557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0265" y="872985"/>
                  <a:ext cx="29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EC9069-9626-2A71-5B31-BD54F1C94ED7}"/>
                    </a:ext>
                  </a:extLst>
                </p14:cNvPr>
                <p14:cNvContentPartPr/>
                <p14:nvPr/>
              </p14:nvContentPartPr>
              <p14:xfrm>
                <a:off x="456105" y="1100505"/>
                <a:ext cx="288360" cy="28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EC9069-9626-2A71-5B31-BD54F1C94E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7105" y="1091865"/>
                  <a:ext cx="306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B33002-AA6E-D935-E96B-E8AD94DA9ABD}"/>
                    </a:ext>
                  </a:extLst>
                </p14:cNvPr>
                <p14:cNvContentPartPr/>
                <p14:nvPr/>
              </p14:nvContentPartPr>
              <p14:xfrm>
                <a:off x="760665" y="1209945"/>
                <a:ext cx="155160" cy="330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B33002-AA6E-D935-E96B-E8AD94DA9A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2025" y="1200945"/>
                  <a:ext cx="172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D35824-3FDA-89DA-8D06-D479CAE982F3}"/>
                    </a:ext>
                  </a:extLst>
                </p14:cNvPr>
                <p14:cNvContentPartPr/>
                <p14:nvPr/>
              </p14:nvContentPartPr>
              <p14:xfrm>
                <a:off x="837705" y="947505"/>
                <a:ext cx="251640" cy="12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D35824-3FDA-89DA-8D06-D479CAE982F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705" y="938505"/>
                  <a:ext cx="269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84292D-4860-98B8-2DE8-DBEF557AB891}"/>
                    </a:ext>
                  </a:extLst>
                </p14:cNvPr>
                <p14:cNvContentPartPr/>
                <p14:nvPr/>
              </p14:nvContentPartPr>
              <p14:xfrm>
                <a:off x="516585" y="1391385"/>
                <a:ext cx="291240" cy="18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84292D-4860-98B8-2DE8-DBEF557AB8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7585" y="1382745"/>
                  <a:ext cx="308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A710C3-D1C7-CB9C-9E2D-B4B3059F567A}"/>
                    </a:ext>
                  </a:extLst>
                </p14:cNvPr>
                <p14:cNvContentPartPr/>
                <p14:nvPr/>
              </p14:nvContentPartPr>
              <p14:xfrm>
                <a:off x="635385" y="1637625"/>
                <a:ext cx="50760" cy="100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A710C3-D1C7-CB9C-9E2D-B4B3059F56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6385" y="1628985"/>
                  <a:ext cx="6840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CE0D9B-B91C-DB1E-7B41-30171D71263B}"/>
                    </a:ext>
                  </a:extLst>
                </p14:cNvPr>
                <p14:cNvContentPartPr/>
                <p14:nvPr/>
              </p14:nvContentPartPr>
              <p14:xfrm>
                <a:off x="731505" y="2595945"/>
                <a:ext cx="197280" cy="227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CE0D9B-B91C-DB1E-7B41-30171D7126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2865" y="2587305"/>
                  <a:ext cx="21492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F5DFD42-BA68-AD80-ED16-F3EF1810E555}"/>
              </a:ext>
            </a:extLst>
          </p:cNvPr>
          <p:cNvGrpSpPr/>
          <p:nvPr/>
        </p:nvGrpSpPr>
        <p:grpSpPr>
          <a:xfrm>
            <a:off x="274305" y="3102105"/>
            <a:ext cx="383400" cy="1382040"/>
            <a:chOff x="274305" y="3102105"/>
            <a:chExt cx="383400" cy="13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E45CBD5-2320-B57B-9990-1226807242CE}"/>
                    </a:ext>
                  </a:extLst>
                </p14:cNvPr>
                <p14:cNvContentPartPr/>
                <p14:nvPr/>
              </p14:nvContentPartPr>
              <p14:xfrm>
                <a:off x="274305" y="3102105"/>
                <a:ext cx="383400" cy="1382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E45CBD5-2320-B57B-9990-1226807242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305" y="3093105"/>
                  <a:ext cx="401040" cy="13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FFEE6A6-F49C-7358-1533-72963CFE93A5}"/>
                    </a:ext>
                  </a:extLst>
                </p14:cNvPr>
                <p14:cNvContentPartPr/>
                <p14:nvPr/>
              </p14:nvContentPartPr>
              <p14:xfrm>
                <a:off x="369705" y="4394505"/>
                <a:ext cx="151200" cy="7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FFEE6A6-F49C-7358-1533-72963CFE93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065" y="4385505"/>
                  <a:ext cx="16884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3B3AA6D-F835-33AF-C796-77632240B0D1}"/>
                  </a:ext>
                </a:extLst>
              </p14:cNvPr>
              <p14:cNvContentPartPr/>
              <p14:nvPr/>
            </p14:nvContentPartPr>
            <p14:xfrm>
              <a:off x="2432145" y="2706825"/>
              <a:ext cx="160560" cy="212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3B3AA6D-F835-33AF-C796-77632240B0D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23505" y="2697825"/>
                <a:ext cx="178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741DC32-FF9C-CBCE-72AF-02190571A5FD}"/>
                  </a:ext>
                </a:extLst>
              </p14:cNvPr>
              <p14:cNvContentPartPr/>
              <p14:nvPr/>
            </p14:nvContentPartPr>
            <p14:xfrm>
              <a:off x="9469065" y="2924265"/>
              <a:ext cx="240120" cy="174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741DC32-FF9C-CBCE-72AF-02190571A5F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60425" y="2915265"/>
                <a:ext cx="2577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AA4142A-26F2-16A7-E3E1-40FDCAB08B86}"/>
              </a:ext>
            </a:extLst>
          </p:cNvPr>
          <p:cNvGrpSpPr/>
          <p:nvPr/>
        </p:nvGrpSpPr>
        <p:grpSpPr>
          <a:xfrm>
            <a:off x="10047225" y="2684865"/>
            <a:ext cx="1988640" cy="506880"/>
            <a:chOff x="10047225" y="2684865"/>
            <a:chExt cx="198864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6BB0CC-CFED-1274-666A-929C247D0D6F}"/>
                    </a:ext>
                  </a:extLst>
                </p14:cNvPr>
                <p14:cNvContentPartPr/>
                <p14:nvPr/>
              </p14:nvContentPartPr>
              <p14:xfrm>
                <a:off x="10047225" y="2751105"/>
                <a:ext cx="378000" cy="337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6BB0CC-CFED-1274-666A-929C247D0D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38225" y="2742105"/>
                  <a:ext cx="395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89ADBC-4357-A848-4B04-FEEE8D43ABF5}"/>
                    </a:ext>
                  </a:extLst>
                </p14:cNvPr>
                <p14:cNvContentPartPr/>
                <p14:nvPr/>
              </p14:nvContentPartPr>
              <p14:xfrm>
                <a:off x="10545465" y="2894745"/>
                <a:ext cx="335520" cy="141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89ADBC-4357-A848-4B04-FEEE8D43AB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36825" y="2885745"/>
                  <a:ext cx="353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0E5473-E59B-BC2E-C0A7-37928B9B8A3A}"/>
                    </a:ext>
                  </a:extLst>
                </p14:cNvPr>
                <p14:cNvContentPartPr/>
                <p14:nvPr/>
              </p14:nvContentPartPr>
              <p14:xfrm>
                <a:off x="11015265" y="2684865"/>
                <a:ext cx="312120" cy="310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0E5473-E59B-BC2E-C0A7-37928B9B8A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06265" y="2676225"/>
                  <a:ext cx="329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965E72-A26D-77E8-DCDD-4B2F8D557881}"/>
                    </a:ext>
                  </a:extLst>
                </p14:cNvPr>
                <p14:cNvContentPartPr/>
                <p14:nvPr/>
              </p14:nvContentPartPr>
              <p14:xfrm>
                <a:off x="11499825" y="2897265"/>
                <a:ext cx="204480" cy="165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965E72-A26D-77E8-DCDD-4B2F8D5578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491185" y="2888265"/>
                  <a:ext cx="222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CDC5C7-9C2F-4859-1C27-939518A448FC}"/>
                    </a:ext>
                  </a:extLst>
                </p14:cNvPr>
                <p14:cNvContentPartPr/>
                <p14:nvPr/>
              </p14:nvContentPartPr>
              <p14:xfrm>
                <a:off x="11564265" y="2910945"/>
                <a:ext cx="45720" cy="152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CDC5C7-9C2F-4859-1C27-939518A448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55625" y="2902305"/>
                  <a:ext cx="63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0EF90B-0DEC-55E0-884B-EBD5EF9F9C97}"/>
                    </a:ext>
                  </a:extLst>
                </p14:cNvPr>
                <p14:cNvContentPartPr/>
                <p14:nvPr/>
              </p14:nvContentPartPr>
              <p14:xfrm>
                <a:off x="11761545" y="3013185"/>
                <a:ext cx="274320" cy="17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0EF90B-0DEC-55E0-884B-EBD5EF9F9C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52905" y="3004185"/>
                  <a:ext cx="29196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90C99C-1302-9DA0-0028-7737F957E758}"/>
                  </a:ext>
                </a:extLst>
              </p14:cNvPr>
              <p14:cNvContentPartPr/>
              <p14:nvPr/>
            </p14:nvContentPartPr>
            <p14:xfrm>
              <a:off x="7774905" y="3958185"/>
              <a:ext cx="315000" cy="238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90C99C-1302-9DA0-0028-7737F957E7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766265" y="3949185"/>
                <a:ext cx="33264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92DBF04-D30D-2DFD-A4E5-C023960CB01E}"/>
              </a:ext>
            </a:extLst>
          </p:cNvPr>
          <p:cNvGrpSpPr/>
          <p:nvPr/>
        </p:nvGrpSpPr>
        <p:grpSpPr>
          <a:xfrm>
            <a:off x="8319225" y="3791145"/>
            <a:ext cx="2280600" cy="495000"/>
            <a:chOff x="8319225" y="3791145"/>
            <a:chExt cx="228060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838A4F1-7B40-FBF1-1265-7CC6ACF3D5BE}"/>
                    </a:ext>
                  </a:extLst>
                </p14:cNvPr>
                <p14:cNvContentPartPr/>
                <p14:nvPr/>
              </p14:nvContentPartPr>
              <p14:xfrm>
                <a:off x="8319225" y="3878265"/>
                <a:ext cx="493920" cy="315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838A4F1-7B40-FBF1-1265-7CC6ACF3D5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10585" y="3869625"/>
                  <a:ext cx="511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442C20B-1D7D-8933-394F-6B26B932098F}"/>
                    </a:ext>
                  </a:extLst>
                </p14:cNvPr>
                <p14:cNvContentPartPr/>
                <p14:nvPr/>
              </p14:nvContentPartPr>
              <p14:xfrm>
                <a:off x="8844465" y="4014705"/>
                <a:ext cx="217440" cy="19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442C20B-1D7D-8933-394F-6B26B93209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35825" y="4005705"/>
                  <a:ext cx="235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1B144B4-07E5-D766-F387-ACE3F43D34B4}"/>
                    </a:ext>
                  </a:extLst>
                </p14:cNvPr>
                <p14:cNvContentPartPr/>
                <p14:nvPr/>
              </p14:nvContentPartPr>
              <p14:xfrm>
                <a:off x="9228225" y="3802665"/>
                <a:ext cx="298440" cy="31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1B144B4-07E5-D766-F387-ACE3F43D34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9585" y="3793665"/>
                  <a:ext cx="316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76807F-B983-BB83-4D4F-75B6F7DBCD09}"/>
                    </a:ext>
                  </a:extLst>
                </p14:cNvPr>
                <p14:cNvContentPartPr/>
                <p14:nvPr/>
              </p14:nvContentPartPr>
              <p14:xfrm>
                <a:off x="9646905" y="4011825"/>
                <a:ext cx="198000" cy="146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76807F-B983-BB83-4D4F-75B6F7DBCD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37905" y="4003185"/>
                  <a:ext cx="21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2A6B2A-E70C-147B-4B4D-E8AE86A76B04}"/>
                    </a:ext>
                  </a:extLst>
                </p14:cNvPr>
                <p14:cNvContentPartPr/>
                <p14:nvPr/>
              </p14:nvContentPartPr>
              <p14:xfrm>
                <a:off x="9690105" y="4038465"/>
                <a:ext cx="65520" cy="153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2A6B2A-E70C-147B-4B4D-E8AE86A76B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81105" y="4029825"/>
                  <a:ext cx="83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8B7C57-D980-E8E8-C9B4-8DADCCFA1CF1}"/>
                    </a:ext>
                  </a:extLst>
                </p14:cNvPr>
                <p14:cNvContentPartPr/>
                <p14:nvPr/>
              </p14:nvContentPartPr>
              <p14:xfrm>
                <a:off x="10023825" y="4092465"/>
                <a:ext cx="184320" cy="193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8B7C57-D980-E8E8-C9B4-8DADCCFA1CF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14825" y="4083465"/>
                  <a:ext cx="201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BE083D-AB11-95CF-32AE-F847DBD35F1A}"/>
                    </a:ext>
                  </a:extLst>
                </p14:cNvPr>
                <p14:cNvContentPartPr/>
                <p14:nvPr/>
              </p14:nvContentPartPr>
              <p14:xfrm>
                <a:off x="10483905" y="3791145"/>
                <a:ext cx="76320" cy="243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BE083D-AB11-95CF-32AE-F847DBD35F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75265" y="3782145"/>
                  <a:ext cx="93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831F497-08EE-94A3-EDC6-B5F17484C947}"/>
                    </a:ext>
                  </a:extLst>
                </p14:cNvPr>
                <p14:cNvContentPartPr/>
                <p14:nvPr/>
              </p14:nvContentPartPr>
              <p14:xfrm>
                <a:off x="10325145" y="3901305"/>
                <a:ext cx="274680" cy="9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831F497-08EE-94A3-EDC6-B5F17484C9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16145" y="3892665"/>
                  <a:ext cx="2923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BF581D2-F447-AF28-910B-810CA91C1851}"/>
              </a:ext>
            </a:extLst>
          </p:cNvPr>
          <p:cNvGrpSpPr/>
          <p:nvPr/>
        </p:nvGrpSpPr>
        <p:grpSpPr>
          <a:xfrm>
            <a:off x="10904025" y="3672705"/>
            <a:ext cx="1174320" cy="601200"/>
            <a:chOff x="10904025" y="3672705"/>
            <a:chExt cx="117432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D2477D-D29D-4051-7CB2-F4C8D096C40A}"/>
                    </a:ext>
                  </a:extLst>
                </p14:cNvPr>
                <p14:cNvContentPartPr/>
                <p14:nvPr/>
              </p14:nvContentPartPr>
              <p14:xfrm>
                <a:off x="10904025" y="3672705"/>
                <a:ext cx="394200" cy="344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D2477D-D29D-4051-7CB2-F4C8D096C4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95025" y="3663705"/>
                  <a:ext cx="411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55B8A5-41BC-1560-197B-C0594ACA6A8C}"/>
                    </a:ext>
                  </a:extLst>
                </p14:cNvPr>
                <p14:cNvContentPartPr/>
                <p14:nvPr/>
              </p14:nvContentPartPr>
              <p14:xfrm>
                <a:off x="11310825" y="3816345"/>
                <a:ext cx="112680" cy="277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55B8A5-41BC-1560-197B-C0594ACA6A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01825" y="3807345"/>
                  <a:ext cx="130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E4D0E5-B487-D995-A21F-F0004F98F09E}"/>
                    </a:ext>
                  </a:extLst>
                </p14:cNvPr>
                <p14:cNvContentPartPr/>
                <p14:nvPr/>
              </p14:nvContentPartPr>
              <p14:xfrm>
                <a:off x="11605665" y="3758025"/>
                <a:ext cx="203760" cy="252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E4D0E5-B487-D995-A21F-F0004F98F0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96665" y="3749025"/>
                  <a:ext cx="221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1FEAF2-504A-35FC-F6A3-B746C3B98281}"/>
                    </a:ext>
                  </a:extLst>
                </p14:cNvPr>
                <p14:cNvContentPartPr/>
                <p14:nvPr/>
              </p14:nvContentPartPr>
              <p14:xfrm>
                <a:off x="11914185" y="3882585"/>
                <a:ext cx="129960" cy="18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1FEAF2-504A-35FC-F6A3-B746C3B982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905545" y="3873585"/>
                  <a:ext cx="147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66DDFF-6855-682B-8C9A-2A5803857E90}"/>
                    </a:ext>
                  </a:extLst>
                </p14:cNvPr>
                <p14:cNvContentPartPr/>
                <p14:nvPr/>
              </p14:nvContentPartPr>
              <p14:xfrm>
                <a:off x="11954505" y="3925785"/>
                <a:ext cx="123840" cy="228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66DDFF-6855-682B-8C9A-2A5803857E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45505" y="3916785"/>
                  <a:ext cx="141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571120-2A31-0067-AAD5-C723EC797BF6}"/>
                    </a:ext>
                  </a:extLst>
                </p14:cNvPr>
                <p14:cNvContentPartPr/>
                <p14:nvPr/>
              </p14:nvContentPartPr>
              <p14:xfrm>
                <a:off x="12059625" y="4127385"/>
                <a:ext cx="11520" cy="146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571120-2A31-0067-AAD5-C723EC797B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050985" y="4118385"/>
                  <a:ext cx="291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9AC20D1-8D4C-2F75-89A4-C8E1F8344B38}"/>
              </a:ext>
            </a:extLst>
          </p:cNvPr>
          <p:cNvGrpSpPr/>
          <p:nvPr/>
        </p:nvGrpSpPr>
        <p:grpSpPr>
          <a:xfrm>
            <a:off x="6607425" y="2609265"/>
            <a:ext cx="2424600" cy="1102320"/>
            <a:chOff x="6607425" y="2609265"/>
            <a:chExt cx="2424600" cy="11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FA7D66-5AB2-F623-6824-861C38CBD6E6}"/>
                    </a:ext>
                  </a:extLst>
                </p14:cNvPr>
                <p14:cNvContentPartPr/>
                <p14:nvPr/>
              </p14:nvContentPartPr>
              <p14:xfrm>
                <a:off x="6607425" y="3178425"/>
                <a:ext cx="270000" cy="35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FA7D66-5AB2-F623-6824-861C38CBD6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98425" y="3169425"/>
                  <a:ext cx="287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211669-C825-C457-C15F-73F5C3A8377C}"/>
                    </a:ext>
                  </a:extLst>
                </p14:cNvPr>
                <p14:cNvContentPartPr/>
                <p14:nvPr/>
              </p14:nvContentPartPr>
              <p14:xfrm>
                <a:off x="6645225" y="3274185"/>
                <a:ext cx="257400" cy="3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211669-C825-C457-C15F-73F5C3A837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36225" y="3265185"/>
                  <a:ext cx="275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BCB3A5-F9F8-A90D-CD00-71D5641A8502}"/>
                    </a:ext>
                  </a:extLst>
                </p14:cNvPr>
                <p14:cNvContentPartPr/>
                <p14:nvPr/>
              </p14:nvContentPartPr>
              <p14:xfrm>
                <a:off x="7385385" y="3025065"/>
                <a:ext cx="39240" cy="204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BCB3A5-F9F8-A90D-CD00-71D5641A85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6745" y="3016425"/>
                  <a:ext cx="56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D0BDB1-82FD-613B-C965-8231DA692576}"/>
                    </a:ext>
                  </a:extLst>
                </p14:cNvPr>
                <p14:cNvContentPartPr/>
                <p14:nvPr/>
              </p14:nvContentPartPr>
              <p14:xfrm>
                <a:off x="7401225" y="2997345"/>
                <a:ext cx="326160" cy="159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D0BDB1-82FD-613B-C965-8231DA6925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92585" y="2988705"/>
                  <a:ext cx="343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47FEB4-E140-3F90-A40F-0E5901FFF74D}"/>
                    </a:ext>
                  </a:extLst>
                </p14:cNvPr>
                <p14:cNvContentPartPr/>
                <p14:nvPr/>
              </p14:nvContentPartPr>
              <p14:xfrm>
                <a:off x="7709385" y="2893305"/>
                <a:ext cx="70560" cy="276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47FEB4-E140-3F90-A40F-0E5901FFF74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00745" y="2884305"/>
                  <a:ext cx="88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DA71F8-C930-576E-EEA0-99B898635004}"/>
                    </a:ext>
                  </a:extLst>
                </p14:cNvPr>
                <p14:cNvContentPartPr/>
                <p14:nvPr/>
              </p14:nvContentPartPr>
              <p14:xfrm>
                <a:off x="7936545" y="3129825"/>
                <a:ext cx="7920" cy="11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DA71F8-C930-576E-EEA0-99B8986350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27545" y="3121185"/>
                  <a:ext cx="2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00DB85-6812-BA2E-4D45-6FEC25A683BE}"/>
                    </a:ext>
                  </a:extLst>
                </p14:cNvPr>
                <p14:cNvContentPartPr/>
                <p14:nvPr/>
              </p14:nvContentPartPr>
              <p14:xfrm>
                <a:off x="8355945" y="2835345"/>
                <a:ext cx="244440" cy="294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00DB85-6812-BA2E-4D45-6FEC25A683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46945" y="2826705"/>
                  <a:ext cx="262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4D623F-9841-3E93-A573-88B3E20C7D3B}"/>
                    </a:ext>
                  </a:extLst>
                </p14:cNvPr>
                <p14:cNvContentPartPr/>
                <p14:nvPr/>
              </p14:nvContentPartPr>
              <p14:xfrm>
                <a:off x="8722065" y="2977545"/>
                <a:ext cx="163800" cy="155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4D623F-9841-3E93-A573-88B3E20C7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3425" y="2968545"/>
                  <a:ext cx="18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70539F-6755-9B0F-EADD-9179CAB371FA}"/>
                    </a:ext>
                  </a:extLst>
                </p14:cNvPr>
                <p14:cNvContentPartPr/>
                <p14:nvPr/>
              </p14:nvContentPartPr>
              <p14:xfrm>
                <a:off x="8777145" y="3018225"/>
                <a:ext cx="122760" cy="10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70539F-6755-9B0F-EADD-9179CAB371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68505" y="3009585"/>
                  <a:ext cx="140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7D3E1E-86B5-BE01-DA2E-08C999206011}"/>
                    </a:ext>
                  </a:extLst>
                </p14:cNvPr>
                <p14:cNvContentPartPr/>
                <p14:nvPr/>
              </p14:nvContentPartPr>
              <p14:xfrm>
                <a:off x="9026265" y="3086265"/>
                <a:ext cx="576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7D3E1E-86B5-BE01-DA2E-08C9992060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17265" y="3077265"/>
                  <a:ext cx="23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51351D-56A2-B56E-6343-11857D402AC2}"/>
                    </a:ext>
                  </a:extLst>
                </p14:cNvPr>
                <p14:cNvContentPartPr/>
                <p14:nvPr/>
              </p14:nvContentPartPr>
              <p14:xfrm>
                <a:off x="7109265" y="2609265"/>
                <a:ext cx="1195560" cy="1102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51351D-56A2-B56E-6343-11857D402AC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00625" y="2600625"/>
                  <a:ext cx="1213200" cy="11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4863E-78D0-E79A-FA0F-DBC941BC24B7}"/>
              </a:ext>
            </a:extLst>
          </p:cNvPr>
          <p:cNvGrpSpPr/>
          <p:nvPr/>
        </p:nvGrpSpPr>
        <p:grpSpPr>
          <a:xfrm>
            <a:off x="6810105" y="395625"/>
            <a:ext cx="392040" cy="368640"/>
            <a:chOff x="6810105" y="395625"/>
            <a:chExt cx="39204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0C91D9-59E8-7BB0-5B3A-C98F25D64C99}"/>
                    </a:ext>
                  </a:extLst>
                </p14:cNvPr>
                <p14:cNvContentPartPr/>
                <p14:nvPr/>
              </p14:nvContentPartPr>
              <p14:xfrm>
                <a:off x="7075065" y="408945"/>
                <a:ext cx="44280" cy="218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0C91D9-59E8-7BB0-5B3A-C98F25D64C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66065" y="399945"/>
                  <a:ext cx="61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37B1AEE-1B05-3DF6-CB08-FD72B7101CE7}"/>
                    </a:ext>
                  </a:extLst>
                </p14:cNvPr>
                <p14:cNvContentPartPr/>
                <p14:nvPr/>
              </p14:nvContentPartPr>
              <p14:xfrm>
                <a:off x="6810105" y="746265"/>
                <a:ext cx="237960" cy="18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37B1AEE-1B05-3DF6-CB08-FD72B7101CE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01465" y="737265"/>
                  <a:ext cx="255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8E67822-7802-DCAE-BA0D-88C5D553B1C0}"/>
                    </a:ext>
                  </a:extLst>
                </p14:cNvPr>
                <p14:cNvContentPartPr/>
                <p14:nvPr/>
              </p14:nvContentPartPr>
              <p14:xfrm>
                <a:off x="6930705" y="395625"/>
                <a:ext cx="271440" cy="361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8E67822-7802-DCAE-BA0D-88C5D553B1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21705" y="386625"/>
                  <a:ext cx="28908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008EED3-CF74-C6FE-7FB2-CF0B613A8027}"/>
              </a:ext>
            </a:extLst>
          </p:cNvPr>
          <p:cNvGrpSpPr/>
          <p:nvPr/>
        </p:nvGrpSpPr>
        <p:grpSpPr>
          <a:xfrm>
            <a:off x="7953825" y="278985"/>
            <a:ext cx="976320" cy="255240"/>
            <a:chOff x="7953825" y="278985"/>
            <a:chExt cx="9763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88CD73-BB38-6998-5F73-1D730B583138}"/>
                    </a:ext>
                  </a:extLst>
                </p14:cNvPr>
                <p14:cNvContentPartPr/>
                <p14:nvPr/>
              </p14:nvContentPartPr>
              <p14:xfrm>
                <a:off x="7953825" y="291585"/>
                <a:ext cx="135720" cy="242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088CD73-BB38-6998-5F73-1D730B5831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44825" y="282945"/>
                  <a:ext cx="153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2598DB-DC59-52B7-8497-EDD544C7B274}"/>
                    </a:ext>
                  </a:extLst>
                </p14:cNvPr>
                <p14:cNvContentPartPr/>
                <p14:nvPr/>
              </p14:nvContentPartPr>
              <p14:xfrm>
                <a:off x="8222385" y="341625"/>
                <a:ext cx="168840" cy="63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2598DB-DC59-52B7-8497-EDD544C7B2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13385" y="332985"/>
                  <a:ext cx="186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77010E8-2DF5-573B-D979-EF7FFFE3A3D9}"/>
                    </a:ext>
                  </a:extLst>
                </p14:cNvPr>
                <p14:cNvContentPartPr/>
                <p14:nvPr/>
              </p14:nvContentPartPr>
              <p14:xfrm>
                <a:off x="8607945" y="278985"/>
                <a:ext cx="322200" cy="164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77010E8-2DF5-573B-D979-EF7FFFE3A3D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99305" y="269985"/>
                  <a:ext cx="3398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90E91B-282C-6C12-F729-7D28658236C2}"/>
              </a:ext>
            </a:extLst>
          </p:cNvPr>
          <p:cNvGrpSpPr/>
          <p:nvPr/>
        </p:nvGrpSpPr>
        <p:grpSpPr>
          <a:xfrm>
            <a:off x="8565825" y="587145"/>
            <a:ext cx="443520" cy="326520"/>
            <a:chOff x="8565825" y="587145"/>
            <a:chExt cx="4435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EC1E64-B1BF-4281-B120-55313AEBF0C6}"/>
                    </a:ext>
                  </a:extLst>
                </p14:cNvPr>
                <p14:cNvContentPartPr/>
                <p14:nvPr/>
              </p14:nvContentPartPr>
              <p14:xfrm>
                <a:off x="8565825" y="587145"/>
                <a:ext cx="443520" cy="53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EC1E64-B1BF-4281-B120-55313AEBF0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56825" y="578145"/>
                  <a:ext cx="461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69452D3-4DA2-D163-AEA6-9D0F404EB781}"/>
                    </a:ext>
                  </a:extLst>
                </p14:cNvPr>
                <p14:cNvContentPartPr/>
                <p14:nvPr/>
              </p14:nvContentPartPr>
              <p14:xfrm>
                <a:off x="8705865" y="747705"/>
                <a:ext cx="232560" cy="165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69452D3-4DA2-D163-AEA6-9D0F404EB78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6865" y="738705"/>
                  <a:ext cx="25020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06BB285-BAB3-CBA6-EADE-8FDC5308C693}"/>
                  </a:ext>
                </a:extLst>
              </p14:cNvPr>
              <p14:cNvContentPartPr/>
              <p14:nvPr/>
            </p14:nvContentPartPr>
            <p14:xfrm>
              <a:off x="9598305" y="638625"/>
              <a:ext cx="420840" cy="60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06BB285-BAB3-CBA6-EADE-8FDC5308C69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589665" y="629625"/>
                <a:ext cx="43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3C1432A-DA84-0734-866B-130E228CE5F1}"/>
                  </a:ext>
                </a:extLst>
              </p14:cNvPr>
              <p14:cNvContentPartPr/>
              <p14:nvPr/>
            </p14:nvContentPartPr>
            <p14:xfrm>
              <a:off x="10493985" y="620625"/>
              <a:ext cx="14040" cy="3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3C1432A-DA84-0734-866B-130E228CE5F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485345" y="611985"/>
                <a:ext cx="3168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36241FF-65C3-4C00-5CEA-069649482836}"/>
              </a:ext>
            </a:extLst>
          </p:cNvPr>
          <p:cNvGrpSpPr/>
          <p:nvPr/>
        </p:nvGrpSpPr>
        <p:grpSpPr>
          <a:xfrm>
            <a:off x="6314385" y="1423785"/>
            <a:ext cx="2571480" cy="1110960"/>
            <a:chOff x="6314385" y="1423785"/>
            <a:chExt cx="2571480" cy="11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29BB2B5-5808-8D6D-BAFE-7EE62B99B997}"/>
                    </a:ext>
                  </a:extLst>
                </p14:cNvPr>
                <p14:cNvContentPartPr/>
                <p14:nvPr/>
              </p14:nvContentPartPr>
              <p14:xfrm>
                <a:off x="6314385" y="1841385"/>
                <a:ext cx="280440" cy="21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29BB2B5-5808-8D6D-BAFE-7EE62B99B9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05745" y="1832745"/>
                  <a:ext cx="298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00992D-D8AC-7AC5-7BE4-6B8F0DDB3916}"/>
                    </a:ext>
                  </a:extLst>
                </p14:cNvPr>
                <p14:cNvContentPartPr/>
                <p14:nvPr/>
              </p14:nvContentPartPr>
              <p14:xfrm>
                <a:off x="6338865" y="1700265"/>
                <a:ext cx="355320" cy="389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00992D-D8AC-7AC5-7BE4-6B8F0DDB39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0225" y="1691265"/>
                  <a:ext cx="372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197A8F-35FE-8FF7-C3FB-DC928BE16BA9}"/>
                    </a:ext>
                  </a:extLst>
                </p14:cNvPr>
                <p14:cNvContentPartPr/>
                <p14:nvPr/>
              </p14:nvContentPartPr>
              <p14:xfrm>
                <a:off x="6787065" y="1960905"/>
                <a:ext cx="235440" cy="15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197A8F-35FE-8FF7-C3FB-DC928BE16B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78065" y="1951905"/>
                  <a:ext cx="25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C4E456-0492-71A7-CDC9-795D2A00DB1E}"/>
                    </a:ext>
                  </a:extLst>
                </p14:cNvPr>
                <p14:cNvContentPartPr/>
                <p14:nvPr/>
              </p14:nvContentPartPr>
              <p14:xfrm>
                <a:off x="7277025" y="1690185"/>
                <a:ext cx="153000" cy="36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C4E456-0492-71A7-CDC9-795D2A00DB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68385" y="1681185"/>
                  <a:ext cx="170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53EFD9-A1CA-4F03-C5E9-CBA2D2A1B2A9}"/>
                    </a:ext>
                  </a:extLst>
                </p14:cNvPr>
                <p14:cNvContentPartPr/>
                <p14:nvPr/>
              </p14:nvContentPartPr>
              <p14:xfrm>
                <a:off x="7511385" y="1774785"/>
                <a:ext cx="237600" cy="222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53EFD9-A1CA-4F03-C5E9-CBA2D2A1B2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02385" y="1766145"/>
                  <a:ext cx="255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AFE3F5-A897-DA1C-0D76-696F4F69DD99}"/>
                    </a:ext>
                  </a:extLst>
                </p14:cNvPr>
                <p14:cNvContentPartPr/>
                <p14:nvPr/>
              </p14:nvContentPartPr>
              <p14:xfrm>
                <a:off x="7898745" y="1933545"/>
                <a:ext cx="77040" cy="13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AFE3F5-A897-DA1C-0D76-696F4F69DD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89745" y="1924545"/>
                  <a:ext cx="94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D6EE23-ADED-4655-DAAB-4F0CE265655C}"/>
                    </a:ext>
                  </a:extLst>
                </p14:cNvPr>
                <p14:cNvContentPartPr/>
                <p14:nvPr/>
              </p14:nvContentPartPr>
              <p14:xfrm>
                <a:off x="8154345" y="1800705"/>
                <a:ext cx="141480" cy="22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D6EE23-ADED-4655-DAAB-4F0CE26565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5705" y="1792065"/>
                  <a:ext cx="159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BC6EB1-0003-7E95-445C-7419E999E48D}"/>
                    </a:ext>
                  </a:extLst>
                </p14:cNvPr>
                <p14:cNvContentPartPr/>
                <p14:nvPr/>
              </p14:nvContentPartPr>
              <p14:xfrm>
                <a:off x="8414625" y="1637625"/>
                <a:ext cx="146160" cy="434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BC6EB1-0003-7E95-445C-7419E999E4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05985" y="1628985"/>
                  <a:ext cx="16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158A178-3A24-5B91-DDFF-8D0AD6252AD0}"/>
                    </a:ext>
                  </a:extLst>
                </p14:cNvPr>
                <p14:cNvContentPartPr/>
                <p14:nvPr/>
              </p14:nvContentPartPr>
              <p14:xfrm>
                <a:off x="7269465" y="1423785"/>
                <a:ext cx="1616400" cy="1110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158A178-3A24-5B91-DDFF-8D0AD6252AD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60825" y="1414785"/>
                  <a:ext cx="1634040" cy="11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83DD08A-846C-0AB5-749F-81A6DCA6E109}"/>
              </a:ext>
            </a:extLst>
          </p:cNvPr>
          <p:cNvGrpSpPr/>
          <p:nvPr/>
        </p:nvGrpSpPr>
        <p:grpSpPr>
          <a:xfrm>
            <a:off x="6635145" y="4394505"/>
            <a:ext cx="4909680" cy="2205360"/>
            <a:chOff x="6635145" y="4394505"/>
            <a:chExt cx="4909680" cy="22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1196A8-78F1-FB48-B7B8-9128506D887D}"/>
                    </a:ext>
                  </a:extLst>
                </p14:cNvPr>
                <p14:cNvContentPartPr/>
                <p14:nvPr/>
              </p14:nvContentPartPr>
              <p14:xfrm>
                <a:off x="6699585" y="4912185"/>
                <a:ext cx="199080" cy="33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1196A8-78F1-FB48-B7B8-9128506D88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90945" y="4903185"/>
                  <a:ext cx="216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337ED65-B781-8C6B-D4DD-CE05CF28E8E5}"/>
                    </a:ext>
                  </a:extLst>
                </p14:cNvPr>
                <p14:cNvContentPartPr/>
                <p14:nvPr/>
              </p14:nvContentPartPr>
              <p14:xfrm>
                <a:off x="6635145" y="4902105"/>
                <a:ext cx="423360" cy="343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337ED65-B781-8C6B-D4DD-CE05CF28E8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26145" y="4893105"/>
                  <a:ext cx="441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2C2076-9D5F-C4A4-11B0-B7F5C5A5AA34}"/>
                    </a:ext>
                  </a:extLst>
                </p14:cNvPr>
                <p14:cNvContentPartPr/>
                <p14:nvPr/>
              </p14:nvContentPartPr>
              <p14:xfrm>
                <a:off x="7184505" y="5120625"/>
                <a:ext cx="177840" cy="318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2C2076-9D5F-C4A4-11B0-B7F5C5A5AA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75505" y="5111625"/>
                  <a:ext cx="195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5F3315-23F5-CDEE-0577-DB2E8B51940D}"/>
                    </a:ext>
                  </a:extLst>
                </p14:cNvPr>
                <p14:cNvContentPartPr/>
                <p14:nvPr/>
              </p14:nvContentPartPr>
              <p14:xfrm>
                <a:off x="7657905" y="4869705"/>
                <a:ext cx="123480" cy="350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5F3315-23F5-CDEE-0577-DB2E8B5194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49265" y="4861065"/>
                  <a:ext cx="14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7365E8-C7DF-7EBE-D134-C9F950A5F570}"/>
                    </a:ext>
                  </a:extLst>
                </p14:cNvPr>
                <p14:cNvContentPartPr/>
                <p14:nvPr/>
              </p14:nvContentPartPr>
              <p14:xfrm>
                <a:off x="7961385" y="4964025"/>
                <a:ext cx="197640" cy="150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7365E8-C7DF-7EBE-D134-C9F950A5F57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52385" y="4955385"/>
                  <a:ext cx="215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507975-07C9-14AF-DF09-2157DD78D93B}"/>
                    </a:ext>
                  </a:extLst>
                </p14:cNvPr>
                <p14:cNvContentPartPr/>
                <p14:nvPr/>
              </p14:nvContentPartPr>
              <p14:xfrm>
                <a:off x="7967865" y="4964025"/>
                <a:ext cx="441720" cy="244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507975-07C9-14AF-DF09-2157DD78D9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58865" y="4955025"/>
                  <a:ext cx="459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407319-D0CB-88DE-667B-005B0CA3A392}"/>
                    </a:ext>
                  </a:extLst>
                </p14:cNvPr>
                <p14:cNvContentPartPr/>
                <p14:nvPr/>
              </p14:nvContentPartPr>
              <p14:xfrm>
                <a:off x="8548905" y="4986345"/>
                <a:ext cx="161280" cy="173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407319-D0CB-88DE-667B-005B0CA3A3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39905" y="4977345"/>
                  <a:ext cx="178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396C78-7B34-3469-3E29-A7D5F5D9DA3E}"/>
                    </a:ext>
                  </a:extLst>
                </p14:cNvPr>
                <p14:cNvContentPartPr/>
                <p14:nvPr/>
              </p14:nvContentPartPr>
              <p14:xfrm>
                <a:off x="8751945" y="4834065"/>
                <a:ext cx="281880" cy="292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396C78-7B34-3469-3E29-A7D5F5D9DA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42945" y="4825425"/>
                  <a:ext cx="299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64A845-DC71-45E4-C6F3-D974BB57C5D7}"/>
                    </a:ext>
                  </a:extLst>
                </p14:cNvPr>
                <p14:cNvContentPartPr/>
                <p14:nvPr/>
              </p14:nvContentPartPr>
              <p14:xfrm>
                <a:off x="6963465" y="6095505"/>
                <a:ext cx="145080" cy="6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64A845-DC71-45E4-C6F3-D974BB57C5D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54465" y="6086505"/>
                  <a:ext cx="162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A063BC9-860A-470E-BAE5-C9F57DEDB89E}"/>
                    </a:ext>
                  </a:extLst>
                </p14:cNvPr>
                <p14:cNvContentPartPr/>
                <p14:nvPr/>
              </p14:nvContentPartPr>
              <p14:xfrm>
                <a:off x="6950865" y="6182265"/>
                <a:ext cx="174600" cy="11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A063BC9-860A-470E-BAE5-C9F57DEDB8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42225" y="6173625"/>
                  <a:ext cx="192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FE787F-18EB-2366-66B6-DC5CF96CA7FE}"/>
                    </a:ext>
                  </a:extLst>
                </p14:cNvPr>
                <p14:cNvContentPartPr/>
                <p14:nvPr/>
              </p14:nvContentPartPr>
              <p14:xfrm>
                <a:off x="7548465" y="5931705"/>
                <a:ext cx="315360" cy="26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FE787F-18EB-2366-66B6-DC5CF96CA7F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39825" y="5922705"/>
                  <a:ext cx="333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28E565B-4CA0-F1BE-10FD-3990EC9B5A84}"/>
                    </a:ext>
                  </a:extLst>
                </p14:cNvPr>
                <p14:cNvContentPartPr/>
                <p14:nvPr/>
              </p14:nvContentPartPr>
              <p14:xfrm>
                <a:off x="7828905" y="5921625"/>
                <a:ext cx="207360" cy="200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8E565B-4CA0-F1BE-10FD-3990EC9B5A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19905" y="5912625"/>
                  <a:ext cx="225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F4B4D9-453E-BC45-F755-038BA58DD4D0}"/>
                    </a:ext>
                  </a:extLst>
                </p14:cNvPr>
                <p14:cNvContentPartPr/>
                <p14:nvPr/>
              </p14:nvContentPartPr>
              <p14:xfrm>
                <a:off x="8390865" y="5691585"/>
                <a:ext cx="246600" cy="342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F4B4D9-453E-BC45-F755-038BA58DD4D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81865" y="5682585"/>
                  <a:ext cx="264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06D4C9-6929-BA0F-05F7-2EB06891B297}"/>
                    </a:ext>
                  </a:extLst>
                </p14:cNvPr>
                <p14:cNvContentPartPr/>
                <p14:nvPr/>
              </p14:nvContentPartPr>
              <p14:xfrm>
                <a:off x="8799825" y="5897145"/>
                <a:ext cx="129240" cy="292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06D4C9-6929-BA0F-05F7-2EB06891B2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90825" y="5888505"/>
                  <a:ext cx="146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E170E2-C645-C80B-019F-D3EC8545B703}"/>
                    </a:ext>
                  </a:extLst>
                </p14:cNvPr>
                <p14:cNvContentPartPr/>
                <p14:nvPr/>
              </p14:nvContentPartPr>
              <p14:xfrm>
                <a:off x="9007185" y="5906865"/>
                <a:ext cx="540000" cy="27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E170E2-C645-C80B-019F-D3EC8545B70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98545" y="5897865"/>
                  <a:ext cx="557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151204-25FC-FC39-8983-137D0A3F9B7A}"/>
                    </a:ext>
                  </a:extLst>
                </p14:cNvPr>
                <p14:cNvContentPartPr/>
                <p14:nvPr/>
              </p14:nvContentPartPr>
              <p14:xfrm>
                <a:off x="10028865" y="5874825"/>
                <a:ext cx="532440" cy="22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151204-25FC-FC39-8983-137D0A3F9B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19865" y="5866185"/>
                  <a:ext cx="550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E85FCA-8A25-0EB1-AB8D-3DC85CBA0D99}"/>
                    </a:ext>
                  </a:extLst>
                </p14:cNvPr>
                <p14:cNvContentPartPr/>
                <p14:nvPr/>
              </p14:nvContentPartPr>
              <p14:xfrm>
                <a:off x="10796745" y="5876625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E85FCA-8A25-0EB1-AB8D-3DC85CBA0D9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88105" y="5867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D8ABB0-CC77-6B14-AB87-189EE8A87D41}"/>
                    </a:ext>
                  </a:extLst>
                </p14:cNvPr>
                <p14:cNvContentPartPr/>
                <p14:nvPr/>
              </p14:nvContentPartPr>
              <p14:xfrm>
                <a:off x="9668505" y="6125745"/>
                <a:ext cx="398520" cy="348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D8ABB0-CC77-6B14-AB87-189EE8A87D4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59865" y="6116745"/>
                  <a:ext cx="416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D46B1C-FC84-006B-9CB8-22F75B17CBC8}"/>
                    </a:ext>
                  </a:extLst>
                </p14:cNvPr>
                <p14:cNvContentPartPr/>
                <p14:nvPr/>
              </p14:nvContentPartPr>
              <p14:xfrm>
                <a:off x="10227585" y="6291705"/>
                <a:ext cx="154800" cy="131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D46B1C-FC84-006B-9CB8-22F75B17CB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18585" y="6282705"/>
                  <a:ext cx="172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746942-7A4B-5CB0-AD4D-EB84D5D6418E}"/>
                    </a:ext>
                  </a:extLst>
                </p14:cNvPr>
                <p14:cNvContentPartPr/>
                <p14:nvPr/>
              </p14:nvContentPartPr>
              <p14:xfrm>
                <a:off x="10352865" y="6360825"/>
                <a:ext cx="6120" cy="146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746942-7A4B-5CB0-AD4D-EB84D5D641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44225" y="6351825"/>
                  <a:ext cx="23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E6DEF3-166E-DCC7-793E-86FE25F7400B}"/>
                    </a:ext>
                  </a:extLst>
                </p14:cNvPr>
                <p14:cNvContentPartPr/>
                <p14:nvPr/>
              </p14:nvContentPartPr>
              <p14:xfrm>
                <a:off x="10671825" y="6133305"/>
                <a:ext cx="447120" cy="314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E6DEF3-166E-DCC7-793E-86FE25F7400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62825" y="6124305"/>
                  <a:ext cx="464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3F16997-D210-44ED-F8D6-EEC3FBEA0EC7}"/>
                    </a:ext>
                  </a:extLst>
                </p14:cNvPr>
                <p14:cNvContentPartPr/>
                <p14:nvPr/>
              </p14:nvContentPartPr>
              <p14:xfrm>
                <a:off x="11136945" y="6330585"/>
                <a:ext cx="106200" cy="269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3F16997-D210-44ED-F8D6-EEC3FBEA0EC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27945" y="6321945"/>
                  <a:ext cx="123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6D24B64-0568-20C5-2C3F-55D16D0A9747}"/>
                    </a:ext>
                  </a:extLst>
                </p14:cNvPr>
                <p14:cNvContentPartPr/>
                <p14:nvPr/>
              </p14:nvContentPartPr>
              <p14:xfrm>
                <a:off x="11409825" y="6147345"/>
                <a:ext cx="135000" cy="239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6D24B64-0568-20C5-2C3F-55D16D0A974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01185" y="6138705"/>
                  <a:ext cx="152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CBB8BF-2C3D-5F6D-D112-7BF7AF4FDE2D}"/>
                    </a:ext>
                  </a:extLst>
                </p14:cNvPr>
                <p14:cNvContentPartPr/>
                <p14:nvPr/>
              </p14:nvContentPartPr>
              <p14:xfrm>
                <a:off x="7700385" y="4394505"/>
                <a:ext cx="1580040" cy="1173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CBB8BF-2C3D-5F6D-D112-7BF7AF4FDE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91745" y="4385865"/>
                  <a:ext cx="1597680" cy="11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423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7C9CBA-336B-EC4F-5F6F-560E84FCC6CF}"/>
              </a:ext>
            </a:extLst>
          </p:cNvPr>
          <p:cNvGrpSpPr/>
          <p:nvPr/>
        </p:nvGrpSpPr>
        <p:grpSpPr>
          <a:xfrm>
            <a:off x="785865" y="434145"/>
            <a:ext cx="3965400" cy="3021840"/>
            <a:chOff x="785865" y="434145"/>
            <a:chExt cx="3965400" cy="30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767B648-2682-D659-8885-B8EE84D8F8F5}"/>
                    </a:ext>
                  </a:extLst>
                </p14:cNvPr>
                <p14:cNvContentPartPr/>
                <p14:nvPr/>
              </p14:nvContentPartPr>
              <p14:xfrm>
                <a:off x="785865" y="650145"/>
                <a:ext cx="149040" cy="2720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767B648-2682-D659-8885-B8EE84D8F8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865" y="641145"/>
                  <a:ext cx="166680" cy="27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E74228-B568-31BF-DFAD-2CF140D985BF}"/>
                    </a:ext>
                  </a:extLst>
                </p14:cNvPr>
                <p14:cNvContentPartPr/>
                <p14:nvPr/>
              </p14:nvContentPartPr>
              <p14:xfrm>
                <a:off x="852825" y="875145"/>
                <a:ext cx="23400" cy="4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E74228-B568-31BF-DFAD-2CF140D985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185" y="866145"/>
                  <a:ext cx="41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547639-E3D6-5711-E5B8-F12DFAE24B4C}"/>
                    </a:ext>
                  </a:extLst>
                </p14:cNvPr>
                <p14:cNvContentPartPr/>
                <p14:nvPr/>
              </p14:nvContentPartPr>
              <p14:xfrm>
                <a:off x="884865" y="434145"/>
                <a:ext cx="3866400" cy="3021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547639-E3D6-5711-E5B8-F12DFAE24B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5865" y="425505"/>
                  <a:ext cx="3884040" cy="30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8F7143-CA4B-CF3E-48C5-B667A47BD72A}"/>
                  </a:ext>
                </a:extLst>
              </p14:cNvPr>
              <p14:cNvContentPartPr/>
              <p14:nvPr/>
            </p14:nvContentPartPr>
            <p14:xfrm>
              <a:off x="1305345" y="1100145"/>
              <a:ext cx="72360" cy="6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8F7143-CA4B-CF3E-48C5-B667A47BD7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6705" y="1091145"/>
                <a:ext cx="90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277E70-401D-3900-5247-85246C116406}"/>
                  </a:ext>
                </a:extLst>
              </p14:cNvPr>
              <p14:cNvContentPartPr/>
              <p14:nvPr/>
            </p14:nvContentPartPr>
            <p14:xfrm>
              <a:off x="2058105" y="1045425"/>
              <a:ext cx="85320" cy="5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277E70-401D-3900-5247-85246C1164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9465" y="1036785"/>
                <a:ext cx="102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1A49C4-0905-58C0-010E-0EB9ACAAB963}"/>
                  </a:ext>
                </a:extLst>
              </p14:cNvPr>
              <p14:cNvContentPartPr/>
              <p14:nvPr/>
            </p14:nvContentPartPr>
            <p14:xfrm>
              <a:off x="1335945" y="1707825"/>
              <a:ext cx="126720" cy="4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1A49C4-0905-58C0-010E-0EB9ACAAB9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6945" y="1699185"/>
                <a:ext cx="144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9C31B-84E6-CBAA-F188-AA3BFB126833}"/>
                  </a:ext>
                </a:extLst>
              </p14:cNvPr>
              <p14:cNvContentPartPr/>
              <p14:nvPr/>
            </p14:nvContentPartPr>
            <p14:xfrm>
              <a:off x="2204985" y="1630065"/>
              <a:ext cx="39960" cy="5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9C31B-84E6-CBAA-F188-AA3BFB1268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6345" y="1621065"/>
                <a:ext cx="57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6B4F45-372B-CC95-3750-DC3A0392F120}"/>
                  </a:ext>
                </a:extLst>
              </p14:cNvPr>
              <p14:cNvContentPartPr/>
              <p14:nvPr/>
            </p14:nvContentPartPr>
            <p14:xfrm>
              <a:off x="2809425" y="986745"/>
              <a:ext cx="100800" cy="61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6B4F45-372B-CC95-3750-DC3A0392F1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0785" y="978105"/>
                <a:ext cx="1184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1D80B2-0B1F-1ED8-1261-38448E4F97F8}"/>
                  </a:ext>
                </a:extLst>
              </p14:cNvPr>
              <p14:cNvContentPartPr/>
              <p14:nvPr/>
            </p14:nvContentPartPr>
            <p14:xfrm>
              <a:off x="3537705" y="934545"/>
              <a:ext cx="73080" cy="7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1D80B2-0B1F-1ED8-1261-38448E4F97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065" y="925905"/>
                <a:ext cx="907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2209A2-94A1-6D39-0C57-D7ED0F49C27C}"/>
                  </a:ext>
                </a:extLst>
              </p14:cNvPr>
              <p14:cNvContentPartPr/>
              <p14:nvPr/>
            </p14:nvContentPartPr>
            <p14:xfrm>
              <a:off x="2980065" y="1580745"/>
              <a:ext cx="128520" cy="5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2209A2-94A1-6D39-0C57-D7ED0F49C2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1425" y="1572105"/>
                <a:ext cx="146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077D6F-DDD1-BA0A-17E1-BF7F146C1919}"/>
                  </a:ext>
                </a:extLst>
              </p14:cNvPr>
              <p14:cNvContentPartPr/>
              <p14:nvPr/>
            </p14:nvContentPartPr>
            <p14:xfrm>
              <a:off x="3725985" y="1498305"/>
              <a:ext cx="78120" cy="6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077D6F-DDD1-BA0A-17E1-BF7F146C19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7345" y="1489665"/>
                <a:ext cx="95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A75C08-079F-01DE-5D03-478D5F8457C5}"/>
                  </a:ext>
                </a:extLst>
              </p14:cNvPr>
              <p14:cNvContentPartPr/>
              <p14:nvPr/>
            </p14:nvContentPartPr>
            <p14:xfrm>
              <a:off x="1460145" y="2433585"/>
              <a:ext cx="72360" cy="8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A75C08-079F-01DE-5D03-478D5F8457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1145" y="2424945"/>
                <a:ext cx="90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AC6512-D75B-6425-4F7C-4126148AB51D}"/>
                  </a:ext>
                </a:extLst>
              </p14:cNvPr>
              <p14:cNvContentPartPr/>
              <p14:nvPr/>
            </p14:nvContentPartPr>
            <p14:xfrm>
              <a:off x="2209305" y="2410545"/>
              <a:ext cx="98640" cy="90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AC6512-D75B-6425-4F7C-4126148AB5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00665" y="2401905"/>
                <a:ext cx="1162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80E00D-2030-3360-FC50-8EEDD4F0B8B0}"/>
                  </a:ext>
                </a:extLst>
              </p14:cNvPr>
              <p14:cNvContentPartPr/>
              <p14:nvPr/>
            </p14:nvContentPartPr>
            <p14:xfrm>
              <a:off x="3054585" y="2359425"/>
              <a:ext cx="110880" cy="47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80E00D-2030-3360-FC50-8EEDD4F0B8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5945" y="2350425"/>
                <a:ext cx="128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6A9CA4-12A4-532A-A754-569674915332}"/>
                  </a:ext>
                </a:extLst>
              </p14:cNvPr>
              <p14:cNvContentPartPr/>
              <p14:nvPr/>
            </p14:nvContentPartPr>
            <p14:xfrm>
              <a:off x="3853425" y="2306145"/>
              <a:ext cx="134640" cy="62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6A9CA4-12A4-532A-A754-5696749153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4425" y="2297145"/>
                <a:ext cx="15228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503F302-0972-3B9B-7A0F-2F05E844879C}"/>
              </a:ext>
            </a:extLst>
          </p:cNvPr>
          <p:cNvGrpSpPr/>
          <p:nvPr/>
        </p:nvGrpSpPr>
        <p:grpSpPr>
          <a:xfrm>
            <a:off x="1461225" y="3740745"/>
            <a:ext cx="2853720" cy="404280"/>
            <a:chOff x="1461225" y="3740745"/>
            <a:chExt cx="28537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B3A131-F372-A904-79E5-04D70C8DAC6A}"/>
                    </a:ext>
                  </a:extLst>
                </p14:cNvPr>
                <p14:cNvContentPartPr/>
                <p14:nvPr/>
              </p14:nvContentPartPr>
              <p14:xfrm>
                <a:off x="1461225" y="3952785"/>
                <a:ext cx="267840" cy="19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B3A131-F372-A904-79E5-04D70C8DAC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2225" y="3943785"/>
                  <a:ext cx="285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C8CCEB-6A9E-2D43-1A36-7B4E4CD8E818}"/>
                    </a:ext>
                  </a:extLst>
                </p14:cNvPr>
                <p14:cNvContentPartPr/>
                <p14:nvPr/>
              </p14:nvContentPartPr>
              <p14:xfrm>
                <a:off x="1925625" y="3968625"/>
                <a:ext cx="169560" cy="14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C8CCEB-6A9E-2D43-1A36-7B4E4CD8E8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16985" y="3959625"/>
                  <a:ext cx="187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59549C-A330-F2BD-7D17-D8D9FB05E2CA}"/>
                    </a:ext>
                  </a:extLst>
                </p14:cNvPr>
                <p14:cNvContentPartPr/>
                <p14:nvPr/>
              </p14:nvContentPartPr>
              <p14:xfrm>
                <a:off x="2192745" y="3968985"/>
                <a:ext cx="116280" cy="13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59549C-A330-F2BD-7D17-D8D9FB05E2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3745" y="3959985"/>
                  <a:ext cx="133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455E67-C6B6-27A1-A3F6-319C90DDFC9F}"/>
                    </a:ext>
                  </a:extLst>
                </p14:cNvPr>
                <p14:cNvContentPartPr/>
                <p14:nvPr/>
              </p14:nvContentPartPr>
              <p14:xfrm>
                <a:off x="2405505" y="3793305"/>
                <a:ext cx="15840" cy="217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455E67-C6B6-27A1-A3F6-319C90DDFC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6505" y="3784305"/>
                  <a:ext cx="33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082B06-1CC4-4ABC-680C-C7818C85ED90}"/>
                    </a:ext>
                  </a:extLst>
                </p14:cNvPr>
                <p14:cNvContentPartPr/>
                <p14:nvPr/>
              </p14:nvContentPartPr>
              <p14:xfrm>
                <a:off x="2553465" y="3740745"/>
                <a:ext cx="401760" cy="34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082B06-1CC4-4ABC-680C-C7818C85ED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4465" y="3731745"/>
                  <a:ext cx="419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96A042-DC42-13D2-43A0-6BE252DCB57C}"/>
                    </a:ext>
                  </a:extLst>
                </p14:cNvPr>
                <p14:cNvContentPartPr/>
                <p14:nvPr/>
              </p14:nvContentPartPr>
              <p14:xfrm>
                <a:off x="2785665" y="3935505"/>
                <a:ext cx="307440" cy="13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96A042-DC42-13D2-43A0-6BE252DCB5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76665" y="3926865"/>
                  <a:ext cx="325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50E9D5-24BC-1899-6F8D-6F53F18A9D52}"/>
                    </a:ext>
                  </a:extLst>
                </p14:cNvPr>
                <p14:cNvContentPartPr/>
                <p14:nvPr/>
              </p14:nvContentPartPr>
              <p14:xfrm>
                <a:off x="3182745" y="3819945"/>
                <a:ext cx="910440" cy="19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50E9D5-24BC-1899-6F8D-6F53F18A9D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74105" y="3811305"/>
                  <a:ext cx="928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0D5402-229A-60DC-1A61-3D14EA8C51C7}"/>
                    </a:ext>
                  </a:extLst>
                </p14:cNvPr>
                <p14:cNvContentPartPr/>
                <p14:nvPr/>
              </p14:nvContentPartPr>
              <p14:xfrm>
                <a:off x="4193985" y="3778545"/>
                <a:ext cx="120960" cy="6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0D5402-229A-60DC-1A61-3D14EA8C51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84985" y="3769545"/>
                  <a:ext cx="1386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8B508-58A1-3564-B52B-3CE487307553}"/>
              </a:ext>
            </a:extLst>
          </p:cNvPr>
          <p:cNvGrpSpPr/>
          <p:nvPr/>
        </p:nvGrpSpPr>
        <p:grpSpPr>
          <a:xfrm>
            <a:off x="6950865" y="510105"/>
            <a:ext cx="4151880" cy="3819960"/>
            <a:chOff x="6950865" y="510105"/>
            <a:chExt cx="4151880" cy="38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A15D00-A4BF-850C-37F0-2718F9691752}"/>
                    </a:ext>
                  </a:extLst>
                </p14:cNvPr>
                <p14:cNvContentPartPr/>
                <p14:nvPr/>
              </p14:nvContentPartPr>
              <p14:xfrm>
                <a:off x="6950865" y="1097265"/>
                <a:ext cx="99720" cy="189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A15D00-A4BF-850C-37F0-2718F96917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2225" y="1088625"/>
                  <a:ext cx="117360" cy="19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16D293-4D5C-41F1-DE74-3D2CA4340C37}"/>
                    </a:ext>
                  </a:extLst>
                </p14:cNvPr>
                <p14:cNvContentPartPr/>
                <p14:nvPr/>
              </p14:nvContentPartPr>
              <p14:xfrm>
                <a:off x="6971745" y="510105"/>
                <a:ext cx="4131000" cy="360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16D293-4D5C-41F1-DE74-3D2CA4340C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62745" y="501465"/>
                  <a:ext cx="4148640" cy="36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63D2D3-C657-6752-AECB-A742B6905105}"/>
                    </a:ext>
                  </a:extLst>
                </p14:cNvPr>
                <p14:cNvContentPartPr/>
                <p14:nvPr/>
              </p14:nvContentPartPr>
              <p14:xfrm>
                <a:off x="6957345" y="3029025"/>
                <a:ext cx="3783240" cy="130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63D2D3-C657-6752-AECB-A742B69051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8705" y="3020025"/>
                  <a:ext cx="380088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FC9D66-C194-8353-8709-65DC983051F2}"/>
                    </a:ext>
                  </a:extLst>
                </p14:cNvPr>
                <p14:cNvContentPartPr/>
                <p14:nvPr/>
              </p14:nvContentPartPr>
              <p14:xfrm>
                <a:off x="7569345" y="1275825"/>
                <a:ext cx="70920" cy="6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FC9D66-C194-8353-8709-65DC983051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60345" y="1266825"/>
                  <a:ext cx="88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AF1F8A-8536-0A12-4EDE-AD20B2B58C20}"/>
                    </a:ext>
                  </a:extLst>
                </p14:cNvPr>
                <p14:cNvContentPartPr/>
                <p14:nvPr/>
              </p14:nvContentPartPr>
              <p14:xfrm>
                <a:off x="8514345" y="1300305"/>
                <a:ext cx="100440" cy="3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AF1F8A-8536-0A12-4EDE-AD20B2B58C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05345" y="1291305"/>
                  <a:ext cx="118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BF88E0-5D7D-A88D-C2AA-B318215922F8}"/>
                    </a:ext>
                  </a:extLst>
                </p14:cNvPr>
                <p14:cNvContentPartPr/>
                <p14:nvPr/>
              </p14:nvContentPartPr>
              <p14:xfrm>
                <a:off x="9681105" y="1411905"/>
                <a:ext cx="21600" cy="1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BF88E0-5D7D-A88D-C2AA-B318215922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2465" y="1402905"/>
                  <a:ext cx="39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994A3E-6C11-BE41-1CB7-3E9592E43375}"/>
                    </a:ext>
                  </a:extLst>
                </p14:cNvPr>
                <p14:cNvContentPartPr/>
                <p14:nvPr/>
              </p14:nvContentPartPr>
              <p14:xfrm>
                <a:off x="9541785" y="1394265"/>
                <a:ext cx="144720" cy="2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994A3E-6C11-BE41-1CB7-3E9592E433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32785" y="1385625"/>
                  <a:ext cx="162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F7D006-438E-0968-429A-ABC907698D84}"/>
                    </a:ext>
                  </a:extLst>
                </p14:cNvPr>
                <p14:cNvContentPartPr/>
                <p14:nvPr/>
              </p14:nvContentPartPr>
              <p14:xfrm>
                <a:off x="10686945" y="1731225"/>
                <a:ext cx="47880" cy="2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F7D006-438E-0968-429A-ABC907698D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77945" y="1722225"/>
                  <a:ext cx="65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D5F9B4-C24F-1FE3-5AA3-873E39285661}"/>
                    </a:ext>
                  </a:extLst>
                </p14:cNvPr>
                <p14:cNvContentPartPr/>
                <p14:nvPr/>
              </p14:nvContentPartPr>
              <p14:xfrm>
                <a:off x="7465305" y="1978545"/>
                <a:ext cx="126360" cy="5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D5F9B4-C24F-1FE3-5AA3-873E392856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56305" y="1969545"/>
                  <a:ext cx="144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B328DD-F01E-D6A1-F24E-789AF9B199E1}"/>
                    </a:ext>
                  </a:extLst>
                </p14:cNvPr>
                <p14:cNvContentPartPr/>
                <p14:nvPr/>
              </p14:nvContentPartPr>
              <p14:xfrm>
                <a:off x="8523705" y="2181585"/>
                <a:ext cx="113760" cy="4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B328DD-F01E-D6A1-F24E-789AF9B199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14705" y="2172945"/>
                  <a:ext cx="13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CC0654-8D6C-F1BA-65E7-650C14CF30CB}"/>
                    </a:ext>
                  </a:extLst>
                </p14:cNvPr>
                <p14:cNvContentPartPr/>
                <p14:nvPr/>
              </p14:nvContentPartPr>
              <p14:xfrm>
                <a:off x="9456105" y="2433585"/>
                <a:ext cx="81360" cy="2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CC0654-8D6C-F1BA-65E7-650C14CF30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47105" y="2424945"/>
                  <a:ext cx="99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FC2E30-2A5D-D90A-EC5A-B6DEB109244C}"/>
                    </a:ext>
                  </a:extLst>
                </p14:cNvPr>
                <p14:cNvContentPartPr/>
                <p14:nvPr/>
              </p14:nvContentPartPr>
              <p14:xfrm>
                <a:off x="10326945" y="2669745"/>
                <a:ext cx="100080" cy="5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FC2E30-2A5D-D90A-EC5A-B6DEB10924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8305" y="2660745"/>
                  <a:ext cx="117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AA2ED-E092-2D5E-1538-14051FDAAA46}"/>
                    </a:ext>
                  </a:extLst>
                </p14:cNvPr>
                <p14:cNvContentPartPr/>
                <p14:nvPr/>
              </p14:nvContentPartPr>
              <p14:xfrm>
                <a:off x="7495545" y="2780265"/>
                <a:ext cx="95760" cy="4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AA2ED-E092-2D5E-1538-14051FDAAA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86905" y="2771625"/>
                  <a:ext cx="113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7D5A65-4525-7C4D-509B-0F800FF79C69}"/>
                    </a:ext>
                  </a:extLst>
                </p14:cNvPr>
                <p14:cNvContentPartPr/>
                <p14:nvPr/>
              </p14:nvContentPartPr>
              <p14:xfrm>
                <a:off x="8437305" y="2935785"/>
                <a:ext cx="121680" cy="52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7D5A65-4525-7C4D-509B-0F800FF79C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8305" y="2927145"/>
                  <a:ext cx="139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EE4A5A-9713-68D3-0958-B0A014B91756}"/>
                    </a:ext>
                  </a:extLst>
                </p14:cNvPr>
                <p14:cNvContentPartPr/>
                <p14:nvPr/>
              </p14:nvContentPartPr>
              <p14:xfrm>
                <a:off x="10059465" y="3417825"/>
                <a:ext cx="186480" cy="7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EE4A5A-9713-68D3-0958-B0A014B917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50825" y="3408825"/>
                  <a:ext cx="2041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F1D5BB-F6FA-53D0-2059-460C2FFC4FFD}"/>
                  </a:ext>
                </a:extLst>
              </p14:cNvPr>
              <p14:cNvContentPartPr/>
              <p14:nvPr/>
            </p14:nvContentPartPr>
            <p14:xfrm>
              <a:off x="1132905" y="877665"/>
              <a:ext cx="467640" cy="54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F1D5BB-F6FA-53D0-2059-460C2FFC4F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3905" y="868665"/>
                <a:ext cx="4852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24AD6C-5076-EEE4-0F12-A1C60728B6F6}"/>
                  </a:ext>
                </a:extLst>
              </p14:cNvPr>
              <p14:cNvContentPartPr/>
              <p14:nvPr/>
            </p14:nvContentPartPr>
            <p14:xfrm>
              <a:off x="7423545" y="1028505"/>
              <a:ext cx="679680" cy="603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24AD6C-5076-EEE4-0F12-A1C60728B6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14545" y="1019505"/>
                <a:ext cx="697320" cy="62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EB908-B817-C3C2-09A7-242D6655E71F}"/>
              </a:ext>
            </a:extLst>
          </p:cNvPr>
          <p:cNvGrpSpPr/>
          <p:nvPr/>
        </p:nvGrpSpPr>
        <p:grpSpPr>
          <a:xfrm>
            <a:off x="5482785" y="3880785"/>
            <a:ext cx="1513440" cy="795240"/>
            <a:chOff x="5482785" y="3880785"/>
            <a:chExt cx="151344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169F96-76AB-9284-FC50-4AED93A7043D}"/>
                    </a:ext>
                  </a:extLst>
                </p14:cNvPr>
                <p14:cNvContentPartPr/>
                <p14:nvPr/>
              </p14:nvContentPartPr>
              <p14:xfrm>
                <a:off x="5617785" y="4588905"/>
                <a:ext cx="741240" cy="2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169F96-76AB-9284-FC50-4AED93A704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8785" y="4580265"/>
                  <a:ext cx="75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1BF770-4E56-26A4-4277-F698FE06D62E}"/>
                    </a:ext>
                  </a:extLst>
                </p14:cNvPr>
                <p14:cNvContentPartPr/>
                <p14:nvPr/>
              </p14:nvContentPartPr>
              <p14:xfrm>
                <a:off x="6324105" y="4496025"/>
                <a:ext cx="163800" cy="18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1BF770-4E56-26A4-4277-F698FE06D6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5465" y="4487385"/>
                  <a:ext cx="181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34E667-8DCF-71C7-24DD-BF64FD164FEA}"/>
                    </a:ext>
                  </a:extLst>
                </p14:cNvPr>
                <p14:cNvContentPartPr/>
                <p14:nvPr/>
              </p14:nvContentPartPr>
              <p14:xfrm>
                <a:off x="6650625" y="4476585"/>
                <a:ext cx="345600" cy="18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34E667-8DCF-71C7-24DD-BF64FD164F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1625" y="4467945"/>
                  <a:ext cx="363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476484-9D15-1F3F-D131-B8E8BDD36E75}"/>
                    </a:ext>
                  </a:extLst>
                </p14:cNvPr>
                <p14:cNvContentPartPr/>
                <p14:nvPr/>
              </p14:nvContentPartPr>
              <p14:xfrm>
                <a:off x="5582505" y="3966465"/>
                <a:ext cx="27360" cy="46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476484-9D15-1F3F-D131-B8E8BDD36E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3505" y="3957465"/>
                  <a:ext cx="45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C22349-8159-5B83-BF91-F21045957132}"/>
                    </a:ext>
                  </a:extLst>
                </p14:cNvPr>
                <p14:cNvContentPartPr/>
                <p14:nvPr/>
              </p14:nvContentPartPr>
              <p14:xfrm>
                <a:off x="5482785" y="3880785"/>
                <a:ext cx="380520" cy="24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C22349-8159-5B83-BF91-F210459571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74145" y="3871785"/>
                  <a:ext cx="398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24A14A-8B34-E213-B1A3-67E1532814A2}"/>
                    </a:ext>
                  </a:extLst>
                </p14:cNvPr>
                <p14:cNvContentPartPr/>
                <p14:nvPr/>
              </p14:nvContentPartPr>
              <p14:xfrm>
                <a:off x="6374505" y="3951705"/>
                <a:ext cx="281520" cy="27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24A14A-8B34-E213-B1A3-67E1532814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65505" y="3942705"/>
                  <a:ext cx="299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A438D1-FFD4-1F4B-CF85-DFE88E172BA9}"/>
                    </a:ext>
                  </a:extLst>
                </p14:cNvPr>
                <p14:cNvContentPartPr/>
                <p14:nvPr/>
              </p14:nvContentPartPr>
              <p14:xfrm>
                <a:off x="6795705" y="4039185"/>
                <a:ext cx="188640" cy="15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A438D1-FFD4-1F4B-CF85-DFE88E172B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6705" y="4030185"/>
                  <a:ext cx="2062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C03EEC-48A9-C07B-55C3-C6C49C0BBFF8}"/>
              </a:ext>
            </a:extLst>
          </p:cNvPr>
          <p:cNvGrpSpPr/>
          <p:nvPr/>
        </p:nvGrpSpPr>
        <p:grpSpPr>
          <a:xfrm>
            <a:off x="5251665" y="3156105"/>
            <a:ext cx="1501920" cy="600120"/>
            <a:chOff x="5251665" y="3156105"/>
            <a:chExt cx="150192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683774-9BC8-DFAB-1E51-BB80C438A35A}"/>
                    </a:ext>
                  </a:extLst>
                </p14:cNvPr>
                <p14:cNvContentPartPr/>
                <p14:nvPr/>
              </p14:nvContentPartPr>
              <p14:xfrm>
                <a:off x="5284065" y="3392985"/>
                <a:ext cx="118080" cy="14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683774-9BC8-DFAB-1E51-BB80C438A3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75425" y="3383985"/>
                  <a:ext cx="13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44282F-C373-2B9D-14FC-8544CCEE10A4}"/>
                    </a:ext>
                  </a:extLst>
                </p14:cNvPr>
                <p14:cNvContentPartPr/>
                <p14:nvPr/>
              </p14:nvContentPartPr>
              <p14:xfrm>
                <a:off x="5251665" y="3378945"/>
                <a:ext cx="315720" cy="36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44282F-C373-2B9D-14FC-8544CCEE10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43025" y="3370305"/>
                  <a:ext cx="333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E00FD4-2432-6C66-4162-2966D19F7B79}"/>
                    </a:ext>
                  </a:extLst>
                </p14:cNvPr>
                <p14:cNvContentPartPr/>
                <p14:nvPr/>
              </p14:nvContentPartPr>
              <p14:xfrm>
                <a:off x="5702025" y="3529425"/>
                <a:ext cx="9720" cy="35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E00FD4-2432-6C66-4162-2966D19F7B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3385" y="3520785"/>
                  <a:ext cx="27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AD5902-391B-145C-F1E0-078F872ECA32}"/>
                    </a:ext>
                  </a:extLst>
                </p14:cNvPr>
                <p14:cNvContentPartPr/>
                <p14:nvPr/>
              </p14:nvContentPartPr>
              <p14:xfrm>
                <a:off x="5884905" y="3156105"/>
                <a:ext cx="265680" cy="34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AD5902-391B-145C-F1E0-078F872ECA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75905" y="3147465"/>
                  <a:ext cx="283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F1269E-1D19-053D-971D-86B5CEE9797D}"/>
                    </a:ext>
                  </a:extLst>
                </p14:cNvPr>
                <p14:cNvContentPartPr/>
                <p14:nvPr/>
              </p14:nvContentPartPr>
              <p14:xfrm>
                <a:off x="6203145" y="3313065"/>
                <a:ext cx="293040" cy="14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F1269E-1D19-053D-971D-86B5CEE979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94145" y="3304425"/>
                  <a:ext cx="310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0404B7-6163-A326-D4DC-D524E4D7FE8C}"/>
                    </a:ext>
                  </a:extLst>
                </p14:cNvPr>
                <p14:cNvContentPartPr/>
                <p14:nvPr/>
              </p14:nvContentPartPr>
              <p14:xfrm>
                <a:off x="6180825" y="3286785"/>
                <a:ext cx="572760" cy="46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0404B7-6163-A326-D4DC-D524E4D7FE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72185" y="3277785"/>
                  <a:ext cx="59040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34B4E5-E404-1EAF-1F00-DE50B5D229A7}"/>
              </a:ext>
            </a:extLst>
          </p:cNvPr>
          <p:cNvGrpSpPr/>
          <p:nvPr/>
        </p:nvGrpSpPr>
        <p:grpSpPr>
          <a:xfrm>
            <a:off x="773265" y="671385"/>
            <a:ext cx="2633040" cy="2397240"/>
            <a:chOff x="773265" y="671385"/>
            <a:chExt cx="2633040" cy="23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22BBE0-49E0-AE4F-8444-7E751B2CF434}"/>
                    </a:ext>
                  </a:extLst>
                </p14:cNvPr>
                <p14:cNvContentPartPr/>
                <p14:nvPr/>
              </p14:nvContentPartPr>
              <p14:xfrm>
                <a:off x="1505145" y="2433585"/>
                <a:ext cx="671760" cy="9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22BBE0-49E0-AE4F-8444-7E751B2CF4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96145" y="2424585"/>
                  <a:ext cx="689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006528-BE18-3902-D01A-907762E192FA}"/>
                    </a:ext>
                  </a:extLst>
                </p14:cNvPr>
                <p14:cNvContentPartPr/>
                <p14:nvPr/>
              </p14:nvContentPartPr>
              <p14:xfrm>
                <a:off x="1376625" y="1831665"/>
                <a:ext cx="65520" cy="63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006528-BE18-3902-D01A-907762E192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67985" y="1822665"/>
                  <a:ext cx="831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6C23DD-1EDB-0CEC-CECD-67682B460084}"/>
                    </a:ext>
                  </a:extLst>
                </p14:cNvPr>
                <p14:cNvContentPartPr/>
                <p14:nvPr/>
              </p14:nvContentPartPr>
              <p14:xfrm>
                <a:off x="1453305" y="1657425"/>
                <a:ext cx="876960" cy="69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6C23DD-1EDB-0CEC-CECD-67682B4600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44305" y="1648785"/>
                  <a:ext cx="89460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3FFEDB-B55D-EB8C-8F54-1EBE8232802F}"/>
                    </a:ext>
                  </a:extLst>
                </p14:cNvPr>
                <p14:cNvContentPartPr/>
                <p14:nvPr/>
              </p14:nvContentPartPr>
              <p14:xfrm>
                <a:off x="1791705" y="2670465"/>
                <a:ext cx="193680" cy="203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3FFEDB-B55D-EB8C-8F54-1EBE823280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83065" y="2661825"/>
                  <a:ext cx="211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67BD28-4BC8-1816-7432-1A692F70346A}"/>
                    </a:ext>
                  </a:extLst>
                </p14:cNvPr>
                <p14:cNvContentPartPr/>
                <p14:nvPr/>
              </p14:nvContentPartPr>
              <p14:xfrm>
                <a:off x="2462385" y="1903665"/>
                <a:ext cx="220680" cy="16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67BD28-4BC8-1816-7432-1A692F7034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53385" y="1895025"/>
                  <a:ext cx="238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4DFFF8-374D-0BB6-8858-354E47ED7B4B}"/>
                    </a:ext>
                  </a:extLst>
                </p14:cNvPr>
                <p14:cNvContentPartPr/>
                <p14:nvPr/>
              </p14:nvContentPartPr>
              <p14:xfrm>
                <a:off x="2211465" y="1006905"/>
                <a:ext cx="58320" cy="62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4DFFF8-374D-0BB6-8858-354E47ED7B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02825" y="997905"/>
                  <a:ext cx="759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F28B7B-D560-677E-EC75-FE9686A7B552}"/>
                    </a:ext>
                  </a:extLst>
                </p14:cNvPr>
                <p14:cNvContentPartPr/>
                <p14:nvPr/>
              </p14:nvContentPartPr>
              <p14:xfrm>
                <a:off x="2277705" y="934185"/>
                <a:ext cx="753120" cy="71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F28B7B-D560-677E-EC75-FE9686A7B5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68705" y="925185"/>
                  <a:ext cx="770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5ABDF8-8949-B40D-6A77-1493B12CE73B}"/>
                    </a:ext>
                  </a:extLst>
                </p14:cNvPr>
                <p14:cNvContentPartPr/>
                <p14:nvPr/>
              </p14:nvContentPartPr>
              <p14:xfrm>
                <a:off x="3210105" y="1274745"/>
                <a:ext cx="196200" cy="2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5ABDF8-8949-B40D-6A77-1493B12CE7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1465" y="1265745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9ABBAD-4CC8-EC28-3FA9-8A82FCF38B35}"/>
                    </a:ext>
                  </a:extLst>
                </p14:cNvPr>
                <p14:cNvContentPartPr/>
                <p14:nvPr/>
              </p14:nvContentPartPr>
              <p14:xfrm>
                <a:off x="2478225" y="671385"/>
                <a:ext cx="19152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9ABBAD-4CC8-EC28-3FA9-8A82FCF38B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69225" y="662745"/>
                  <a:ext cx="209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93F2D5-F323-9B0E-019B-83F730665E2F}"/>
                    </a:ext>
                  </a:extLst>
                </p14:cNvPr>
                <p14:cNvContentPartPr/>
                <p14:nvPr/>
              </p14:nvContentPartPr>
              <p14:xfrm>
                <a:off x="773265" y="1311465"/>
                <a:ext cx="2219040" cy="175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93F2D5-F323-9B0E-019B-83F730665E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4265" y="1302825"/>
                  <a:ext cx="2236680" cy="17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F732-9646-1295-8E56-97B071D76022}"/>
                    </a:ext>
                  </a:extLst>
                </p14:cNvPr>
                <p14:cNvContentPartPr/>
                <p14:nvPr/>
              </p14:nvContentPartPr>
              <p14:xfrm>
                <a:off x="2383185" y="1395705"/>
                <a:ext cx="945720" cy="135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F732-9646-1295-8E56-97B071D760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74185" y="1387065"/>
                  <a:ext cx="963360" cy="137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11F0CEE-F4CB-252A-CE65-69EF762EE295}"/>
              </a:ext>
            </a:extLst>
          </p:cNvPr>
          <p:cNvGrpSpPr/>
          <p:nvPr/>
        </p:nvGrpSpPr>
        <p:grpSpPr>
          <a:xfrm>
            <a:off x="626385" y="689745"/>
            <a:ext cx="1913400" cy="1577160"/>
            <a:chOff x="626385" y="689745"/>
            <a:chExt cx="1913400" cy="15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217109-98DB-7B36-FEEA-1EC1F591B60A}"/>
                    </a:ext>
                  </a:extLst>
                </p14:cNvPr>
                <p14:cNvContentPartPr/>
                <p14:nvPr/>
              </p14:nvContentPartPr>
              <p14:xfrm>
                <a:off x="823305" y="852825"/>
                <a:ext cx="51840" cy="127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217109-98DB-7B36-FEEA-1EC1F591B6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665" y="843825"/>
                  <a:ext cx="69480" cy="12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7DEC25-DFCA-8D85-6850-9BF23E7F94A1}"/>
                    </a:ext>
                  </a:extLst>
                </p14:cNvPr>
                <p14:cNvContentPartPr/>
                <p14:nvPr/>
              </p14:nvContentPartPr>
              <p14:xfrm>
                <a:off x="884865" y="829785"/>
                <a:ext cx="1495800" cy="130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7DEC25-DFCA-8D85-6850-9BF23E7F94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865" y="820785"/>
                  <a:ext cx="1513440" cy="13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2A930EC-B500-F9D3-0247-E76876AF769D}"/>
                    </a:ext>
                  </a:extLst>
                </p14:cNvPr>
                <p14:cNvContentPartPr/>
                <p14:nvPr/>
              </p14:nvContentPartPr>
              <p14:xfrm>
                <a:off x="727545" y="689745"/>
                <a:ext cx="271800" cy="21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2A930EC-B500-F9D3-0247-E76876AF76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545" y="681105"/>
                  <a:ext cx="289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C17E62-351F-596C-B374-610FB1257110}"/>
                    </a:ext>
                  </a:extLst>
                </p14:cNvPr>
                <p14:cNvContentPartPr/>
                <p14:nvPr/>
              </p14:nvContentPartPr>
              <p14:xfrm>
                <a:off x="2169705" y="695145"/>
                <a:ext cx="370080" cy="26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C17E62-351F-596C-B374-610FB12571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0705" y="686145"/>
                  <a:ext cx="387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A240EF-40B7-E8D2-BDC2-1594C82AAB9C}"/>
                    </a:ext>
                  </a:extLst>
                </p14:cNvPr>
                <p14:cNvContentPartPr/>
                <p14:nvPr/>
              </p14:nvContentPartPr>
              <p14:xfrm>
                <a:off x="626385" y="1957305"/>
                <a:ext cx="408240" cy="30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A240EF-40B7-E8D2-BDC2-1594C82AAB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745" y="1948305"/>
                  <a:ext cx="425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882923-0BB8-F162-605F-F52FBDD6C88F}"/>
                    </a:ext>
                  </a:extLst>
                </p14:cNvPr>
                <p14:cNvContentPartPr/>
                <p14:nvPr/>
              </p14:nvContentPartPr>
              <p14:xfrm>
                <a:off x="2071065" y="1953345"/>
                <a:ext cx="424800" cy="305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882923-0BB8-F162-605F-F52FBDD6C8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2425" y="1944705"/>
                  <a:ext cx="4424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F19EA96-4AB4-5145-D042-4901E93B2006}"/>
              </a:ext>
            </a:extLst>
          </p:cNvPr>
          <p:cNvGrpSpPr/>
          <p:nvPr/>
        </p:nvGrpSpPr>
        <p:grpSpPr>
          <a:xfrm>
            <a:off x="3285705" y="1337745"/>
            <a:ext cx="990000" cy="153000"/>
            <a:chOff x="3285705" y="1337745"/>
            <a:chExt cx="99000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838F57-7E76-B6F7-A910-5163D96B3EF4}"/>
                    </a:ext>
                  </a:extLst>
                </p14:cNvPr>
                <p14:cNvContentPartPr/>
                <p14:nvPr/>
              </p14:nvContentPartPr>
              <p14:xfrm>
                <a:off x="3285705" y="1347105"/>
                <a:ext cx="778680" cy="143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838F57-7E76-B6F7-A910-5163D96B3E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6705" y="1338105"/>
                  <a:ext cx="796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CEE977F-01C3-7B05-EE9A-3F81519576BD}"/>
                    </a:ext>
                  </a:extLst>
                </p14:cNvPr>
                <p14:cNvContentPartPr/>
                <p14:nvPr/>
              </p14:nvContentPartPr>
              <p14:xfrm>
                <a:off x="4242945" y="1337745"/>
                <a:ext cx="32760" cy="12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CEE977F-01C3-7B05-EE9A-3F8151957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4305" y="1329105"/>
                  <a:ext cx="504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967339-A886-9A10-F603-05C922257962}"/>
              </a:ext>
            </a:extLst>
          </p:cNvPr>
          <p:cNvGrpSpPr/>
          <p:nvPr/>
        </p:nvGrpSpPr>
        <p:grpSpPr>
          <a:xfrm>
            <a:off x="5696625" y="231465"/>
            <a:ext cx="3205080" cy="3345480"/>
            <a:chOff x="5696625" y="231465"/>
            <a:chExt cx="3205080" cy="33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1ED383-D898-C060-EBC9-8928FF1EAA12}"/>
                    </a:ext>
                  </a:extLst>
                </p14:cNvPr>
                <p14:cNvContentPartPr/>
                <p14:nvPr/>
              </p14:nvContentPartPr>
              <p14:xfrm>
                <a:off x="5893905" y="291945"/>
                <a:ext cx="2647080" cy="50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1ED383-D898-C060-EBC9-8928FF1EAA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5265" y="283305"/>
                  <a:ext cx="26647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F755DC-699D-AB00-4F25-CCC4A4F19EC7}"/>
                    </a:ext>
                  </a:extLst>
                </p14:cNvPr>
                <p14:cNvContentPartPr/>
                <p14:nvPr/>
              </p14:nvContentPartPr>
              <p14:xfrm>
                <a:off x="8494185" y="231465"/>
                <a:ext cx="407520" cy="120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F755DC-699D-AB00-4F25-CCC4A4F19E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5185" y="222465"/>
                  <a:ext cx="42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316E75-C044-F82B-97CA-B4B3C9188EB3}"/>
                    </a:ext>
                  </a:extLst>
                </p14:cNvPr>
                <p14:cNvContentPartPr/>
                <p14:nvPr/>
              </p14:nvContentPartPr>
              <p14:xfrm>
                <a:off x="5892105" y="703425"/>
                <a:ext cx="316800" cy="1435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316E75-C044-F82B-97CA-B4B3C9188E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3105" y="694785"/>
                  <a:ext cx="334440" cy="14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BF6915-55E4-F12D-49DC-76166163E732}"/>
                    </a:ext>
                  </a:extLst>
                </p14:cNvPr>
                <p14:cNvContentPartPr/>
                <p14:nvPr/>
              </p14:nvContentPartPr>
              <p14:xfrm>
                <a:off x="5696625" y="2154945"/>
                <a:ext cx="246600" cy="18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BF6915-55E4-F12D-49DC-76166163E7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7985" y="2146305"/>
                  <a:ext cx="264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19612-301C-0E05-6A4E-7A5823394093}"/>
                    </a:ext>
                  </a:extLst>
                </p14:cNvPr>
                <p14:cNvContentPartPr/>
                <p14:nvPr/>
              </p14:nvContentPartPr>
              <p14:xfrm>
                <a:off x="5773665" y="2193105"/>
                <a:ext cx="2561040" cy="128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19612-301C-0E05-6A4E-7A58233940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65025" y="2184105"/>
                  <a:ext cx="2578680" cy="13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700BB5-F7E8-BFAD-6E26-7716D646666F}"/>
                    </a:ext>
                  </a:extLst>
                </p14:cNvPr>
                <p14:cNvContentPartPr/>
                <p14:nvPr/>
              </p14:nvContentPartPr>
              <p14:xfrm>
                <a:off x="8239665" y="3370665"/>
                <a:ext cx="218880" cy="206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700BB5-F7E8-BFAD-6E26-7716D64666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0665" y="3361665"/>
                  <a:ext cx="236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BC5D9E-D94E-BC98-33AF-4C0C938807D6}"/>
                    </a:ext>
                  </a:extLst>
                </p14:cNvPr>
                <p14:cNvContentPartPr/>
                <p14:nvPr/>
              </p14:nvContentPartPr>
              <p14:xfrm>
                <a:off x="8284305" y="339465"/>
                <a:ext cx="518400" cy="2777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BC5D9E-D94E-BC98-33AF-4C0C938807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75305" y="330465"/>
                  <a:ext cx="536040" cy="27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B673B7B-D850-9DED-27EB-8D270A442DB0}"/>
                  </a:ext>
                </a:extLst>
              </p14:cNvPr>
              <p14:cNvContentPartPr/>
              <p14:nvPr/>
            </p14:nvContentPartPr>
            <p14:xfrm>
              <a:off x="774705" y="2387145"/>
              <a:ext cx="251640" cy="153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B673B7B-D850-9DED-27EB-8D270A442D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6065" y="2378505"/>
                <a:ext cx="269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6269AB8-D263-F443-1E1B-419A3E662507}"/>
                  </a:ext>
                </a:extLst>
              </p14:cNvPr>
              <p14:cNvContentPartPr/>
              <p14:nvPr/>
            </p14:nvContentPartPr>
            <p14:xfrm>
              <a:off x="375825" y="1666065"/>
              <a:ext cx="190440" cy="36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6269AB8-D263-F443-1E1B-419A3E6625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825" y="1657065"/>
                <a:ext cx="2080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42C8A3F-E004-F255-DA9C-CA62AD9F522C}"/>
                  </a:ext>
                </a:extLst>
              </p14:cNvPr>
              <p14:cNvContentPartPr/>
              <p14:nvPr/>
            </p14:nvContentPartPr>
            <p14:xfrm>
              <a:off x="6957705" y="1462305"/>
              <a:ext cx="219600" cy="86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42C8A3F-E004-F255-DA9C-CA62AD9F52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49065" y="1453305"/>
                <a:ext cx="2372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BD9B31A-7ABF-1EC7-8611-FFA38DEB8DD9}"/>
                  </a:ext>
                </a:extLst>
              </p14:cNvPr>
              <p14:cNvContentPartPr/>
              <p14:nvPr/>
            </p14:nvContentPartPr>
            <p14:xfrm>
              <a:off x="6979305" y="1472385"/>
              <a:ext cx="128160" cy="72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BD9B31A-7ABF-1EC7-8611-FFA38DEB8D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70305" y="1463745"/>
                <a:ext cx="145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4CB00AA-1514-7FED-DAB1-B2B05AC09FB1}"/>
                  </a:ext>
                </a:extLst>
              </p14:cNvPr>
              <p14:cNvContentPartPr/>
              <p14:nvPr/>
            </p14:nvContentPartPr>
            <p14:xfrm>
              <a:off x="2134065" y="2006625"/>
              <a:ext cx="341640" cy="277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4CB00AA-1514-7FED-DAB1-B2B05AC09F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5065" y="1997985"/>
                <a:ext cx="359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A4ACE7D-8DFD-9A01-DD85-2532D1D6CC0C}"/>
                  </a:ext>
                </a:extLst>
              </p14:cNvPr>
              <p14:cNvContentPartPr/>
              <p14:nvPr/>
            </p14:nvContentPartPr>
            <p14:xfrm>
              <a:off x="3140985" y="2312985"/>
              <a:ext cx="28800" cy="269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A4ACE7D-8DFD-9A01-DD85-2532D1D6CC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31985" y="2303985"/>
                <a:ext cx="46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2A959A-98EA-1BD6-3B0B-6F303071A68E}"/>
                  </a:ext>
                </a:extLst>
              </p14:cNvPr>
              <p14:cNvContentPartPr/>
              <p14:nvPr/>
            </p14:nvContentPartPr>
            <p14:xfrm>
              <a:off x="7558545" y="3731025"/>
              <a:ext cx="287280" cy="90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2A959A-98EA-1BD6-3B0B-6F303071A6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49905" y="3722385"/>
                <a:ext cx="30492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4C35C4-6AD9-5BEA-AF7C-88CA5754273D}"/>
              </a:ext>
            </a:extLst>
          </p:cNvPr>
          <p:cNvGrpSpPr/>
          <p:nvPr/>
        </p:nvGrpSpPr>
        <p:grpSpPr>
          <a:xfrm>
            <a:off x="538905" y="3061785"/>
            <a:ext cx="644760" cy="334800"/>
            <a:chOff x="538905" y="3061785"/>
            <a:chExt cx="64476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D33858-AAB7-2982-0C3C-EF4542556760}"/>
                    </a:ext>
                  </a:extLst>
                </p14:cNvPr>
                <p14:cNvContentPartPr/>
                <p14:nvPr/>
              </p14:nvContentPartPr>
              <p14:xfrm>
                <a:off x="538905" y="3173385"/>
                <a:ext cx="145800" cy="223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D33858-AAB7-2982-0C3C-EF45425567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905" y="3164385"/>
                  <a:ext cx="16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30BFE4-715A-0320-7C38-618E397CB789}"/>
                    </a:ext>
                  </a:extLst>
                </p14:cNvPr>
                <p14:cNvContentPartPr/>
                <p14:nvPr/>
              </p14:nvContentPartPr>
              <p14:xfrm>
                <a:off x="951105" y="3203265"/>
                <a:ext cx="11160" cy="1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30BFE4-715A-0320-7C38-618E397CB7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2105" y="3194265"/>
                  <a:ext cx="28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F2ECEF-D834-D6A4-6DA7-4EDF3058C01C}"/>
                    </a:ext>
                  </a:extLst>
                </p14:cNvPr>
                <p14:cNvContentPartPr/>
                <p14:nvPr/>
              </p14:nvContentPartPr>
              <p14:xfrm>
                <a:off x="984585" y="3061785"/>
                <a:ext cx="199080" cy="30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F2ECEF-D834-D6A4-6DA7-4EDF3058C0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5945" y="3053145"/>
                  <a:ext cx="21672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383420-45B4-5359-A06C-5357237F19EE}"/>
              </a:ext>
            </a:extLst>
          </p:cNvPr>
          <p:cNvGrpSpPr/>
          <p:nvPr/>
        </p:nvGrpSpPr>
        <p:grpSpPr>
          <a:xfrm>
            <a:off x="1095465" y="1418385"/>
            <a:ext cx="325440" cy="695520"/>
            <a:chOff x="1095465" y="1418385"/>
            <a:chExt cx="32544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FD07F8-D2D0-C7D5-D24F-E7CE4A47C5E5}"/>
                    </a:ext>
                  </a:extLst>
                </p14:cNvPr>
                <p14:cNvContentPartPr/>
                <p14:nvPr/>
              </p14:nvContentPartPr>
              <p14:xfrm>
                <a:off x="1212465" y="2016705"/>
                <a:ext cx="25920" cy="3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FD07F8-D2D0-C7D5-D24F-E7CE4A47C5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3465" y="2007705"/>
                  <a:ext cx="43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0FB46D-CA6B-A704-DD5F-80CCA5074215}"/>
                    </a:ext>
                  </a:extLst>
                </p14:cNvPr>
                <p14:cNvContentPartPr/>
                <p14:nvPr/>
              </p14:nvContentPartPr>
              <p14:xfrm>
                <a:off x="1151625" y="1434225"/>
                <a:ext cx="158760" cy="10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0FB46D-CA6B-A704-DD5F-80CCA50742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2625" y="1425225"/>
                  <a:ext cx="176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2AC078-7B6B-CF16-5596-B2456F914762}"/>
                    </a:ext>
                  </a:extLst>
                </p14:cNvPr>
                <p14:cNvContentPartPr/>
                <p14:nvPr/>
              </p14:nvContentPartPr>
              <p14:xfrm>
                <a:off x="1211385" y="1556265"/>
                <a:ext cx="20880" cy="250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2AC078-7B6B-CF16-5596-B2456F9147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2385" y="1547625"/>
                  <a:ext cx="38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3C6F4E-A68B-9EE3-F920-5F3BB0CC8634}"/>
                    </a:ext>
                  </a:extLst>
                </p14:cNvPr>
                <p14:cNvContentPartPr/>
                <p14:nvPr/>
              </p14:nvContentPartPr>
              <p14:xfrm>
                <a:off x="1222905" y="1418385"/>
                <a:ext cx="142200" cy="115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3C6F4E-A68B-9EE3-F920-5F3BB0CC86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4265" y="1409385"/>
                  <a:ext cx="159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F5DED18-4D94-D601-7ED6-3E58D0A08E68}"/>
                    </a:ext>
                  </a:extLst>
                </p14:cNvPr>
                <p14:cNvContentPartPr/>
                <p14:nvPr/>
              </p14:nvContentPartPr>
              <p14:xfrm>
                <a:off x="1095465" y="1419105"/>
                <a:ext cx="325440" cy="14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F5DED18-4D94-D601-7ED6-3E58D0A08E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6465" y="1410105"/>
                  <a:ext cx="34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194DA38-8B2D-FB04-540C-2B97BDFC1D87}"/>
                    </a:ext>
                  </a:extLst>
                </p14:cNvPr>
                <p14:cNvContentPartPr/>
                <p14:nvPr/>
              </p14:nvContentPartPr>
              <p14:xfrm>
                <a:off x="1159545" y="1439625"/>
                <a:ext cx="150120" cy="674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194DA38-8B2D-FB04-540C-2B97BDFC1D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0905" y="1430985"/>
                  <a:ext cx="16776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8EB1CD-0899-BCAC-6999-4A6D88BEBBD3}"/>
                    </a:ext>
                  </a:extLst>
                </p14:cNvPr>
                <p14:cNvContentPartPr/>
                <p14:nvPr/>
              </p14:nvContentPartPr>
              <p14:xfrm>
                <a:off x="1204185" y="1521705"/>
                <a:ext cx="26640" cy="399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8EB1CD-0899-BCAC-6999-4A6D88BEBB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5185" y="1513065"/>
                  <a:ext cx="4428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23162ED-C356-98D4-6656-2A888CC8D902}"/>
              </a:ext>
            </a:extLst>
          </p:cNvPr>
          <p:cNvGrpSpPr/>
          <p:nvPr/>
        </p:nvGrpSpPr>
        <p:grpSpPr>
          <a:xfrm>
            <a:off x="633585" y="3787905"/>
            <a:ext cx="2003400" cy="587160"/>
            <a:chOff x="633585" y="3787905"/>
            <a:chExt cx="20034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6C2A63-F0C6-F81F-0E86-32A51BFDDE50}"/>
                    </a:ext>
                  </a:extLst>
                </p14:cNvPr>
                <p14:cNvContentPartPr/>
                <p14:nvPr/>
              </p14:nvContentPartPr>
              <p14:xfrm>
                <a:off x="633585" y="4039545"/>
                <a:ext cx="105480" cy="32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6C2A63-F0C6-F81F-0E86-32A51BFDDE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585" y="4030545"/>
                  <a:ext cx="123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76016E-6FCA-DF73-7725-A28D9F9501B6}"/>
                    </a:ext>
                  </a:extLst>
                </p14:cNvPr>
                <p14:cNvContentPartPr/>
                <p14:nvPr/>
              </p14:nvContentPartPr>
              <p14:xfrm>
                <a:off x="639705" y="3989505"/>
                <a:ext cx="303120" cy="380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76016E-6FCA-DF73-7725-A28D9F9501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065" y="3980505"/>
                  <a:ext cx="320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4239C3-8B48-2684-F382-BF1CECD42179}"/>
                    </a:ext>
                  </a:extLst>
                </p14:cNvPr>
                <p14:cNvContentPartPr/>
                <p14:nvPr/>
              </p14:nvContentPartPr>
              <p14:xfrm>
                <a:off x="966945" y="4164465"/>
                <a:ext cx="250920" cy="210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4239C3-8B48-2684-F382-BF1CECD421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8305" y="4155825"/>
                  <a:ext cx="268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68E0F47-E916-A820-21BF-6CAF67BA1512}"/>
                    </a:ext>
                  </a:extLst>
                </p14:cNvPr>
                <p14:cNvContentPartPr/>
                <p14:nvPr/>
              </p14:nvContentPartPr>
              <p14:xfrm>
                <a:off x="1463385" y="3924705"/>
                <a:ext cx="115920" cy="332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68E0F47-E916-A820-21BF-6CAF67BA15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4745" y="3915705"/>
                  <a:ext cx="133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199D3F-14DD-39C7-E8FA-E3086F4B5BC4}"/>
                    </a:ext>
                  </a:extLst>
                </p14:cNvPr>
                <p14:cNvContentPartPr/>
                <p14:nvPr/>
              </p14:nvContentPartPr>
              <p14:xfrm>
                <a:off x="1657785" y="3999945"/>
                <a:ext cx="30888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199D3F-14DD-39C7-E8FA-E3086F4B5B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48785" y="3991305"/>
                  <a:ext cx="326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2F639A-57AA-D6D0-69E4-852800D00F13}"/>
                    </a:ext>
                  </a:extLst>
                </p14:cNvPr>
                <p14:cNvContentPartPr/>
                <p14:nvPr/>
              </p14:nvContentPartPr>
              <p14:xfrm>
                <a:off x="1997985" y="4132065"/>
                <a:ext cx="95760" cy="181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2F639A-57AA-D6D0-69E4-852800D00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9345" y="4123065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78CB98F-E645-EE05-1640-6EA0F6505F99}"/>
                    </a:ext>
                  </a:extLst>
                </p14:cNvPr>
                <p14:cNvContentPartPr/>
                <p14:nvPr/>
              </p14:nvContentPartPr>
              <p14:xfrm>
                <a:off x="2260785" y="3988425"/>
                <a:ext cx="209160" cy="37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78CB98F-E645-EE05-1640-6EA0F6505F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51785" y="3979785"/>
                  <a:ext cx="226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E85FDB-B0EB-E8C5-1618-431040D841B6}"/>
                    </a:ext>
                  </a:extLst>
                </p14:cNvPr>
                <p14:cNvContentPartPr/>
                <p14:nvPr/>
              </p14:nvContentPartPr>
              <p14:xfrm>
                <a:off x="2447625" y="3787905"/>
                <a:ext cx="189360" cy="55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E85FDB-B0EB-E8C5-1618-431040D841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38625" y="3778905"/>
                  <a:ext cx="207000" cy="57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763358B-81E7-45AB-FBCD-310177FD9FF1}"/>
              </a:ext>
            </a:extLst>
          </p:cNvPr>
          <p:cNvGrpSpPr/>
          <p:nvPr/>
        </p:nvGrpSpPr>
        <p:grpSpPr>
          <a:xfrm>
            <a:off x="5581425" y="4923345"/>
            <a:ext cx="3157920" cy="653040"/>
            <a:chOff x="5581425" y="4923345"/>
            <a:chExt cx="315792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6B224E7-3B71-379D-0367-1690D533E6F4}"/>
                    </a:ext>
                  </a:extLst>
                </p14:cNvPr>
                <p14:cNvContentPartPr/>
                <p14:nvPr/>
              </p14:nvContentPartPr>
              <p14:xfrm>
                <a:off x="5581425" y="5150145"/>
                <a:ext cx="378000" cy="10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6B224E7-3B71-379D-0367-1690D533E6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2785" y="5141145"/>
                  <a:ext cx="395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60E063-47F2-3CA6-9B30-882FD99B878E}"/>
                    </a:ext>
                  </a:extLst>
                </p14:cNvPr>
                <p14:cNvContentPartPr/>
                <p14:nvPr/>
              </p14:nvContentPartPr>
              <p14:xfrm>
                <a:off x="5726505" y="5063025"/>
                <a:ext cx="41040" cy="217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60E063-47F2-3CA6-9B30-882FD99B87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17505" y="5054385"/>
                  <a:ext cx="58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02E3A2-8384-67E1-A2AA-6F80E8A49BC6}"/>
                    </a:ext>
                  </a:extLst>
                </p14:cNvPr>
                <p14:cNvContentPartPr/>
                <p14:nvPr/>
              </p14:nvContentPartPr>
              <p14:xfrm>
                <a:off x="6256065" y="4938105"/>
                <a:ext cx="118800" cy="370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02E3A2-8384-67E1-A2AA-6F80E8A49B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7425" y="4929105"/>
                  <a:ext cx="136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A9F33BA-C800-1314-E6FE-90F0B24F844F}"/>
                    </a:ext>
                  </a:extLst>
                </p14:cNvPr>
                <p14:cNvContentPartPr/>
                <p14:nvPr/>
              </p14:nvContentPartPr>
              <p14:xfrm>
                <a:off x="6571065" y="4962585"/>
                <a:ext cx="25560" cy="207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A9F33BA-C800-1314-E6FE-90F0B24F84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2065" y="4953945"/>
                  <a:ext cx="43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F6CE1D2-8435-A22E-BB8E-2B7153ED1A66}"/>
                    </a:ext>
                  </a:extLst>
                </p14:cNvPr>
                <p14:cNvContentPartPr/>
                <p14:nvPr/>
              </p14:nvContentPartPr>
              <p14:xfrm>
                <a:off x="6753225" y="5062665"/>
                <a:ext cx="259560" cy="24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F6CE1D2-8435-A22E-BB8E-2B7153ED1A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4585" y="5053665"/>
                  <a:ext cx="277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493CD7-C985-DD13-92A3-76620271D279}"/>
                    </a:ext>
                  </a:extLst>
                </p14:cNvPr>
                <p14:cNvContentPartPr/>
                <p14:nvPr/>
              </p14:nvContentPartPr>
              <p14:xfrm>
                <a:off x="7013865" y="4952505"/>
                <a:ext cx="220320" cy="236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493CD7-C985-DD13-92A3-76620271D2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5225" y="4943865"/>
                  <a:ext cx="237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F9E431-50CE-5BB1-F8F8-E0DCDF8052F5}"/>
                    </a:ext>
                  </a:extLst>
                </p14:cNvPr>
                <p14:cNvContentPartPr/>
                <p14:nvPr/>
              </p14:nvContentPartPr>
              <p14:xfrm>
                <a:off x="7202865" y="5053305"/>
                <a:ext cx="301320" cy="293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F9E431-50CE-5BB1-F8F8-E0DCDF8052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3865" y="5044305"/>
                  <a:ext cx="318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DB4952-B6CA-D6CF-4059-61F9ECE0D759}"/>
                    </a:ext>
                  </a:extLst>
                </p14:cNvPr>
                <p14:cNvContentPartPr/>
                <p14:nvPr/>
              </p14:nvContentPartPr>
              <p14:xfrm>
                <a:off x="7407345" y="5264625"/>
                <a:ext cx="277560" cy="191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DB4952-B6CA-D6CF-4059-61F9ECE0D7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8705" y="5255625"/>
                  <a:ext cx="295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2960E5-07B7-8B5A-20AA-F54C0DD082E2}"/>
                    </a:ext>
                  </a:extLst>
                </p14:cNvPr>
                <p14:cNvContentPartPr/>
                <p14:nvPr/>
              </p14:nvContentPartPr>
              <p14:xfrm>
                <a:off x="7486545" y="4923345"/>
                <a:ext cx="432360" cy="598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2960E5-07B7-8B5A-20AA-F54C0DD082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77545" y="4914705"/>
                  <a:ext cx="4500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2C94FC-869A-4708-9D8E-38639687523D}"/>
                    </a:ext>
                  </a:extLst>
                </p14:cNvPr>
                <p14:cNvContentPartPr/>
                <p14:nvPr/>
              </p14:nvContentPartPr>
              <p14:xfrm>
                <a:off x="8061825" y="5057625"/>
                <a:ext cx="207720" cy="255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2C94FC-869A-4708-9D8E-3863968752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52825" y="5048985"/>
                  <a:ext cx="225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10E252C-FBBE-A7C6-FFBC-BDB3156A1213}"/>
                    </a:ext>
                  </a:extLst>
                </p14:cNvPr>
                <p14:cNvContentPartPr/>
                <p14:nvPr/>
              </p14:nvContentPartPr>
              <p14:xfrm>
                <a:off x="8108625" y="4972305"/>
                <a:ext cx="222840" cy="354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10E252C-FBBE-A7C6-FFBC-BDB3156A12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99625" y="4963305"/>
                  <a:ext cx="240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9DD3EE6-B801-CF9E-6F0A-D96DF5A9C25F}"/>
                    </a:ext>
                  </a:extLst>
                </p14:cNvPr>
                <p14:cNvContentPartPr/>
                <p14:nvPr/>
              </p14:nvContentPartPr>
              <p14:xfrm>
                <a:off x="8341545" y="5119905"/>
                <a:ext cx="196560" cy="365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9DD3EE6-B801-CF9E-6F0A-D96DF5A9C2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32545" y="5110905"/>
                  <a:ext cx="214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778D58-D4FB-6C57-F899-A3D505B569F3}"/>
                    </a:ext>
                  </a:extLst>
                </p14:cNvPr>
                <p14:cNvContentPartPr/>
                <p14:nvPr/>
              </p14:nvContentPartPr>
              <p14:xfrm>
                <a:off x="8527665" y="5365785"/>
                <a:ext cx="211680" cy="210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778D58-D4FB-6C57-F899-A3D505B569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18665" y="5357145"/>
                  <a:ext cx="22932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B11A842-D05D-C36A-4DCD-7119710A11E1}"/>
              </a:ext>
            </a:extLst>
          </p:cNvPr>
          <p:cNvGrpSpPr/>
          <p:nvPr/>
        </p:nvGrpSpPr>
        <p:grpSpPr>
          <a:xfrm>
            <a:off x="4987425" y="5955105"/>
            <a:ext cx="365760" cy="226080"/>
            <a:chOff x="4987425" y="5955105"/>
            <a:chExt cx="3657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09E8FD0-974A-7F47-B4F0-08FFFD0A40BD}"/>
                    </a:ext>
                  </a:extLst>
                </p14:cNvPr>
                <p14:cNvContentPartPr/>
                <p14:nvPr/>
              </p14:nvContentPartPr>
              <p14:xfrm>
                <a:off x="4987425" y="6060585"/>
                <a:ext cx="365760" cy="22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09E8FD0-974A-7F47-B4F0-08FFFD0A40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78425" y="6051585"/>
                  <a:ext cx="383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0E45100-0024-AAC4-D8A5-AB2113CE23CD}"/>
                    </a:ext>
                  </a:extLst>
                </p14:cNvPr>
                <p14:cNvContentPartPr/>
                <p14:nvPr/>
              </p14:nvContentPartPr>
              <p14:xfrm>
                <a:off x="5176065" y="5955105"/>
                <a:ext cx="24120" cy="226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0E45100-0024-AAC4-D8A5-AB2113CE23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7065" y="5946465"/>
                  <a:ext cx="417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24AF86-3976-BC41-DA72-869595DEB0FB}"/>
              </a:ext>
            </a:extLst>
          </p:cNvPr>
          <p:cNvGrpSpPr/>
          <p:nvPr/>
        </p:nvGrpSpPr>
        <p:grpSpPr>
          <a:xfrm>
            <a:off x="9250185" y="673545"/>
            <a:ext cx="1245240" cy="823320"/>
            <a:chOff x="9250185" y="673545"/>
            <a:chExt cx="124524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A10DE0C-2AAE-F0C3-75BB-ED8F32C56469}"/>
                    </a:ext>
                  </a:extLst>
                </p14:cNvPr>
                <p14:cNvContentPartPr/>
                <p14:nvPr/>
              </p14:nvContentPartPr>
              <p14:xfrm>
                <a:off x="9250185" y="673545"/>
                <a:ext cx="338760" cy="479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A10DE0C-2AAE-F0C3-75BB-ED8F32C564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41185" y="664545"/>
                  <a:ext cx="3564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95DD1B4-2440-12BB-950E-2599E1AFFF14}"/>
                    </a:ext>
                  </a:extLst>
                </p14:cNvPr>
                <p14:cNvContentPartPr/>
                <p14:nvPr/>
              </p14:nvContentPartPr>
              <p14:xfrm>
                <a:off x="9615585" y="919425"/>
                <a:ext cx="198360" cy="577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95DD1B4-2440-12BB-950E-2599E1AFFF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06585" y="910425"/>
                  <a:ext cx="2160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C13B48-2661-4510-C4BD-3ED690F97AE1}"/>
                    </a:ext>
                  </a:extLst>
                </p14:cNvPr>
                <p14:cNvContentPartPr/>
                <p14:nvPr/>
              </p14:nvContentPartPr>
              <p14:xfrm>
                <a:off x="10072425" y="876225"/>
                <a:ext cx="374400" cy="46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C13B48-2661-4510-C4BD-3ED690F97A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63785" y="867585"/>
                  <a:ext cx="39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D06D0B7-CEF9-88AD-A7B6-7B754451B75E}"/>
                    </a:ext>
                  </a:extLst>
                </p14:cNvPr>
                <p14:cNvContentPartPr/>
                <p14:nvPr/>
              </p14:nvContentPartPr>
              <p14:xfrm>
                <a:off x="10001865" y="981705"/>
                <a:ext cx="493560" cy="36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D06D0B7-CEF9-88AD-A7B6-7B754451B7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92865" y="973065"/>
                  <a:ext cx="5112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405B62C-BFDB-3DDD-D49E-69E0ABCBF907}"/>
                  </a:ext>
                </a:extLst>
              </p14:cNvPr>
              <p14:cNvContentPartPr/>
              <p14:nvPr/>
            </p14:nvContentPartPr>
            <p14:xfrm>
              <a:off x="9102945" y="1742025"/>
              <a:ext cx="91080" cy="367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405B62C-BFDB-3DDD-D49E-69E0ABCBF9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93945" y="1733385"/>
                <a:ext cx="1087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D08D6AD-D0E0-884E-B443-9B2DBF014DA9}"/>
                  </a:ext>
                </a:extLst>
              </p14:cNvPr>
              <p14:cNvContentPartPr/>
              <p14:nvPr/>
            </p14:nvContentPartPr>
            <p14:xfrm>
              <a:off x="10441065" y="1776225"/>
              <a:ext cx="255960" cy="4118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D08D6AD-D0E0-884E-B443-9B2DBF014DA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32065" y="1767225"/>
                <a:ext cx="27360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1447DD1-E105-7F92-0A2F-615B1AB240DF}"/>
              </a:ext>
            </a:extLst>
          </p:cNvPr>
          <p:cNvGrpSpPr/>
          <p:nvPr/>
        </p:nvGrpSpPr>
        <p:grpSpPr>
          <a:xfrm>
            <a:off x="3009585" y="3760905"/>
            <a:ext cx="5149440" cy="914040"/>
            <a:chOff x="3009585" y="3760905"/>
            <a:chExt cx="514944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5997A07-D0CA-3B2C-4E90-12B403473465}"/>
                    </a:ext>
                  </a:extLst>
                </p14:cNvPr>
                <p14:cNvContentPartPr/>
                <p14:nvPr/>
              </p14:nvContentPartPr>
              <p14:xfrm>
                <a:off x="3013545" y="4043505"/>
                <a:ext cx="302760" cy="3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5997A07-D0CA-3B2C-4E90-12B4034734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4545" y="4034505"/>
                  <a:ext cx="320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BAFE00-6589-26AE-E2C0-856424CB9ECC}"/>
                    </a:ext>
                  </a:extLst>
                </p14:cNvPr>
                <p14:cNvContentPartPr/>
                <p14:nvPr/>
              </p14:nvContentPartPr>
              <p14:xfrm>
                <a:off x="3009585" y="4157265"/>
                <a:ext cx="273600" cy="11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BAFE00-6589-26AE-E2C0-856424CB9E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00945" y="4148625"/>
                  <a:ext cx="29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E27098-4847-2341-297F-1C5F22FE5420}"/>
                    </a:ext>
                  </a:extLst>
                </p14:cNvPr>
                <p14:cNvContentPartPr/>
                <p14:nvPr/>
              </p14:nvContentPartPr>
              <p14:xfrm>
                <a:off x="3805185" y="3989865"/>
                <a:ext cx="51480" cy="24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E27098-4847-2341-297F-1C5F22FE54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96185" y="3981225"/>
                  <a:ext cx="69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2DB56A2-CC0E-EBEB-70B0-E95D240382F7}"/>
                    </a:ext>
                  </a:extLst>
                </p14:cNvPr>
                <p14:cNvContentPartPr/>
                <p14:nvPr/>
              </p14:nvContentPartPr>
              <p14:xfrm>
                <a:off x="4005705" y="4112265"/>
                <a:ext cx="159120" cy="10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2DB56A2-CC0E-EBEB-70B0-E95D240382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97065" y="4103265"/>
                  <a:ext cx="176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83CD5C-64F0-CECC-82DB-AF9FFBCA8FA9}"/>
                    </a:ext>
                  </a:extLst>
                </p14:cNvPr>
                <p14:cNvContentPartPr/>
                <p14:nvPr/>
              </p14:nvContentPartPr>
              <p14:xfrm>
                <a:off x="4253745" y="3982305"/>
                <a:ext cx="353880" cy="182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83CD5C-64F0-CECC-82DB-AF9FFBCA8F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44745" y="3973665"/>
                  <a:ext cx="371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3A51D3-2439-945B-96B3-1516C2770353}"/>
                    </a:ext>
                  </a:extLst>
                </p14:cNvPr>
                <p14:cNvContentPartPr/>
                <p14:nvPr/>
              </p14:nvContentPartPr>
              <p14:xfrm>
                <a:off x="4392705" y="4146825"/>
                <a:ext cx="331920" cy="262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3A51D3-2439-945B-96B3-1516C27703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83705" y="4137825"/>
                  <a:ext cx="349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28FB06D-F48A-8EB0-7B8D-734123B64AB7}"/>
                    </a:ext>
                  </a:extLst>
                </p14:cNvPr>
                <p14:cNvContentPartPr/>
                <p14:nvPr/>
              </p14:nvContentPartPr>
              <p14:xfrm>
                <a:off x="4601865" y="4352025"/>
                <a:ext cx="308520" cy="202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28FB06D-F48A-8EB0-7B8D-734123B64A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92865" y="4343025"/>
                  <a:ext cx="32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D73F8E6-0C5B-AF97-5C30-621CF1B92CB0}"/>
                    </a:ext>
                  </a:extLst>
                </p14:cNvPr>
                <p14:cNvContentPartPr/>
                <p14:nvPr/>
              </p14:nvContentPartPr>
              <p14:xfrm>
                <a:off x="3528705" y="3894825"/>
                <a:ext cx="240840" cy="780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D73F8E6-0C5B-AF97-5C30-621CF1B92C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20065" y="3886185"/>
                  <a:ext cx="25848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B844F89-313A-DFB5-D675-9BD9070B887B}"/>
                    </a:ext>
                  </a:extLst>
                </p14:cNvPr>
                <p14:cNvContentPartPr/>
                <p14:nvPr/>
              </p14:nvContentPartPr>
              <p14:xfrm>
                <a:off x="4817865" y="3795825"/>
                <a:ext cx="311760" cy="79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B844F89-313A-DFB5-D675-9BD9070B88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09225" y="3786825"/>
                  <a:ext cx="3294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AE4FA5-68D6-1F38-FF9D-7D71C7929170}"/>
                    </a:ext>
                  </a:extLst>
                </p14:cNvPr>
                <p14:cNvContentPartPr/>
                <p14:nvPr/>
              </p14:nvContentPartPr>
              <p14:xfrm>
                <a:off x="5337345" y="3931185"/>
                <a:ext cx="104040" cy="545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AE4FA5-68D6-1F38-FF9D-7D71C79291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28345" y="3922185"/>
                  <a:ext cx="121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541C35-1058-A76E-5758-14C91D0D4CB0}"/>
                    </a:ext>
                  </a:extLst>
                </p14:cNvPr>
                <p14:cNvContentPartPr/>
                <p14:nvPr/>
              </p14:nvContentPartPr>
              <p14:xfrm>
                <a:off x="5593305" y="4011465"/>
                <a:ext cx="19080" cy="204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541C35-1058-A76E-5758-14C91D0D4C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84665" y="4002465"/>
                  <a:ext cx="36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A21074-9609-A162-1D7C-B1D4CCC898ED}"/>
                    </a:ext>
                  </a:extLst>
                </p14:cNvPr>
                <p14:cNvContentPartPr/>
                <p14:nvPr/>
              </p14:nvContentPartPr>
              <p14:xfrm>
                <a:off x="5759625" y="4071585"/>
                <a:ext cx="51120" cy="6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A21074-9609-A162-1D7C-B1D4CCC898E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625" y="4062945"/>
                  <a:ext cx="68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A44807-136D-458C-EF8C-AF983C467A08}"/>
                    </a:ext>
                  </a:extLst>
                </p14:cNvPr>
                <p14:cNvContentPartPr/>
                <p14:nvPr/>
              </p14:nvContentPartPr>
              <p14:xfrm>
                <a:off x="6085785" y="3973305"/>
                <a:ext cx="186840" cy="137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A44807-136D-458C-EF8C-AF983C467A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76785" y="3964305"/>
                  <a:ext cx="20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FE1CF0-1EF3-22AE-0744-74687ED45155}"/>
                    </a:ext>
                  </a:extLst>
                </p14:cNvPr>
                <p14:cNvContentPartPr/>
                <p14:nvPr/>
              </p14:nvContentPartPr>
              <p14:xfrm>
                <a:off x="6086145" y="3898425"/>
                <a:ext cx="256680" cy="266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FE1CF0-1EF3-22AE-0744-74687ED451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77505" y="3889785"/>
                  <a:ext cx="274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A9E7B56-18BB-40C5-F97F-989426554BA2}"/>
                    </a:ext>
                  </a:extLst>
                </p14:cNvPr>
                <p14:cNvContentPartPr/>
                <p14:nvPr/>
              </p14:nvContentPartPr>
              <p14:xfrm>
                <a:off x="6161025" y="4076265"/>
                <a:ext cx="329040" cy="274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A9E7B56-18BB-40C5-F97F-989426554B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52025" y="4067625"/>
                  <a:ext cx="346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223309-785B-A8E5-C9F1-1EBBE1560380}"/>
                    </a:ext>
                  </a:extLst>
                </p14:cNvPr>
                <p14:cNvContentPartPr/>
                <p14:nvPr/>
              </p14:nvContentPartPr>
              <p14:xfrm>
                <a:off x="6362625" y="4323945"/>
                <a:ext cx="320760" cy="195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223309-785B-A8E5-C9F1-1EBBE15603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3625" y="4315305"/>
                  <a:ext cx="33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5F8ED69-E37B-FD1D-9D8A-3D3C29B1F09B}"/>
                    </a:ext>
                  </a:extLst>
                </p14:cNvPr>
                <p14:cNvContentPartPr/>
                <p14:nvPr/>
              </p14:nvContentPartPr>
              <p14:xfrm>
                <a:off x="6468105" y="3849825"/>
                <a:ext cx="401760" cy="711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5F8ED69-E37B-FD1D-9D8A-3D3C29B1F0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9465" y="3841185"/>
                  <a:ext cx="4194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DB618CD-B2EA-DD9B-661F-556A093517D0}"/>
                    </a:ext>
                  </a:extLst>
                </p14:cNvPr>
                <p14:cNvContentPartPr/>
                <p14:nvPr/>
              </p14:nvContentPartPr>
              <p14:xfrm>
                <a:off x="7127625" y="4034505"/>
                <a:ext cx="354600" cy="286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DB618CD-B2EA-DD9B-661F-556A093517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18625" y="4025505"/>
                  <a:ext cx="372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036E776-E0F3-621C-FC43-0868C8CDE336}"/>
                    </a:ext>
                  </a:extLst>
                </p14:cNvPr>
                <p14:cNvContentPartPr/>
                <p14:nvPr/>
              </p14:nvContentPartPr>
              <p14:xfrm>
                <a:off x="7459545" y="4123785"/>
                <a:ext cx="256680" cy="239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036E776-E0F3-621C-FC43-0868C8CDE3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0545" y="4115145"/>
                  <a:ext cx="274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EA5DF58-6256-C08B-D7BD-3ADC5DEE1F47}"/>
                    </a:ext>
                  </a:extLst>
                </p14:cNvPr>
                <p14:cNvContentPartPr/>
                <p14:nvPr/>
              </p14:nvContentPartPr>
              <p14:xfrm>
                <a:off x="7467465" y="4191105"/>
                <a:ext cx="248040" cy="216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EA5DF58-6256-C08B-D7BD-3ADC5DEE1F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58825" y="4182105"/>
                  <a:ext cx="265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4CC068D-0394-D2BE-145D-CD274B7709CD}"/>
                    </a:ext>
                  </a:extLst>
                </p14:cNvPr>
                <p14:cNvContentPartPr/>
                <p14:nvPr/>
              </p14:nvContentPartPr>
              <p14:xfrm>
                <a:off x="7908105" y="4314945"/>
                <a:ext cx="18000" cy="237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4CC068D-0394-D2BE-145D-CD274B770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9105" y="4305945"/>
                  <a:ext cx="35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D1FBF6-8C0B-FC17-32FF-A65C6B4F5396}"/>
                    </a:ext>
                  </a:extLst>
                </p14:cNvPr>
                <p14:cNvContentPartPr/>
                <p14:nvPr/>
              </p14:nvContentPartPr>
              <p14:xfrm>
                <a:off x="6820905" y="3760905"/>
                <a:ext cx="1338120" cy="899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D1FBF6-8C0B-FC17-32FF-A65C6B4F53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11905" y="3751905"/>
                  <a:ext cx="1355760" cy="9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693308F-925D-0359-D513-76AD517D5B17}"/>
              </a:ext>
            </a:extLst>
          </p:cNvPr>
          <p:cNvGrpSpPr/>
          <p:nvPr/>
        </p:nvGrpSpPr>
        <p:grpSpPr>
          <a:xfrm>
            <a:off x="9179985" y="4810665"/>
            <a:ext cx="1210680" cy="588240"/>
            <a:chOff x="9179985" y="4810665"/>
            <a:chExt cx="121068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BEBC2B2-C501-5155-748A-E1431E29016E}"/>
                    </a:ext>
                  </a:extLst>
                </p14:cNvPr>
                <p14:cNvContentPartPr/>
                <p14:nvPr/>
              </p14:nvContentPartPr>
              <p14:xfrm>
                <a:off x="9179985" y="4810665"/>
                <a:ext cx="320040" cy="332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BEBC2B2-C501-5155-748A-E1431E2901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71345" y="4801665"/>
                  <a:ext cx="337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2AEE48-B786-CE97-C8AA-CF2343BB7C24}"/>
                    </a:ext>
                  </a:extLst>
                </p14:cNvPr>
                <p14:cNvContentPartPr/>
                <p14:nvPr/>
              </p14:nvContentPartPr>
              <p14:xfrm>
                <a:off x="9581745" y="4912905"/>
                <a:ext cx="298440" cy="240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2AEE48-B786-CE97-C8AA-CF2343BB7C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73105" y="4904265"/>
                  <a:ext cx="316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8B6F3E2-72D2-CB86-2AD5-1223B0E13214}"/>
                    </a:ext>
                  </a:extLst>
                </p14:cNvPr>
                <p14:cNvContentPartPr/>
                <p14:nvPr/>
              </p14:nvContentPartPr>
              <p14:xfrm>
                <a:off x="9714945" y="4952505"/>
                <a:ext cx="675720" cy="285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8B6F3E2-72D2-CB86-2AD5-1223B0E132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05945" y="4943865"/>
                  <a:ext cx="693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CF4FC0E-23F4-03D8-ACAF-31A6465F1077}"/>
                    </a:ext>
                  </a:extLst>
                </p14:cNvPr>
                <p14:cNvContentPartPr/>
                <p14:nvPr/>
              </p14:nvContentPartPr>
              <p14:xfrm>
                <a:off x="9533505" y="5297385"/>
                <a:ext cx="649440" cy="101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CF4FC0E-23F4-03D8-ACAF-31A6465F10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24505" y="5288385"/>
                  <a:ext cx="6670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07FEFE1-E28C-D9B3-54CF-911A72B283DF}"/>
              </a:ext>
            </a:extLst>
          </p:cNvPr>
          <p:cNvGrpSpPr/>
          <p:nvPr/>
        </p:nvGrpSpPr>
        <p:grpSpPr>
          <a:xfrm>
            <a:off x="5678985" y="5833425"/>
            <a:ext cx="6391800" cy="855720"/>
            <a:chOff x="5678985" y="5833425"/>
            <a:chExt cx="6391800" cy="8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9BDE097-77BC-5575-B56F-E6C1F4CAB942}"/>
                    </a:ext>
                  </a:extLst>
                </p14:cNvPr>
                <p14:cNvContentPartPr/>
                <p14:nvPr/>
              </p14:nvContentPartPr>
              <p14:xfrm>
                <a:off x="5678985" y="5920905"/>
                <a:ext cx="272880" cy="214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9BDE097-77BC-5575-B56F-E6C1F4CAB9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70345" y="5912265"/>
                  <a:ext cx="290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A012EE-BCB8-85AD-0095-370B3AD946E4}"/>
                    </a:ext>
                  </a:extLst>
                </p14:cNvPr>
                <p14:cNvContentPartPr/>
                <p14:nvPr/>
              </p14:nvContentPartPr>
              <p14:xfrm>
                <a:off x="5916945" y="6131505"/>
                <a:ext cx="315000" cy="186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A012EE-BCB8-85AD-0095-370B3AD946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07945" y="6122505"/>
                  <a:ext cx="332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151B7C9-5E15-F256-B1EE-5F03998162FE}"/>
                    </a:ext>
                  </a:extLst>
                </p14:cNvPr>
                <p14:cNvContentPartPr/>
                <p14:nvPr/>
              </p14:nvContentPartPr>
              <p14:xfrm>
                <a:off x="6107385" y="5947545"/>
                <a:ext cx="655200" cy="575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151B7C9-5E15-F256-B1EE-5F03998162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98745" y="5938905"/>
                  <a:ext cx="6728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15F76CF-5961-723C-601C-894FEB69AF1C}"/>
                    </a:ext>
                  </a:extLst>
                </p14:cNvPr>
                <p14:cNvContentPartPr/>
                <p14:nvPr/>
              </p14:nvContentPartPr>
              <p14:xfrm>
                <a:off x="7007745" y="5974905"/>
                <a:ext cx="34560" cy="275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15F76CF-5961-723C-601C-894FEB69AF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98745" y="5965905"/>
                  <a:ext cx="52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47B117-F402-0AC5-2510-C87B5793979C}"/>
                    </a:ext>
                  </a:extLst>
                </p14:cNvPr>
                <p14:cNvContentPartPr/>
                <p14:nvPr/>
              </p14:nvContentPartPr>
              <p14:xfrm>
                <a:off x="7234545" y="5946825"/>
                <a:ext cx="570240" cy="259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47B117-F402-0AC5-2510-C87B579397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25905" y="5938185"/>
                  <a:ext cx="587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98D680-95EF-8E68-DD8F-B4B97CF64AAB}"/>
                    </a:ext>
                  </a:extLst>
                </p14:cNvPr>
                <p14:cNvContentPartPr/>
                <p14:nvPr/>
              </p14:nvContentPartPr>
              <p14:xfrm>
                <a:off x="7801185" y="6136185"/>
                <a:ext cx="203400" cy="331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98D680-95EF-8E68-DD8F-B4B97CF64A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2185" y="6127185"/>
                  <a:ext cx="221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CF826B0-BC51-D56E-5577-B7089E155D53}"/>
                    </a:ext>
                  </a:extLst>
                </p14:cNvPr>
                <p14:cNvContentPartPr/>
                <p14:nvPr/>
              </p14:nvContentPartPr>
              <p14:xfrm>
                <a:off x="8035905" y="6023145"/>
                <a:ext cx="495720" cy="480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CF826B0-BC51-D56E-5577-B7089E155D5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27265" y="6014505"/>
                  <a:ext cx="5133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CDE8B7-8492-1B2F-218F-A2F0B7119CF6}"/>
                    </a:ext>
                  </a:extLst>
                </p14:cNvPr>
                <p14:cNvContentPartPr/>
                <p14:nvPr/>
              </p14:nvContentPartPr>
              <p14:xfrm>
                <a:off x="8787225" y="5876985"/>
                <a:ext cx="222480" cy="328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CDE8B7-8492-1B2F-218F-A2F0B7119C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78225" y="5868345"/>
                  <a:ext cx="240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04FD54-1C15-2E2D-1FC5-717BB1099446}"/>
                    </a:ext>
                  </a:extLst>
                </p14:cNvPr>
                <p14:cNvContentPartPr/>
                <p14:nvPr/>
              </p14:nvContentPartPr>
              <p14:xfrm>
                <a:off x="9105825" y="6002265"/>
                <a:ext cx="143640" cy="216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04FD54-1C15-2E2D-1FC5-717BB10994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97185" y="5993625"/>
                  <a:ext cx="161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F6B4C-5894-2B9F-2AB4-21729AF530DD}"/>
                    </a:ext>
                  </a:extLst>
                </p14:cNvPr>
                <p14:cNvContentPartPr/>
                <p14:nvPr/>
              </p14:nvContentPartPr>
              <p14:xfrm>
                <a:off x="9372585" y="6081825"/>
                <a:ext cx="206280" cy="213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F6B4C-5894-2B9F-2AB4-21729AF530D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63585" y="6072825"/>
                  <a:ext cx="223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6501819-3631-5965-3E18-3CCAD5BD5196}"/>
                    </a:ext>
                  </a:extLst>
                </p14:cNvPr>
                <p14:cNvContentPartPr/>
                <p14:nvPr/>
              </p14:nvContentPartPr>
              <p14:xfrm>
                <a:off x="9075225" y="6006585"/>
                <a:ext cx="161640" cy="23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6501819-3631-5965-3E18-3CCAD5BD51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66225" y="5997945"/>
                  <a:ext cx="179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A25A387-43FC-FA6E-936F-915B03875EE7}"/>
                    </a:ext>
                  </a:extLst>
                </p14:cNvPr>
                <p14:cNvContentPartPr/>
                <p14:nvPr/>
              </p14:nvContentPartPr>
              <p14:xfrm>
                <a:off x="9166305" y="6062745"/>
                <a:ext cx="96840" cy="128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A25A387-43FC-FA6E-936F-915B03875EE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57305" y="6054105"/>
                  <a:ext cx="114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33CD6D-4FF5-E0FA-6409-20A6E75E70C8}"/>
                    </a:ext>
                  </a:extLst>
                </p14:cNvPr>
                <p14:cNvContentPartPr/>
                <p14:nvPr/>
              </p14:nvContentPartPr>
              <p14:xfrm>
                <a:off x="9958305" y="6044385"/>
                <a:ext cx="29520" cy="151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33CD6D-4FF5-E0FA-6409-20A6E75E70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49665" y="6035385"/>
                  <a:ext cx="47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EDC34E-9443-55FC-3B25-640B41B4556A}"/>
                    </a:ext>
                  </a:extLst>
                </p14:cNvPr>
                <p14:cNvContentPartPr/>
                <p14:nvPr/>
              </p14:nvContentPartPr>
              <p14:xfrm>
                <a:off x="9822585" y="6114225"/>
                <a:ext cx="347400" cy="22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EDC34E-9443-55FC-3B25-640B41B4556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13585" y="6105585"/>
                  <a:ext cx="365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1D63CEC-1DE9-AB25-1E40-497E6800E687}"/>
                    </a:ext>
                  </a:extLst>
                </p14:cNvPr>
                <p14:cNvContentPartPr/>
                <p14:nvPr/>
              </p14:nvContentPartPr>
              <p14:xfrm>
                <a:off x="10357545" y="5864385"/>
                <a:ext cx="444240" cy="190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1D63CEC-1DE9-AB25-1E40-497E6800E6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48905" y="5855745"/>
                  <a:ext cx="461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00D9DF-2ABC-4E81-1F28-7B54BFEE7ABD}"/>
                    </a:ext>
                  </a:extLst>
                </p14:cNvPr>
                <p14:cNvContentPartPr/>
                <p14:nvPr/>
              </p14:nvContentPartPr>
              <p14:xfrm>
                <a:off x="10430265" y="6151665"/>
                <a:ext cx="351720" cy="9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00D9DF-2ABC-4E81-1F28-7B54BFEE7AB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21625" y="6142665"/>
                  <a:ext cx="36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10C46BD-03E9-005D-31A5-9EB53785F552}"/>
                    </a:ext>
                  </a:extLst>
                </p14:cNvPr>
                <p14:cNvContentPartPr/>
                <p14:nvPr/>
              </p14:nvContentPartPr>
              <p14:xfrm>
                <a:off x="10506945" y="6254265"/>
                <a:ext cx="280440" cy="217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10C46BD-03E9-005D-31A5-9EB53785F5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97945" y="6245625"/>
                  <a:ext cx="298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08353C-3C09-25F4-77B1-7496001E2438}"/>
                    </a:ext>
                  </a:extLst>
                </p14:cNvPr>
                <p14:cNvContentPartPr/>
                <p14:nvPr/>
              </p14:nvContentPartPr>
              <p14:xfrm>
                <a:off x="11054505" y="5867625"/>
                <a:ext cx="330480" cy="433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08353C-3C09-25F4-77B1-7496001E243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45505" y="5858985"/>
                  <a:ext cx="348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0AD8A1-D33A-8B61-ABE7-536D15225FD1}"/>
                    </a:ext>
                  </a:extLst>
                </p14:cNvPr>
                <p14:cNvContentPartPr/>
                <p14:nvPr/>
              </p14:nvContentPartPr>
              <p14:xfrm>
                <a:off x="11240265" y="6385665"/>
                <a:ext cx="182520" cy="85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0AD8A1-D33A-8B61-ABE7-536D15225F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31265" y="6376665"/>
                  <a:ext cx="200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5FEF3D-D625-5B60-62B6-E6269B1DCB89}"/>
                    </a:ext>
                  </a:extLst>
                </p14:cNvPr>
                <p14:cNvContentPartPr/>
                <p14:nvPr/>
              </p14:nvContentPartPr>
              <p14:xfrm>
                <a:off x="11553105" y="5833425"/>
                <a:ext cx="189360" cy="277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5FEF3D-D625-5B60-62B6-E6269B1DCB8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44465" y="5824785"/>
                  <a:ext cx="207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5F264D2-65B9-5A94-00BB-E244DAC3C962}"/>
                    </a:ext>
                  </a:extLst>
                </p14:cNvPr>
                <p14:cNvContentPartPr/>
                <p14:nvPr/>
              </p14:nvContentPartPr>
              <p14:xfrm>
                <a:off x="11822745" y="5916225"/>
                <a:ext cx="115560" cy="233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5F264D2-65B9-5A94-00BB-E244DAC3C9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813745" y="590722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D0614DD-D3D8-F400-87BA-B4F6F28691D8}"/>
                    </a:ext>
                  </a:extLst>
                </p14:cNvPr>
                <p14:cNvContentPartPr/>
                <p14:nvPr/>
              </p14:nvContentPartPr>
              <p14:xfrm>
                <a:off x="11826345" y="5946825"/>
                <a:ext cx="142200" cy="217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D0614DD-D3D8-F400-87BA-B4F6F28691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817345" y="5938185"/>
                  <a:ext cx="159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C75551C-8253-A478-81B4-72999AC0833C}"/>
                    </a:ext>
                  </a:extLst>
                </p14:cNvPr>
                <p14:cNvContentPartPr/>
                <p14:nvPr/>
              </p14:nvContentPartPr>
              <p14:xfrm>
                <a:off x="11939745" y="6150945"/>
                <a:ext cx="131040" cy="327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C75551C-8253-A478-81B4-72999AC083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931105" y="6141945"/>
                  <a:ext cx="14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E32DEB2-9022-2B06-63C3-AF3BDC8C61E6}"/>
                    </a:ext>
                  </a:extLst>
                </p14:cNvPr>
                <p14:cNvContentPartPr/>
                <p14:nvPr/>
              </p14:nvContentPartPr>
              <p14:xfrm>
                <a:off x="9068745" y="6374865"/>
                <a:ext cx="192960" cy="31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E32DEB2-9022-2B06-63C3-AF3BDC8C61E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59745" y="6366225"/>
                  <a:ext cx="21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7B5B067-A005-01D7-471C-6639F616B458}"/>
                    </a:ext>
                  </a:extLst>
                </p14:cNvPr>
                <p14:cNvContentPartPr/>
                <p14:nvPr/>
              </p14:nvContentPartPr>
              <p14:xfrm>
                <a:off x="11556345" y="6606705"/>
                <a:ext cx="485280" cy="82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7B5B067-A005-01D7-471C-6639F616B4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47705" y="6598065"/>
                  <a:ext cx="5029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0A3536A-19FD-5E79-F183-8A1B4662594A}"/>
              </a:ext>
            </a:extLst>
          </p:cNvPr>
          <p:cNvGrpSpPr/>
          <p:nvPr/>
        </p:nvGrpSpPr>
        <p:grpSpPr>
          <a:xfrm>
            <a:off x="9174585" y="2424585"/>
            <a:ext cx="2920320" cy="1961280"/>
            <a:chOff x="9174585" y="2424585"/>
            <a:chExt cx="2920320" cy="19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B89E0F4-CE4B-AB30-13BD-12B904779AE6}"/>
                    </a:ext>
                  </a:extLst>
                </p14:cNvPr>
                <p14:cNvContentPartPr/>
                <p14:nvPr/>
              </p14:nvContentPartPr>
              <p14:xfrm>
                <a:off x="9174585" y="2633745"/>
                <a:ext cx="190440" cy="438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89E0F4-CE4B-AB30-13BD-12B904779A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65945" y="2625105"/>
                  <a:ext cx="208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68C4E06-B04B-5475-DAF0-808F205D56B9}"/>
                    </a:ext>
                  </a:extLst>
                </p14:cNvPr>
                <p14:cNvContentPartPr/>
                <p14:nvPr/>
              </p14:nvContentPartPr>
              <p14:xfrm>
                <a:off x="10286625" y="2593065"/>
                <a:ext cx="353880" cy="441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68C4E06-B04B-5475-DAF0-808F205D56B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77625" y="2584065"/>
                  <a:ext cx="371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A383C8-7E48-A0E5-8D9E-85D7011E9D27}"/>
                    </a:ext>
                  </a:extLst>
                </p14:cNvPr>
                <p14:cNvContentPartPr/>
                <p14:nvPr/>
              </p14:nvContentPartPr>
              <p14:xfrm>
                <a:off x="9418665" y="3395145"/>
                <a:ext cx="1206000" cy="450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A383C8-7E48-A0E5-8D9E-85D7011E9D2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10025" y="3386145"/>
                  <a:ext cx="12236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82E5DA9-A137-6210-9207-C3D593F129E5}"/>
                    </a:ext>
                  </a:extLst>
                </p14:cNvPr>
                <p14:cNvContentPartPr/>
                <p14:nvPr/>
              </p14:nvContentPartPr>
              <p14:xfrm>
                <a:off x="11481465" y="3810585"/>
                <a:ext cx="391680" cy="521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82E5DA9-A137-6210-9207-C3D593F129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72825" y="3801585"/>
                  <a:ext cx="4093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74BF04-1633-E617-1E38-3C473CBD567F}"/>
                    </a:ext>
                  </a:extLst>
                </p14:cNvPr>
                <p14:cNvContentPartPr/>
                <p14:nvPr/>
              </p14:nvContentPartPr>
              <p14:xfrm>
                <a:off x="10297425" y="3880785"/>
                <a:ext cx="415440" cy="505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74BF04-1633-E617-1E38-3C473CBD56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88425" y="3871785"/>
                  <a:ext cx="4330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B70BA14-30D9-60DC-7E1B-32B4426E55B4}"/>
                    </a:ext>
                  </a:extLst>
                </p14:cNvPr>
                <p14:cNvContentPartPr/>
                <p14:nvPr/>
              </p14:nvContentPartPr>
              <p14:xfrm>
                <a:off x="10835985" y="2424585"/>
                <a:ext cx="337320" cy="414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B70BA14-30D9-60DC-7E1B-32B4426E55B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26985" y="2415945"/>
                  <a:ext cx="354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13EBEFD-8464-A532-53C6-F3915A8DB53A}"/>
                    </a:ext>
                  </a:extLst>
                </p14:cNvPr>
                <p14:cNvContentPartPr/>
                <p14:nvPr/>
              </p14:nvContentPartPr>
              <p14:xfrm>
                <a:off x="11251065" y="2584065"/>
                <a:ext cx="194040" cy="228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13EBEFD-8464-A532-53C6-F3915A8DB5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42065" y="2575065"/>
                  <a:ext cx="211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D446029-176F-7B9E-B581-B7BF66FDD454}"/>
                    </a:ext>
                  </a:extLst>
                </p14:cNvPr>
                <p14:cNvContentPartPr/>
                <p14:nvPr/>
              </p14:nvContentPartPr>
              <p14:xfrm>
                <a:off x="11621505" y="2731305"/>
                <a:ext cx="120960" cy="123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D446029-176F-7B9E-B581-B7BF66FDD4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12505" y="2722305"/>
                  <a:ext cx="138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E6E70C7-B9F4-2DCB-4C20-00130D2914B1}"/>
                    </a:ext>
                  </a:extLst>
                </p14:cNvPr>
                <p14:cNvContentPartPr/>
                <p14:nvPr/>
              </p14:nvContentPartPr>
              <p14:xfrm>
                <a:off x="10862265" y="3174825"/>
                <a:ext cx="271800" cy="317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E6E70C7-B9F4-2DCB-4C20-00130D2914B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53625" y="3166185"/>
                  <a:ext cx="289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7B28CAC-1887-F2C6-8A1F-AC630A603A66}"/>
                    </a:ext>
                  </a:extLst>
                </p14:cNvPr>
                <p14:cNvContentPartPr/>
                <p14:nvPr/>
              </p14:nvContentPartPr>
              <p14:xfrm>
                <a:off x="11188425" y="3293625"/>
                <a:ext cx="156240" cy="184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7B28CAC-1887-F2C6-8A1F-AC630A603A6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79785" y="3284985"/>
                  <a:ext cx="173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A79D90A-49FD-49A8-0CEC-D272CCD6E5CE}"/>
                    </a:ext>
                  </a:extLst>
                </p14:cNvPr>
                <p14:cNvContentPartPr/>
                <p14:nvPr/>
              </p14:nvContentPartPr>
              <p14:xfrm>
                <a:off x="11393265" y="3345825"/>
                <a:ext cx="230760" cy="216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A79D90A-49FD-49A8-0CEC-D272CCD6E5C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84625" y="3336825"/>
                  <a:ext cx="24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74FCCB3-8AD9-6B20-FE36-CAC6D9BD1DAE}"/>
                    </a:ext>
                  </a:extLst>
                </p14:cNvPr>
                <p14:cNvContentPartPr/>
                <p14:nvPr/>
              </p14:nvContentPartPr>
              <p14:xfrm>
                <a:off x="11844345" y="3760185"/>
                <a:ext cx="129240" cy="199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74FCCB3-8AD9-6B20-FE36-CAC6D9BD1D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35705" y="3751185"/>
                  <a:ext cx="146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58B495B-7573-3B6A-3DC4-CA2DAB1AD98E}"/>
                    </a:ext>
                  </a:extLst>
                </p14:cNvPr>
                <p14:cNvContentPartPr/>
                <p14:nvPr/>
              </p14:nvContentPartPr>
              <p14:xfrm>
                <a:off x="11878185" y="3893025"/>
                <a:ext cx="216720" cy="313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58B495B-7573-3B6A-3DC4-CA2DAB1AD9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69545" y="3884385"/>
                  <a:ext cx="2343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54A8671-163B-A92E-2AAA-BB906406083F}"/>
              </a:ext>
            </a:extLst>
          </p:cNvPr>
          <p:cNvGrpSpPr/>
          <p:nvPr/>
        </p:nvGrpSpPr>
        <p:grpSpPr>
          <a:xfrm>
            <a:off x="10968465" y="1527825"/>
            <a:ext cx="736200" cy="526680"/>
            <a:chOff x="10968465" y="1527825"/>
            <a:chExt cx="73620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9CD4AE8-8F4D-C930-77D7-2D4208A74227}"/>
                    </a:ext>
                  </a:extLst>
                </p14:cNvPr>
                <p14:cNvContentPartPr/>
                <p14:nvPr/>
              </p14:nvContentPartPr>
              <p14:xfrm>
                <a:off x="10968465" y="1527825"/>
                <a:ext cx="255600" cy="354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9CD4AE8-8F4D-C930-77D7-2D4208A742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959465" y="1518825"/>
                  <a:ext cx="273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E0DA56F-BE68-1649-2FAE-2CD761DCD3B2}"/>
                    </a:ext>
                  </a:extLst>
                </p14:cNvPr>
                <p14:cNvContentPartPr/>
                <p14:nvPr/>
              </p14:nvContentPartPr>
              <p14:xfrm>
                <a:off x="11293905" y="1682625"/>
                <a:ext cx="250560" cy="233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E0DA56F-BE68-1649-2FAE-2CD761DCD3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85265" y="1673625"/>
                  <a:ext cx="268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E8CFABD-96F9-276B-2AB3-E357BDCF8327}"/>
                    </a:ext>
                  </a:extLst>
                </p14:cNvPr>
                <p14:cNvContentPartPr/>
                <p14:nvPr/>
              </p14:nvContentPartPr>
              <p14:xfrm>
                <a:off x="11653545" y="1830225"/>
                <a:ext cx="51120" cy="224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E8CFABD-96F9-276B-2AB3-E357BDCF832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44905" y="1821585"/>
                  <a:ext cx="68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2F397A6-44E0-5706-583E-595718666045}"/>
                    </a:ext>
                  </a:extLst>
                </p14:cNvPr>
                <p14:cNvContentPartPr/>
                <p14:nvPr/>
              </p14:nvContentPartPr>
              <p14:xfrm>
                <a:off x="11240985" y="1531065"/>
                <a:ext cx="25200" cy="62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2F397A6-44E0-5706-583E-5957186660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31985" y="1522425"/>
                  <a:ext cx="42840" cy="7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153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ADB3CC-5813-3DAD-3401-10797A35A462}"/>
                  </a:ext>
                </a:extLst>
              </p14:cNvPr>
              <p14:cNvContentPartPr/>
              <p14:nvPr/>
            </p14:nvContentPartPr>
            <p14:xfrm>
              <a:off x="7120395" y="321075"/>
              <a:ext cx="287280" cy="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ADB3CC-5813-3DAD-3401-10797A35A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1755" y="312435"/>
                <a:ext cx="30492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F73130A-6723-C59F-5E28-CE0C603B4F79}"/>
              </a:ext>
            </a:extLst>
          </p:cNvPr>
          <p:cNvGrpSpPr/>
          <p:nvPr/>
        </p:nvGrpSpPr>
        <p:grpSpPr>
          <a:xfrm>
            <a:off x="195435" y="377955"/>
            <a:ext cx="2003400" cy="587160"/>
            <a:chOff x="633585" y="3787905"/>
            <a:chExt cx="20034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C903-787C-5771-5B45-1CCB80A4495F}"/>
                    </a:ext>
                  </a:extLst>
                </p14:cNvPr>
                <p14:cNvContentPartPr/>
                <p14:nvPr/>
              </p14:nvContentPartPr>
              <p14:xfrm>
                <a:off x="633585" y="4039545"/>
                <a:ext cx="105480" cy="32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C903-787C-5771-5B45-1CCB80A449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585" y="4030545"/>
                  <a:ext cx="123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BADD39-5093-8588-75F3-9B320C2E1B13}"/>
                    </a:ext>
                  </a:extLst>
                </p14:cNvPr>
                <p14:cNvContentPartPr/>
                <p14:nvPr/>
              </p14:nvContentPartPr>
              <p14:xfrm>
                <a:off x="639705" y="3989505"/>
                <a:ext cx="303120" cy="38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BADD39-5093-8588-75F3-9B320C2E1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065" y="3980505"/>
                  <a:ext cx="320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79B82-946A-B91F-718A-343E9BA45704}"/>
                    </a:ext>
                  </a:extLst>
                </p14:cNvPr>
                <p14:cNvContentPartPr/>
                <p14:nvPr/>
              </p14:nvContentPartPr>
              <p14:xfrm>
                <a:off x="966945" y="4164465"/>
                <a:ext cx="25092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79B82-946A-B91F-718A-343E9BA457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305" y="4155825"/>
                  <a:ext cx="268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92C980-2442-9022-A1DB-FA687B9250DC}"/>
                    </a:ext>
                  </a:extLst>
                </p14:cNvPr>
                <p14:cNvContentPartPr/>
                <p14:nvPr/>
              </p14:nvContentPartPr>
              <p14:xfrm>
                <a:off x="1463385" y="3924705"/>
                <a:ext cx="115920" cy="33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92C980-2442-9022-A1DB-FA687B9250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4745" y="3915705"/>
                  <a:ext cx="133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0EC6EA-52F8-8377-52C6-5A1E9CEB9647}"/>
                    </a:ext>
                  </a:extLst>
                </p14:cNvPr>
                <p14:cNvContentPartPr/>
                <p14:nvPr/>
              </p14:nvContentPartPr>
              <p14:xfrm>
                <a:off x="1657785" y="3999945"/>
                <a:ext cx="308880" cy="21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0EC6EA-52F8-8377-52C6-5A1E9CEB9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8785" y="3991305"/>
                  <a:ext cx="326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AB7ECE-B484-E1D0-27C3-1727D5211A75}"/>
                    </a:ext>
                  </a:extLst>
                </p14:cNvPr>
                <p14:cNvContentPartPr/>
                <p14:nvPr/>
              </p14:nvContentPartPr>
              <p14:xfrm>
                <a:off x="1997985" y="4132065"/>
                <a:ext cx="95760" cy="18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AB7ECE-B484-E1D0-27C3-1727D5211A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9345" y="4123065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D6491E-15CC-7F0F-F7C7-8F9088A2DD42}"/>
                    </a:ext>
                  </a:extLst>
                </p14:cNvPr>
                <p14:cNvContentPartPr/>
                <p14:nvPr/>
              </p14:nvContentPartPr>
              <p14:xfrm>
                <a:off x="2260785" y="3988425"/>
                <a:ext cx="209160" cy="37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D6491E-15CC-7F0F-F7C7-8F9088A2DD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1785" y="3979785"/>
                  <a:ext cx="226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B41352-0701-2DD7-428C-24FAC8442BE6}"/>
                    </a:ext>
                  </a:extLst>
                </p14:cNvPr>
                <p14:cNvContentPartPr/>
                <p14:nvPr/>
              </p14:nvContentPartPr>
              <p14:xfrm>
                <a:off x="2447625" y="3787905"/>
                <a:ext cx="189360" cy="55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B41352-0701-2DD7-428C-24FAC8442B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8625" y="3778905"/>
                  <a:ext cx="207000" cy="57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B10668-0878-BC9D-B7E5-FEDAB7A88B19}"/>
              </a:ext>
            </a:extLst>
          </p:cNvPr>
          <p:cNvGrpSpPr/>
          <p:nvPr/>
        </p:nvGrpSpPr>
        <p:grpSpPr>
          <a:xfrm>
            <a:off x="5143275" y="1513395"/>
            <a:ext cx="3157920" cy="653040"/>
            <a:chOff x="5581425" y="4923345"/>
            <a:chExt cx="315792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26F92F-2051-8BCA-28D3-296F4B3E7823}"/>
                    </a:ext>
                  </a:extLst>
                </p14:cNvPr>
                <p14:cNvContentPartPr/>
                <p14:nvPr/>
              </p14:nvContentPartPr>
              <p14:xfrm>
                <a:off x="5581425" y="5150145"/>
                <a:ext cx="37800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26F92F-2051-8BCA-28D3-296F4B3E78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2785" y="5141145"/>
                  <a:ext cx="395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98FFE8-E6FD-5732-6C35-932E2A774E40}"/>
                    </a:ext>
                  </a:extLst>
                </p14:cNvPr>
                <p14:cNvContentPartPr/>
                <p14:nvPr/>
              </p14:nvContentPartPr>
              <p14:xfrm>
                <a:off x="5726505" y="5063025"/>
                <a:ext cx="41040" cy="21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98FFE8-E6FD-5732-6C35-932E2A774E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7505" y="5054385"/>
                  <a:ext cx="58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0532D-ADD5-9D88-4920-B32AAE15BD59}"/>
                    </a:ext>
                  </a:extLst>
                </p14:cNvPr>
                <p14:cNvContentPartPr/>
                <p14:nvPr/>
              </p14:nvContentPartPr>
              <p14:xfrm>
                <a:off x="6256065" y="4938105"/>
                <a:ext cx="118800" cy="37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0532D-ADD5-9D88-4920-B32AAE15BD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7425" y="4929105"/>
                  <a:ext cx="136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0B364F-C935-C03D-FF76-749189B773BE}"/>
                    </a:ext>
                  </a:extLst>
                </p14:cNvPr>
                <p14:cNvContentPartPr/>
                <p14:nvPr/>
              </p14:nvContentPartPr>
              <p14:xfrm>
                <a:off x="6571065" y="4962585"/>
                <a:ext cx="25560" cy="20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0B364F-C935-C03D-FF76-749189B773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2065" y="4953945"/>
                  <a:ext cx="43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0F14C0-14BB-93F6-AADC-C3139CF819F5}"/>
                    </a:ext>
                  </a:extLst>
                </p14:cNvPr>
                <p14:cNvContentPartPr/>
                <p14:nvPr/>
              </p14:nvContentPartPr>
              <p14:xfrm>
                <a:off x="6753225" y="5062665"/>
                <a:ext cx="25956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0F14C0-14BB-93F6-AADC-C3139CF819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44585" y="5053665"/>
                  <a:ext cx="277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1C9078-B6B5-577F-349F-931D29CE147E}"/>
                    </a:ext>
                  </a:extLst>
                </p14:cNvPr>
                <p14:cNvContentPartPr/>
                <p14:nvPr/>
              </p14:nvContentPartPr>
              <p14:xfrm>
                <a:off x="7013865" y="4952505"/>
                <a:ext cx="220320" cy="23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1C9078-B6B5-577F-349F-931D29CE14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5225" y="4943865"/>
                  <a:ext cx="237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3CAC98-BA1D-B355-7FFD-FA37164ECD3F}"/>
                    </a:ext>
                  </a:extLst>
                </p14:cNvPr>
                <p14:cNvContentPartPr/>
                <p14:nvPr/>
              </p14:nvContentPartPr>
              <p14:xfrm>
                <a:off x="7202865" y="5053305"/>
                <a:ext cx="301320" cy="29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3CAC98-BA1D-B355-7FFD-FA37164ECD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3865" y="5044305"/>
                  <a:ext cx="318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D0CEC4-4C40-31E7-05DE-2D0851260BD1}"/>
                    </a:ext>
                  </a:extLst>
                </p14:cNvPr>
                <p14:cNvContentPartPr/>
                <p14:nvPr/>
              </p14:nvContentPartPr>
              <p14:xfrm>
                <a:off x="7407345" y="5264625"/>
                <a:ext cx="277560" cy="19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D0CEC4-4C40-31E7-05DE-2D0851260B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8705" y="5255625"/>
                  <a:ext cx="295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499ECF-2FFE-9DEB-2F5C-434F8D8E0EEE}"/>
                    </a:ext>
                  </a:extLst>
                </p14:cNvPr>
                <p14:cNvContentPartPr/>
                <p14:nvPr/>
              </p14:nvContentPartPr>
              <p14:xfrm>
                <a:off x="7486545" y="4923345"/>
                <a:ext cx="432360" cy="59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499ECF-2FFE-9DEB-2F5C-434F8D8E0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7545" y="4914705"/>
                  <a:ext cx="4500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C1DD07-C69C-876A-D7A6-B30F4CBF872D}"/>
                    </a:ext>
                  </a:extLst>
                </p14:cNvPr>
                <p14:cNvContentPartPr/>
                <p14:nvPr/>
              </p14:nvContentPartPr>
              <p14:xfrm>
                <a:off x="8061825" y="5057625"/>
                <a:ext cx="207720" cy="255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C1DD07-C69C-876A-D7A6-B30F4CBF87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52825" y="5048985"/>
                  <a:ext cx="225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5ED331-88C2-5298-1DFA-E3058545E77D}"/>
                    </a:ext>
                  </a:extLst>
                </p14:cNvPr>
                <p14:cNvContentPartPr/>
                <p14:nvPr/>
              </p14:nvContentPartPr>
              <p14:xfrm>
                <a:off x="8108625" y="4972305"/>
                <a:ext cx="222840" cy="35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5ED331-88C2-5298-1DFA-E3058545E7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99625" y="4963305"/>
                  <a:ext cx="240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78F459-2E5F-58C0-F75D-A56E47656E00}"/>
                    </a:ext>
                  </a:extLst>
                </p14:cNvPr>
                <p14:cNvContentPartPr/>
                <p14:nvPr/>
              </p14:nvContentPartPr>
              <p14:xfrm>
                <a:off x="8341545" y="5119905"/>
                <a:ext cx="196560" cy="36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78F459-2E5F-58C0-F75D-A56E47656E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32545" y="5110905"/>
                  <a:ext cx="214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AB62F7-DC28-8A62-1136-4249EC211083}"/>
                    </a:ext>
                  </a:extLst>
                </p14:cNvPr>
                <p14:cNvContentPartPr/>
                <p14:nvPr/>
              </p14:nvContentPartPr>
              <p14:xfrm>
                <a:off x="8527665" y="5365785"/>
                <a:ext cx="211680" cy="21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AB62F7-DC28-8A62-1136-4249EC2110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18665" y="5357145"/>
                  <a:ext cx="22932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69AFEC-033D-89D8-9FDE-DCB018C7FD09}"/>
              </a:ext>
            </a:extLst>
          </p:cNvPr>
          <p:cNvGrpSpPr/>
          <p:nvPr/>
        </p:nvGrpSpPr>
        <p:grpSpPr>
          <a:xfrm>
            <a:off x="4549275" y="2545155"/>
            <a:ext cx="365760" cy="226080"/>
            <a:chOff x="4987425" y="5955105"/>
            <a:chExt cx="3657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ADE302-8262-CF5D-03BD-3203610D1668}"/>
                    </a:ext>
                  </a:extLst>
                </p14:cNvPr>
                <p14:cNvContentPartPr/>
                <p14:nvPr/>
              </p14:nvContentPartPr>
              <p14:xfrm>
                <a:off x="4987425" y="6060585"/>
                <a:ext cx="365760" cy="2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ADE302-8262-CF5D-03BD-3203610D16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78425" y="6051585"/>
                  <a:ext cx="383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8F6D3B-D1A5-678D-59BA-B10D3CC9DB32}"/>
                    </a:ext>
                  </a:extLst>
                </p14:cNvPr>
                <p14:cNvContentPartPr/>
                <p14:nvPr/>
              </p14:nvContentPartPr>
              <p14:xfrm>
                <a:off x="5176065" y="5955105"/>
                <a:ext cx="24120" cy="22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8F6D3B-D1A5-678D-59BA-B10D3CC9DB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7065" y="5946465"/>
                  <a:ext cx="417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D537A-A7C7-01E7-C036-50182CBC1611}"/>
              </a:ext>
            </a:extLst>
          </p:cNvPr>
          <p:cNvGrpSpPr/>
          <p:nvPr/>
        </p:nvGrpSpPr>
        <p:grpSpPr>
          <a:xfrm>
            <a:off x="2571435" y="350955"/>
            <a:ext cx="5149440" cy="914040"/>
            <a:chOff x="3009585" y="3760905"/>
            <a:chExt cx="514944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B2A259-75AB-098D-F9B9-EA04E424F4C8}"/>
                    </a:ext>
                  </a:extLst>
                </p14:cNvPr>
                <p14:cNvContentPartPr/>
                <p14:nvPr/>
              </p14:nvContentPartPr>
              <p14:xfrm>
                <a:off x="3013545" y="4043505"/>
                <a:ext cx="302760" cy="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B2A259-75AB-098D-F9B9-EA04E424F4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4545" y="4034505"/>
                  <a:ext cx="320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487519-8249-7EB0-B145-C270E52E9888}"/>
                    </a:ext>
                  </a:extLst>
                </p14:cNvPr>
                <p14:cNvContentPartPr/>
                <p14:nvPr/>
              </p14:nvContentPartPr>
              <p14:xfrm>
                <a:off x="3009585" y="4157265"/>
                <a:ext cx="273600" cy="1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487519-8249-7EB0-B145-C270E52E9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0945" y="4148625"/>
                  <a:ext cx="29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182D82-4D61-01BD-1BF7-090C98AF23E6}"/>
                    </a:ext>
                  </a:extLst>
                </p14:cNvPr>
                <p14:cNvContentPartPr/>
                <p14:nvPr/>
              </p14:nvContentPartPr>
              <p14:xfrm>
                <a:off x="3805185" y="3989865"/>
                <a:ext cx="51480" cy="24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182D82-4D61-01BD-1BF7-090C98AF23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6185" y="3981225"/>
                  <a:ext cx="69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52675-442D-8574-A3E5-A571E880E1A7}"/>
                    </a:ext>
                  </a:extLst>
                </p14:cNvPr>
                <p14:cNvContentPartPr/>
                <p14:nvPr/>
              </p14:nvContentPartPr>
              <p14:xfrm>
                <a:off x="4005705" y="4112265"/>
                <a:ext cx="159120" cy="1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52675-442D-8574-A3E5-A571E880E1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97065" y="4103265"/>
                  <a:ext cx="176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2FA39-F391-FD0C-81F2-39B3FD02B2C4}"/>
                    </a:ext>
                  </a:extLst>
                </p14:cNvPr>
                <p14:cNvContentPartPr/>
                <p14:nvPr/>
              </p14:nvContentPartPr>
              <p14:xfrm>
                <a:off x="4253745" y="3982305"/>
                <a:ext cx="353880" cy="18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2FA39-F391-FD0C-81F2-39B3FD02B2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4745" y="3973665"/>
                  <a:ext cx="371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0B3FD1-5E7D-39AE-0067-19AB542C6A04}"/>
                    </a:ext>
                  </a:extLst>
                </p14:cNvPr>
                <p14:cNvContentPartPr/>
                <p14:nvPr/>
              </p14:nvContentPartPr>
              <p14:xfrm>
                <a:off x="4392705" y="4146825"/>
                <a:ext cx="331920" cy="26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0B3FD1-5E7D-39AE-0067-19AB542C6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83705" y="4137825"/>
                  <a:ext cx="349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8EED98-2CE7-7A6D-D74C-A25C9D3581EE}"/>
                    </a:ext>
                  </a:extLst>
                </p14:cNvPr>
                <p14:cNvContentPartPr/>
                <p14:nvPr/>
              </p14:nvContentPartPr>
              <p14:xfrm>
                <a:off x="4601865" y="4352025"/>
                <a:ext cx="308520" cy="20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8EED98-2CE7-7A6D-D74C-A25C9D3581E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92865" y="4343025"/>
                  <a:ext cx="32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9F498D-2FDB-6500-CE0E-28D4E4C7CD5A}"/>
                    </a:ext>
                  </a:extLst>
                </p14:cNvPr>
                <p14:cNvContentPartPr/>
                <p14:nvPr/>
              </p14:nvContentPartPr>
              <p14:xfrm>
                <a:off x="3528705" y="3894825"/>
                <a:ext cx="240840" cy="78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9F498D-2FDB-6500-CE0E-28D4E4C7CD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0065" y="3886185"/>
                  <a:ext cx="25848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8E9DC5-2B23-A5A3-AD30-D2C2039B3994}"/>
                    </a:ext>
                  </a:extLst>
                </p14:cNvPr>
                <p14:cNvContentPartPr/>
                <p14:nvPr/>
              </p14:nvContentPartPr>
              <p14:xfrm>
                <a:off x="4817865" y="3795825"/>
                <a:ext cx="311760" cy="79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8E9DC5-2B23-A5A3-AD30-D2C2039B39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9225" y="3786825"/>
                  <a:ext cx="3294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46A1A0-C7C2-5625-789D-DE55A229DEAA}"/>
                    </a:ext>
                  </a:extLst>
                </p14:cNvPr>
                <p14:cNvContentPartPr/>
                <p14:nvPr/>
              </p14:nvContentPartPr>
              <p14:xfrm>
                <a:off x="5337345" y="3931185"/>
                <a:ext cx="104040" cy="54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46A1A0-C7C2-5625-789D-DE55A229DE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8345" y="3922185"/>
                  <a:ext cx="121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84279A-C427-8FBD-55C8-28582E02760D}"/>
                    </a:ext>
                  </a:extLst>
                </p14:cNvPr>
                <p14:cNvContentPartPr/>
                <p14:nvPr/>
              </p14:nvContentPartPr>
              <p14:xfrm>
                <a:off x="5593305" y="4011465"/>
                <a:ext cx="19080" cy="20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84279A-C427-8FBD-55C8-28582E0276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84665" y="4002465"/>
                  <a:ext cx="36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1B73CD-C4EF-76E1-D26F-3904D669808C}"/>
                    </a:ext>
                  </a:extLst>
                </p14:cNvPr>
                <p14:cNvContentPartPr/>
                <p14:nvPr/>
              </p14:nvContentPartPr>
              <p14:xfrm>
                <a:off x="5759625" y="4071585"/>
                <a:ext cx="51120" cy="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1B73CD-C4EF-76E1-D26F-3904D66980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0625" y="4062945"/>
                  <a:ext cx="68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5A2C3D-A5DF-C3E4-3C9E-8DD44F2143CF}"/>
                    </a:ext>
                  </a:extLst>
                </p14:cNvPr>
                <p14:cNvContentPartPr/>
                <p14:nvPr/>
              </p14:nvContentPartPr>
              <p14:xfrm>
                <a:off x="6085785" y="3973305"/>
                <a:ext cx="186840" cy="13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5A2C3D-A5DF-C3E4-3C9E-8DD44F2143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6785" y="3964305"/>
                  <a:ext cx="20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F0D59D-14BB-B02A-DA21-85ACB519D46F}"/>
                    </a:ext>
                  </a:extLst>
                </p14:cNvPr>
                <p14:cNvContentPartPr/>
                <p14:nvPr/>
              </p14:nvContentPartPr>
              <p14:xfrm>
                <a:off x="6086145" y="3898425"/>
                <a:ext cx="256680" cy="266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F0D59D-14BB-B02A-DA21-85ACB519D4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7505" y="3889785"/>
                  <a:ext cx="274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2B5D8C-BC90-D7B7-EBC2-4D5BD2C023B9}"/>
                    </a:ext>
                  </a:extLst>
                </p14:cNvPr>
                <p14:cNvContentPartPr/>
                <p14:nvPr/>
              </p14:nvContentPartPr>
              <p14:xfrm>
                <a:off x="6161025" y="4076265"/>
                <a:ext cx="329040" cy="27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2B5D8C-BC90-D7B7-EBC2-4D5BD2C023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2025" y="4067625"/>
                  <a:ext cx="346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F25EF0-19D8-F86A-04DB-B641B94EFB8A}"/>
                    </a:ext>
                  </a:extLst>
                </p14:cNvPr>
                <p14:cNvContentPartPr/>
                <p14:nvPr/>
              </p14:nvContentPartPr>
              <p14:xfrm>
                <a:off x="6362625" y="4323945"/>
                <a:ext cx="320760" cy="19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F25EF0-19D8-F86A-04DB-B641B94EFB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53625" y="4315305"/>
                  <a:ext cx="33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109520-F7FD-27C7-F8B0-02E1F8679416}"/>
                    </a:ext>
                  </a:extLst>
                </p14:cNvPr>
                <p14:cNvContentPartPr/>
                <p14:nvPr/>
              </p14:nvContentPartPr>
              <p14:xfrm>
                <a:off x="6468105" y="3849825"/>
                <a:ext cx="401760" cy="71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109520-F7FD-27C7-F8B0-02E1F86794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59465" y="3841185"/>
                  <a:ext cx="4194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BF73D8-41CF-B33B-6B22-A22DBB2035F0}"/>
                    </a:ext>
                  </a:extLst>
                </p14:cNvPr>
                <p14:cNvContentPartPr/>
                <p14:nvPr/>
              </p14:nvContentPartPr>
              <p14:xfrm>
                <a:off x="7127625" y="4034505"/>
                <a:ext cx="354600" cy="286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BF73D8-41CF-B33B-6B22-A22DBB2035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625" y="4025505"/>
                  <a:ext cx="372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795631-42C6-61EF-6B3C-1D5F0C0EF621}"/>
                    </a:ext>
                  </a:extLst>
                </p14:cNvPr>
                <p14:cNvContentPartPr/>
                <p14:nvPr/>
              </p14:nvContentPartPr>
              <p14:xfrm>
                <a:off x="7459545" y="4123785"/>
                <a:ext cx="256680" cy="23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795631-42C6-61EF-6B3C-1D5F0C0EF6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50545" y="4115145"/>
                  <a:ext cx="274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8150B4-907F-B25A-0E3B-B16E26BDFCB3}"/>
                    </a:ext>
                  </a:extLst>
                </p14:cNvPr>
                <p14:cNvContentPartPr/>
                <p14:nvPr/>
              </p14:nvContentPartPr>
              <p14:xfrm>
                <a:off x="7467465" y="4191105"/>
                <a:ext cx="248040" cy="21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8150B4-907F-B25A-0E3B-B16E26BDFC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8825" y="4182105"/>
                  <a:ext cx="265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EA0FD9-AE13-E9FA-56D7-D814AC300A5B}"/>
                    </a:ext>
                  </a:extLst>
                </p14:cNvPr>
                <p14:cNvContentPartPr/>
                <p14:nvPr/>
              </p14:nvContentPartPr>
              <p14:xfrm>
                <a:off x="7908105" y="4314945"/>
                <a:ext cx="18000" cy="23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EA0FD9-AE13-E9FA-56D7-D814AC300A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99105" y="4305945"/>
                  <a:ext cx="35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325EBB-D5CF-6787-E9BB-07B6AA20F76F}"/>
                    </a:ext>
                  </a:extLst>
                </p14:cNvPr>
                <p14:cNvContentPartPr/>
                <p14:nvPr/>
              </p14:nvContentPartPr>
              <p14:xfrm>
                <a:off x="6820905" y="3760905"/>
                <a:ext cx="1338120" cy="899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325EBB-D5CF-6787-E9BB-07B6AA20F7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905" y="3751905"/>
                  <a:ext cx="1355760" cy="9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55A4FA-F457-C5E4-AD64-F073228B3B7E}"/>
              </a:ext>
            </a:extLst>
          </p:cNvPr>
          <p:cNvGrpSpPr/>
          <p:nvPr/>
        </p:nvGrpSpPr>
        <p:grpSpPr>
          <a:xfrm>
            <a:off x="8741835" y="1400715"/>
            <a:ext cx="1210680" cy="588240"/>
            <a:chOff x="9179985" y="4810665"/>
            <a:chExt cx="121068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E75A22-A4A6-7E64-F076-E49FB41AE30F}"/>
                    </a:ext>
                  </a:extLst>
                </p14:cNvPr>
                <p14:cNvContentPartPr/>
                <p14:nvPr/>
              </p14:nvContentPartPr>
              <p14:xfrm>
                <a:off x="9179985" y="4810665"/>
                <a:ext cx="320040" cy="33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E75A22-A4A6-7E64-F076-E49FB41AE3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1345" y="4801665"/>
                  <a:ext cx="337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DC76DF-DAC5-57BC-DC70-8EB2330E8807}"/>
                    </a:ext>
                  </a:extLst>
                </p14:cNvPr>
                <p14:cNvContentPartPr/>
                <p14:nvPr/>
              </p14:nvContentPartPr>
              <p14:xfrm>
                <a:off x="9581745" y="4912905"/>
                <a:ext cx="298440" cy="24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DC76DF-DAC5-57BC-DC70-8EB2330E88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3105" y="4904265"/>
                  <a:ext cx="316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BDF62-7F3B-91CF-0D5D-FF28D76685BA}"/>
                    </a:ext>
                  </a:extLst>
                </p14:cNvPr>
                <p14:cNvContentPartPr/>
                <p14:nvPr/>
              </p14:nvContentPartPr>
              <p14:xfrm>
                <a:off x="9714945" y="4952505"/>
                <a:ext cx="675720" cy="28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BDF62-7F3B-91CF-0D5D-FF28D7668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05945" y="4943865"/>
                  <a:ext cx="693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FEB917-5769-C079-68CA-D71C21192F80}"/>
                    </a:ext>
                  </a:extLst>
                </p14:cNvPr>
                <p14:cNvContentPartPr/>
                <p14:nvPr/>
              </p14:nvContentPartPr>
              <p14:xfrm>
                <a:off x="9533505" y="5297385"/>
                <a:ext cx="649440" cy="10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FEB917-5769-C079-68CA-D71C21192F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24505" y="5288385"/>
                  <a:ext cx="6670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D5A198-3D2B-303F-6188-095005A82B5E}"/>
              </a:ext>
            </a:extLst>
          </p:cNvPr>
          <p:cNvGrpSpPr/>
          <p:nvPr/>
        </p:nvGrpSpPr>
        <p:grpSpPr>
          <a:xfrm>
            <a:off x="5240835" y="2423475"/>
            <a:ext cx="6391800" cy="855720"/>
            <a:chOff x="5678985" y="5833425"/>
            <a:chExt cx="6391800" cy="8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27E9F8-B0FB-764F-7F2B-87CDFBD3DFBD}"/>
                    </a:ext>
                  </a:extLst>
                </p14:cNvPr>
                <p14:cNvContentPartPr/>
                <p14:nvPr/>
              </p14:nvContentPartPr>
              <p14:xfrm>
                <a:off x="5678985" y="5920905"/>
                <a:ext cx="272880" cy="214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27E9F8-B0FB-764F-7F2B-87CDFBD3DF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70345" y="5912265"/>
                  <a:ext cx="290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FEBE55-D253-9F16-8F8A-D09D4B3C38C4}"/>
                    </a:ext>
                  </a:extLst>
                </p14:cNvPr>
                <p14:cNvContentPartPr/>
                <p14:nvPr/>
              </p14:nvContentPartPr>
              <p14:xfrm>
                <a:off x="5916945" y="6131505"/>
                <a:ext cx="315000" cy="18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FEBE55-D253-9F16-8F8A-D09D4B3C38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7945" y="6122505"/>
                  <a:ext cx="332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772850-7077-78FE-9E67-0343A23A380C}"/>
                    </a:ext>
                  </a:extLst>
                </p14:cNvPr>
                <p14:cNvContentPartPr/>
                <p14:nvPr/>
              </p14:nvContentPartPr>
              <p14:xfrm>
                <a:off x="6107385" y="5947545"/>
                <a:ext cx="655200" cy="57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772850-7077-78FE-9E67-0343A23A38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98745" y="5938905"/>
                  <a:ext cx="6728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C66E7C-1179-E679-2FBF-67EDA0257693}"/>
                    </a:ext>
                  </a:extLst>
                </p14:cNvPr>
                <p14:cNvContentPartPr/>
                <p14:nvPr/>
              </p14:nvContentPartPr>
              <p14:xfrm>
                <a:off x="7007745" y="5974905"/>
                <a:ext cx="34560" cy="27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C66E7C-1179-E679-2FBF-67EDA0257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98745" y="5965905"/>
                  <a:ext cx="52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4AACD8-DF35-5C34-CB7B-CD9FE0652234}"/>
                    </a:ext>
                  </a:extLst>
                </p14:cNvPr>
                <p14:cNvContentPartPr/>
                <p14:nvPr/>
              </p14:nvContentPartPr>
              <p14:xfrm>
                <a:off x="7234545" y="5946825"/>
                <a:ext cx="570240" cy="25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4AACD8-DF35-5C34-CB7B-CD9FE06522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25905" y="5938185"/>
                  <a:ext cx="587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E96088-625B-2DED-D3BE-7D3AD6C5ED98}"/>
                    </a:ext>
                  </a:extLst>
                </p14:cNvPr>
                <p14:cNvContentPartPr/>
                <p14:nvPr/>
              </p14:nvContentPartPr>
              <p14:xfrm>
                <a:off x="7801185" y="6136185"/>
                <a:ext cx="203400" cy="33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E96088-625B-2DED-D3BE-7D3AD6C5ED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92185" y="6127185"/>
                  <a:ext cx="221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7DE01C-D2BD-CBA9-7FD7-5314AFB5B442}"/>
                    </a:ext>
                  </a:extLst>
                </p14:cNvPr>
                <p14:cNvContentPartPr/>
                <p14:nvPr/>
              </p14:nvContentPartPr>
              <p14:xfrm>
                <a:off x="8035905" y="6023145"/>
                <a:ext cx="495720" cy="48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7DE01C-D2BD-CBA9-7FD7-5314AFB5B4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27265" y="6014505"/>
                  <a:ext cx="5133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6C7A01-6594-E381-61AA-76506106735A}"/>
                    </a:ext>
                  </a:extLst>
                </p14:cNvPr>
                <p14:cNvContentPartPr/>
                <p14:nvPr/>
              </p14:nvContentPartPr>
              <p14:xfrm>
                <a:off x="8787225" y="5876985"/>
                <a:ext cx="222480" cy="32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6C7A01-6594-E381-61AA-7650610673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78225" y="5868345"/>
                  <a:ext cx="240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9A37DD-3EBB-7917-5238-5CCBEF7B7156}"/>
                    </a:ext>
                  </a:extLst>
                </p14:cNvPr>
                <p14:cNvContentPartPr/>
                <p14:nvPr/>
              </p14:nvContentPartPr>
              <p14:xfrm>
                <a:off x="9105825" y="6002265"/>
                <a:ext cx="143640" cy="21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9A37DD-3EBB-7917-5238-5CCBEF7B71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97185" y="5993625"/>
                  <a:ext cx="161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AC635B-69E6-415F-BF95-A0B3796F277F}"/>
                    </a:ext>
                  </a:extLst>
                </p14:cNvPr>
                <p14:cNvContentPartPr/>
                <p14:nvPr/>
              </p14:nvContentPartPr>
              <p14:xfrm>
                <a:off x="9372585" y="6081825"/>
                <a:ext cx="206280" cy="213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AC635B-69E6-415F-BF95-A0B3796F27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63585" y="6072825"/>
                  <a:ext cx="223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998323-60BD-CD68-099B-BCB5464A0C5A}"/>
                    </a:ext>
                  </a:extLst>
                </p14:cNvPr>
                <p14:cNvContentPartPr/>
                <p14:nvPr/>
              </p14:nvContentPartPr>
              <p14:xfrm>
                <a:off x="9075225" y="6006585"/>
                <a:ext cx="161640" cy="23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998323-60BD-CD68-099B-BCB5464A0C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66225" y="5997945"/>
                  <a:ext cx="179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0A8DFB-D460-2CC9-800E-D9918B9E13EE}"/>
                    </a:ext>
                  </a:extLst>
                </p14:cNvPr>
                <p14:cNvContentPartPr/>
                <p14:nvPr/>
              </p14:nvContentPartPr>
              <p14:xfrm>
                <a:off x="9166305" y="6062745"/>
                <a:ext cx="96840" cy="128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0A8DFB-D460-2CC9-800E-D9918B9E13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57305" y="6054105"/>
                  <a:ext cx="114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314A21-E1AB-5BE6-7616-B1ABB289959E}"/>
                    </a:ext>
                  </a:extLst>
                </p14:cNvPr>
                <p14:cNvContentPartPr/>
                <p14:nvPr/>
              </p14:nvContentPartPr>
              <p14:xfrm>
                <a:off x="9958305" y="6044385"/>
                <a:ext cx="29520" cy="15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314A21-E1AB-5BE6-7616-B1ABB28995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49665" y="6035385"/>
                  <a:ext cx="47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64A473-DCE7-B73E-50A5-50CDD31958DC}"/>
                    </a:ext>
                  </a:extLst>
                </p14:cNvPr>
                <p14:cNvContentPartPr/>
                <p14:nvPr/>
              </p14:nvContentPartPr>
              <p14:xfrm>
                <a:off x="9822585" y="6114225"/>
                <a:ext cx="347400" cy="2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64A473-DCE7-B73E-50A5-50CDD31958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13585" y="6105585"/>
                  <a:ext cx="365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1BCFEA-61DB-E81A-235B-D583DD6B99E1}"/>
                    </a:ext>
                  </a:extLst>
                </p14:cNvPr>
                <p14:cNvContentPartPr/>
                <p14:nvPr/>
              </p14:nvContentPartPr>
              <p14:xfrm>
                <a:off x="10357545" y="5864385"/>
                <a:ext cx="444240" cy="19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1BCFEA-61DB-E81A-235B-D583DD6B99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48905" y="5855745"/>
                  <a:ext cx="461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3B1AAB-788E-C744-140A-EC36A1005CDE}"/>
                    </a:ext>
                  </a:extLst>
                </p14:cNvPr>
                <p14:cNvContentPartPr/>
                <p14:nvPr/>
              </p14:nvContentPartPr>
              <p14:xfrm>
                <a:off x="10430265" y="6151665"/>
                <a:ext cx="351720" cy="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3B1AAB-788E-C744-140A-EC36A1005C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21625" y="6142665"/>
                  <a:ext cx="36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6B797B-5DA0-0CE7-492D-966BBE0BC3A8}"/>
                    </a:ext>
                  </a:extLst>
                </p14:cNvPr>
                <p14:cNvContentPartPr/>
                <p14:nvPr/>
              </p14:nvContentPartPr>
              <p14:xfrm>
                <a:off x="10506945" y="6254265"/>
                <a:ext cx="280440" cy="217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6B797B-5DA0-0CE7-492D-966BBE0BC3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97945" y="6245625"/>
                  <a:ext cx="298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382BF8-CA38-A26C-F2F9-0B9FF8F38FD8}"/>
                    </a:ext>
                  </a:extLst>
                </p14:cNvPr>
                <p14:cNvContentPartPr/>
                <p14:nvPr/>
              </p14:nvContentPartPr>
              <p14:xfrm>
                <a:off x="11054505" y="5867625"/>
                <a:ext cx="330480" cy="43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382BF8-CA38-A26C-F2F9-0B9FF8F38F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45505" y="5858985"/>
                  <a:ext cx="348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AB10C5-FB2A-21A7-B5CF-A059456495B9}"/>
                    </a:ext>
                  </a:extLst>
                </p14:cNvPr>
                <p14:cNvContentPartPr/>
                <p14:nvPr/>
              </p14:nvContentPartPr>
              <p14:xfrm>
                <a:off x="11240265" y="6385665"/>
                <a:ext cx="182520" cy="8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AB10C5-FB2A-21A7-B5CF-A059456495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1265" y="6376665"/>
                  <a:ext cx="200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16C153-E6EE-BDCC-00FA-C8CD50E93B34}"/>
                    </a:ext>
                  </a:extLst>
                </p14:cNvPr>
                <p14:cNvContentPartPr/>
                <p14:nvPr/>
              </p14:nvContentPartPr>
              <p14:xfrm>
                <a:off x="11553105" y="5833425"/>
                <a:ext cx="189360" cy="27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16C153-E6EE-BDCC-00FA-C8CD50E93B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44465" y="5824785"/>
                  <a:ext cx="207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56A6E1-3636-7059-7168-32AC5EBB0F9C}"/>
                    </a:ext>
                  </a:extLst>
                </p14:cNvPr>
                <p14:cNvContentPartPr/>
                <p14:nvPr/>
              </p14:nvContentPartPr>
              <p14:xfrm>
                <a:off x="11822745" y="5916225"/>
                <a:ext cx="115560" cy="23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56A6E1-3636-7059-7168-32AC5EBB0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13745" y="590722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B393A8-AC35-1D2B-0D7E-3E0A122A7AA4}"/>
                    </a:ext>
                  </a:extLst>
                </p14:cNvPr>
                <p14:cNvContentPartPr/>
                <p14:nvPr/>
              </p14:nvContentPartPr>
              <p14:xfrm>
                <a:off x="11826345" y="5946825"/>
                <a:ext cx="142200" cy="21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B393A8-AC35-1D2B-0D7E-3E0A122A7A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817345" y="5938185"/>
                  <a:ext cx="159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C9EF74-FFDC-D2F8-4AB4-91948B748991}"/>
                    </a:ext>
                  </a:extLst>
                </p14:cNvPr>
                <p14:cNvContentPartPr/>
                <p14:nvPr/>
              </p14:nvContentPartPr>
              <p14:xfrm>
                <a:off x="11939745" y="6150945"/>
                <a:ext cx="131040" cy="32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C9EF74-FFDC-D2F8-4AB4-91948B7489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931105" y="6141945"/>
                  <a:ext cx="14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68FC8C-D52D-D917-A818-B06B299F83A6}"/>
                    </a:ext>
                  </a:extLst>
                </p14:cNvPr>
                <p14:cNvContentPartPr/>
                <p14:nvPr/>
              </p14:nvContentPartPr>
              <p14:xfrm>
                <a:off x="9068745" y="6374865"/>
                <a:ext cx="192960" cy="3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68FC8C-D52D-D917-A818-B06B299F83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59745" y="6366225"/>
                  <a:ext cx="21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1D5F57-1A2F-9513-A080-02A9801FB74B}"/>
                    </a:ext>
                  </a:extLst>
                </p14:cNvPr>
                <p14:cNvContentPartPr/>
                <p14:nvPr/>
              </p14:nvContentPartPr>
              <p14:xfrm>
                <a:off x="11556345" y="6606705"/>
                <a:ext cx="485280" cy="82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1D5F57-1A2F-9513-A080-02A9801FB7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7705" y="6598065"/>
                  <a:ext cx="5029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66F3D6-5B9F-AD83-DE1C-19A21CA46E9F}"/>
              </a:ext>
            </a:extLst>
          </p:cNvPr>
          <p:cNvGrpSpPr/>
          <p:nvPr/>
        </p:nvGrpSpPr>
        <p:grpSpPr>
          <a:xfrm>
            <a:off x="2508825" y="1808265"/>
            <a:ext cx="1359000" cy="790920"/>
            <a:chOff x="2508825" y="1808265"/>
            <a:chExt cx="135900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559AA1-64ED-AF36-F96F-F0F16D25F5AF}"/>
                    </a:ext>
                  </a:extLst>
                </p14:cNvPr>
                <p14:cNvContentPartPr/>
                <p14:nvPr/>
              </p14:nvContentPartPr>
              <p14:xfrm>
                <a:off x="2508825" y="1896465"/>
                <a:ext cx="1156680" cy="70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559AA1-64ED-AF36-F96F-F0F16D25F5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00185" y="1887825"/>
                  <a:ext cx="1174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B40014-569D-8E53-2E94-B3AB8DD316FE}"/>
                    </a:ext>
                  </a:extLst>
                </p14:cNvPr>
                <p14:cNvContentPartPr/>
                <p14:nvPr/>
              </p14:nvContentPartPr>
              <p14:xfrm>
                <a:off x="3613305" y="1808265"/>
                <a:ext cx="254520" cy="23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B40014-569D-8E53-2E94-B3AB8DD316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4305" y="1799265"/>
                  <a:ext cx="2721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B8F66B-641B-E714-C4F6-17001C34B593}"/>
              </a:ext>
            </a:extLst>
          </p:cNvPr>
          <p:cNvGrpSpPr/>
          <p:nvPr/>
        </p:nvGrpSpPr>
        <p:grpSpPr>
          <a:xfrm>
            <a:off x="323625" y="3422145"/>
            <a:ext cx="1939320" cy="1222920"/>
            <a:chOff x="323625" y="3422145"/>
            <a:chExt cx="1939320" cy="12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9F1FF5-1C0E-ABD1-3B34-CE5EE2C92447}"/>
                    </a:ext>
                  </a:extLst>
                </p14:cNvPr>
                <p14:cNvContentPartPr/>
                <p14:nvPr/>
              </p14:nvContentPartPr>
              <p14:xfrm>
                <a:off x="323625" y="3614385"/>
                <a:ext cx="159840" cy="267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9F1FF5-1C0E-ABD1-3B34-CE5EE2C924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4985" y="3605745"/>
                  <a:ext cx="177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113DD9-900B-6B11-1E86-1BC891149F59}"/>
                    </a:ext>
                  </a:extLst>
                </p14:cNvPr>
                <p14:cNvContentPartPr/>
                <p14:nvPr/>
              </p14:nvContentPartPr>
              <p14:xfrm>
                <a:off x="333345" y="3544545"/>
                <a:ext cx="358200" cy="306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113DD9-900B-6B11-1E86-1BC891149F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4345" y="3535545"/>
                  <a:ext cx="375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E5FBE4-41F0-421A-0F7B-6F4FA0A0CAD5}"/>
                    </a:ext>
                  </a:extLst>
                </p14:cNvPr>
                <p14:cNvContentPartPr/>
                <p14:nvPr/>
              </p14:nvContentPartPr>
              <p14:xfrm>
                <a:off x="756345" y="3718785"/>
                <a:ext cx="216360" cy="15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E5FBE4-41F0-421A-0F7B-6F4FA0A0CA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7705" y="3709785"/>
                  <a:ext cx="234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0B15F9-016F-EF31-A793-7B4A30FC792B}"/>
                    </a:ext>
                  </a:extLst>
                </p14:cNvPr>
                <p14:cNvContentPartPr/>
                <p14:nvPr/>
              </p14:nvContentPartPr>
              <p14:xfrm>
                <a:off x="1119585" y="3451305"/>
                <a:ext cx="148320" cy="337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0B15F9-016F-EF31-A793-7B4A30FC79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585" y="3442665"/>
                  <a:ext cx="165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CFFF6A-B4CB-53C8-7C89-B0E5A6E0D26F}"/>
                    </a:ext>
                  </a:extLst>
                </p14:cNvPr>
                <p14:cNvContentPartPr/>
                <p14:nvPr/>
              </p14:nvContentPartPr>
              <p14:xfrm>
                <a:off x="1371585" y="3534825"/>
                <a:ext cx="143280" cy="194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CFFF6A-B4CB-53C8-7C89-B0E5A6E0D2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62945" y="3526185"/>
                  <a:ext cx="160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2B8BB1-D64A-A6EF-51FC-1FB5C5675A0E}"/>
                    </a:ext>
                  </a:extLst>
                </p14:cNvPr>
                <p14:cNvContentPartPr/>
                <p14:nvPr/>
              </p14:nvContentPartPr>
              <p14:xfrm>
                <a:off x="1637625" y="3633105"/>
                <a:ext cx="86040" cy="12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2B8BB1-D64A-A6EF-51FC-1FB5C5675A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28625" y="3624105"/>
                  <a:ext cx="103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FC1E832-9DD8-6925-1EE0-7D08AF4EAD4E}"/>
                    </a:ext>
                  </a:extLst>
                </p14:cNvPr>
                <p14:cNvContentPartPr/>
                <p14:nvPr/>
              </p14:nvContentPartPr>
              <p14:xfrm>
                <a:off x="1838505" y="3558945"/>
                <a:ext cx="157680" cy="30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FC1E832-9DD8-6925-1EE0-7D08AF4EAD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9505" y="3549945"/>
                  <a:ext cx="175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CDDF88-4033-A25D-FCEA-BF82F39D6663}"/>
                    </a:ext>
                  </a:extLst>
                </p14:cNvPr>
                <p14:cNvContentPartPr/>
                <p14:nvPr/>
              </p14:nvContentPartPr>
              <p14:xfrm>
                <a:off x="2120385" y="3422145"/>
                <a:ext cx="142560" cy="39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CDDF88-4033-A25D-FCEA-BF82F39D66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11745" y="3413505"/>
                  <a:ext cx="160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BF9F0D-6F2C-B846-F1A1-69A099C661ED}"/>
                    </a:ext>
                  </a:extLst>
                </p14:cNvPr>
                <p14:cNvContentPartPr/>
                <p14:nvPr/>
              </p14:nvContentPartPr>
              <p14:xfrm>
                <a:off x="342345" y="4187865"/>
                <a:ext cx="230400" cy="316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BF9F0D-6F2C-B846-F1A1-69A099C661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3345" y="4179225"/>
                  <a:ext cx="248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C17AE3-0E83-F352-97F8-AEC68FE9FE01}"/>
                    </a:ext>
                  </a:extLst>
                </p14:cNvPr>
                <p14:cNvContentPartPr/>
                <p14:nvPr/>
              </p14:nvContentPartPr>
              <p14:xfrm>
                <a:off x="698025" y="4367865"/>
                <a:ext cx="204120" cy="27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C17AE3-0E83-F352-97F8-AEC68FE9FE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9385" y="4358865"/>
                  <a:ext cx="221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48E6B22-5FC7-E27C-1872-1091BF2D0E14}"/>
                    </a:ext>
                  </a:extLst>
                </p14:cNvPr>
                <p14:cNvContentPartPr/>
                <p14:nvPr/>
              </p14:nvContentPartPr>
              <p14:xfrm>
                <a:off x="1124625" y="4124865"/>
                <a:ext cx="147240" cy="329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48E6B22-5FC7-E27C-1872-1091BF2D0E1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5625" y="4115865"/>
                  <a:ext cx="164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67E88D-7B9B-4966-BE7C-7D8B59524CA8}"/>
                    </a:ext>
                  </a:extLst>
                </p14:cNvPr>
                <p14:cNvContentPartPr/>
                <p14:nvPr/>
              </p14:nvContentPartPr>
              <p14:xfrm>
                <a:off x="1391745" y="4200465"/>
                <a:ext cx="92160" cy="12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67E88D-7B9B-4966-BE7C-7D8B59524C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83105" y="4191825"/>
                  <a:ext cx="109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B48B62-04FD-E938-4FAD-03E6AB32C042}"/>
                    </a:ext>
                  </a:extLst>
                </p14:cNvPr>
                <p14:cNvContentPartPr/>
                <p14:nvPr/>
              </p14:nvContentPartPr>
              <p14:xfrm>
                <a:off x="1265385" y="4136025"/>
                <a:ext cx="252000" cy="23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B48B62-04FD-E938-4FAD-03E6AB32C0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56745" y="4127385"/>
                  <a:ext cx="269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9CC0AF-7CD1-CD19-8004-39392635792B}"/>
                    </a:ext>
                  </a:extLst>
                </p14:cNvPr>
                <p14:cNvContentPartPr/>
                <p14:nvPr/>
              </p14:nvContentPartPr>
              <p14:xfrm>
                <a:off x="1603065" y="4251225"/>
                <a:ext cx="86400" cy="152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9CC0AF-7CD1-CD19-8004-39392635792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94425" y="4242585"/>
                  <a:ext cx="10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F9DBA2-2586-3082-8E97-832B10FDF47C}"/>
                    </a:ext>
                  </a:extLst>
                </p14:cNvPr>
                <p14:cNvContentPartPr/>
                <p14:nvPr/>
              </p14:nvContentPartPr>
              <p14:xfrm>
                <a:off x="1846425" y="4147905"/>
                <a:ext cx="125640" cy="302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F9DBA2-2586-3082-8E97-832B10FDF4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37425" y="4138905"/>
                  <a:ext cx="143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F1AD24D-ACC0-679E-EA40-6C0D27FCB7F0}"/>
                    </a:ext>
                  </a:extLst>
                </p14:cNvPr>
                <p14:cNvContentPartPr/>
                <p14:nvPr/>
              </p14:nvContentPartPr>
              <p14:xfrm>
                <a:off x="2057745" y="4026225"/>
                <a:ext cx="183960" cy="453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1AD24D-ACC0-679E-EA40-6C0D27FCB7F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49105" y="4017225"/>
                  <a:ext cx="20160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6C8AC7-790C-259F-9EAB-450B3D146DA7}"/>
              </a:ext>
            </a:extLst>
          </p:cNvPr>
          <p:cNvGrpSpPr/>
          <p:nvPr/>
        </p:nvGrpSpPr>
        <p:grpSpPr>
          <a:xfrm>
            <a:off x="2294985" y="3077265"/>
            <a:ext cx="868680" cy="1320480"/>
            <a:chOff x="2294985" y="3077265"/>
            <a:chExt cx="868680" cy="13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42FA23-74D2-F593-F2C2-7A29FAA2F793}"/>
                    </a:ext>
                  </a:extLst>
                </p14:cNvPr>
                <p14:cNvContentPartPr/>
                <p14:nvPr/>
              </p14:nvContentPartPr>
              <p14:xfrm>
                <a:off x="2294985" y="3077265"/>
                <a:ext cx="393120" cy="1320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42FA23-74D2-F593-F2C2-7A29FAA2F7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85985" y="3068625"/>
                  <a:ext cx="41076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9EC928-5BA2-77E6-A71B-2BE462E47F37}"/>
                    </a:ext>
                  </a:extLst>
                </p14:cNvPr>
                <p14:cNvContentPartPr/>
                <p14:nvPr/>
              </p14:nvContentPartPr>
              <p14:xfrm>
                <a:off x="2698545" y="3785025"/>
                <a:ext cx="320400" cy="23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9EC928-5BA2-77E6-A71B-2BE462E47F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89545" y="3776385"/>
                  <a:ext cx="338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37F0A6-EE01-F089-E724-AF33FF592203}"/>
                    </a:ext>
                  </a:extLst>
                </p14:cNvPr>
                <p14:cNvContentPartPr/>
                <p14:nvPr/>
              </p14:nvContentPartPr>
              <p14:xfrm>
                <a:off x="2978265" y="3862425"/>
                <a:ext cx="185400" cy="210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37F0A6-EE01-F089-E724-AF33FF5922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69625" y="3853425"/>
                  <a:ext cx="2030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3ED0EEE-FCD6-6014-7FF5-F8CD700FFE1C}"/>
              </a:ext>
            </a:extLst>
          </p:cNvPr>
          <p:cNvGrpSpPr/>
          <p:nvPr/>
        </p:nvGrpSpPr>
        <p:grpSpPr>
          <a:xfrm>
            <a:off x="400665" y="5047185"/>
            <a:ext cx="798480" cy="371520"/>
            <a:chOff x="400665" y="5047185"/>
            <a:chExt cx="79848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F4508D-96B4-C9AD-ED87-C794B8BBD044}"/>
                    </a:ext>
                  </a:extLst>
                </p14:cNvPr>
                <p14:cNvContentPartPr/>
                <p14:nvPr/>
              </p14:nvContentPartPr>
              <p14:xfrm>
                <a:off x="400665" y="5047185"/>
                <a:ext cx="302400" cy="358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F4508D-96B4-C9AD-ED87-C794B8BBD04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1665" y="5038185"/>
                  <a:ext cx="320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F1A115-7C75-62D0-10E4-242CBABDB02B}"/>
                    </a:ext>
                  </a:extLst>
                </p14:cNvPr>
                <p14:cNvContentPartPr/>
                <p14:nvPr/>
              </p14:nvContentPartPr>
              <p14:xfrm>
                <a:off x="748785" y="5237625"/>
                <a:ext cx="190080" cy="106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F1A115-7C75-62D0-10E4-242CBABDB0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0145" y="5228985"/>
                  <a:ext cx="207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DABFB0C-9A0C-0354-BC55-8EC3F8455712}"/>
                    </a:ext>
                  </a:extLst>
                </p14:cNvPr>
                <p14:cNvContentPartPr/>
                <p14:nvPr/>
              </p14:nvContentPartPr>
              <p14:xfrm>
                <a:off x="767865" y="5208465"/>
                <a:ext cx="185400" cy="17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DABFB0C-9A0C-0354-BC55-8EC3F84557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8865" y="5199465"/>
                  <a:ext cx="203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E9FB56-5B55-B6CD-161A-389D1F99E7BB}"/>
                    </a:ext>
                  </a:extLst>
                </p14:cNvPr>
                <p14:cNvContentPartPr/>
                <p14:nvPr/>
              </p14:nvContentPartPr>
              <p14:xfrm>
                <a:off x="1061265" y="5212065"/>
                <a:ext cx="122040" cy="123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E9FB56-5B55-B6CD-161A-389D1F99E7B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2625" y="5203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D16698-412D-29D4-B3B7-BC365D6EE521}"/>
                    </a:ext>
                  </a:extLst>
                </p14:cNvPr>
                <p14:cNvContentPartPr/>
                <p14:nvPr/>
              </p14:nvContentPartPr>
              <p14:xfrm>
                <a:off x="1014465" y="5224305"/>
                <a:ext cx="184680" cy="19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D16698-412D-29D4-B3B7-BC365D6EE5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5465" y="5215305"/>
                  <a:ext cx="2023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817FCD-DD7F-5743-0A1C-50B7FA41261B}"/>
              </a:ext>
            </a:extLst>
          </p:cNvPr>
          <p:cNvGrpSpPr/>
          <p:nvPr/>
        </p:nvGrpSpPr>
        <p:grpSpPr>
          <a:xfrm>
            <a:off x="1482105" y="4922265"/>
            <a:ext cx="1051200" cy="1036080"/>
            <a:chOff x="1482105" y="4922265"/>
            <a:chExt cx="1051200" cy="10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084E4-5F14-3A6A-32F0-FA27D35A5792}"/>
                    </a:ext>
                  </a:extLst>
                </p14:cNvPr>
                <p14:cNvContentPartPr/>
                <p14:nvPr/>
              </p14:nvContentPartPr>
              <p14:xfrm>
                <a:off x="1482105" y="5141865"/>
                <a:ext cx="185400" cy="155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084E4-5F14-3A6A-32F0-FA27D35A579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73105" y="5132865"/>
                  <a:ext cx="203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874EF5-D190-9D73-FD7A-91061CE481ED}"/>
                    </a:ext>
                  </a:extLst>
                </p14:cNvPr>
                <p14:cNvContentPartPr/>
                <p14:nvPr/>
              </p14:nvContentPartPr>
              <p14:xfrm>
                <a:off x="1965225" y="4922265"/>
                <a:ext cx="296640" cy="389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874EF5-D190-9D73-FD7A-91061CE481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56585" y="4913625"/>
                  <a:ext cx="314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C35C28D-2236-AEA6-CED1-1CC46AC787F8}"/>
                    </a:ext>
                  </a:extLst>
                </p14:cNvPr>
                <p14:cNvContentPartPr/>
                <p14:nvPr/>
              </p14:nvContentPartPr>
              <p14:xfrm>
                <a:off x="2295705" y="5083185"/>
                <a:ext cx="187560" cy="214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C35C28D-2236-AEA6-CED1-1CC46AC787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86705" y="5074185"/>
                  <a:ext cx="205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DA483F-64E2-4C73-DD7A-2D386AE14CEA}"/>
                    </a:ext>
                  </a:extLst>
                </p14:cNvPr>
                <p14:cNvContentPartPr/>
                <p14:nvPr/>
              </p14:nvContentPartPr>
              <p14:xfrm>
                <a:off x="1942185" y="5430945"/>
                <a:ext cx="483480" cy="1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DA483F-64E2-4C73-DD7A-2D386AE14C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33545" y="5421945"/>
                  <a:ext cx="501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D266E76-5930-4D95-91E3-0B9BC6B2F17B}"/>
                    </a:ext>
                  </a:extLst>
                </p14:cNvPr>
                <p14:cNvContentPartPr/>
                <p14:nvPr/>
              </p14:nvContentPartPr>
              <p14:xfrm>
                <a:off x="1831665" y="5588265"/>
                <a:ext cx="315000" cy="352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D266E76-5930-4D95-91E3-0B9BC6B2F1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23025" y="5579265"/>
                  <a:ext cx="3326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9BC33F-C3C1-52EA-2F12-49AB7030F3D5}"/>
                    </a:ext>
                  </a:extLst>
                </p14:cNvPr>
                <p14:cNvContentPartPr/>
                <p14:nvPr/>
              </p14:nvContentPartPr>
              <p14:xfrm>
                <a:off x="2263305" y="5666745"/>
                <a:ext cx="270000" cy="17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9BC33F-C3C1-52EA-2F12-49AB7030F3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54665" y="5657745"/>
                  <a:ext cx="287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43CA9EE-7470-ED58-8DCA-EB48BFB2AAB9}"/>
                    </a:ext>
                  </a:extLst>
                </p14:cNvPr>
                <p14:cNvContentPartPr/>
                <p14:nvPr/>
              </p14:nvContentPartPr>
              <p14:xfrm>
                <a:off x="2251065" y="5676825"/>
                <a:ext cx="253440" cy="281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43CA9EE-7470-ED58-8DCA-EB48BFB2AA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42425" y="5668185"/>
                  <a:ext cx="27108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48E3C23-672C-EBC9-67B7-35DA9EADCBB6}"/>
                  </a:ext>
                </a:extLst>
              </p14:cNvPr>
              <p14:cNvContentPartPr/>
              <p14:nvPr/>
            </p14:nvContentPartPr>
            <p14:xfrm>
              <a:off x="2809785" y="189705"/>
              <a:ext cx="515880" cy="2747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48E3C23-672C-EBC9-67B7-35DA9EADCBB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801145" y="180705"/>
                <a:ext cx="533520" cy="27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2EF48A-8875-8B95-9E7F-14A6951C16A2}"/>
                  </a:ext>
                </a:extLst>
              </p14:cNvPr>
              <p14:cNvContentPartPr/>
              <p14:nvPr/>
            </p14:nvContentPartPr>
            <p14:xfrm>
              <a:off x="11080785" y="365025"/>
              <a:ext cx="972360" cy="3011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2EF48A-8875-8B95-9E7F-14A6951C16A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71785" y="356385"/>
                <a:ext cx="990000" cy="30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68A9252-B614-B55A-0B77-75BDAEC812AA}"/>
              </a:ext>
            </a:extLst>
          </p:cNvPr>
          <p:cNvGrpSpPr/>
          <p:nvPr/>
        </p:nvGrpSpPr>
        <p:grpSpPr>
          <a:xfrm>
            <a:off x="5589705" y="336225"/>
            <a:ext cx="4467960" cy="1853640"/>
            <a:chOff x="5589705" y="336225"/>
            <a:chExt cx="4467960" cy="18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539030B-AC1D-B112-8B43-2920F0442172}"/>
                    </a:ext>
                  </a:extLst>
                </p14:cNvPr>
                <p14:cNvContentPartPr/>
                <p14:nvPr/>
              </p14:nvContentPartPr>
              <p14:xfrm>
                <a:off x="5589705" y="499665"/>
                <a:ext cx="319680" cy="348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539030B-AC1D-B112-8B43-2920F04421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81065" y="491025"/>
                  <a:ext cx="337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930CB83-CE47-76DE-2E2D-5EDE0B1C744A}"/>
                    </a:ext>
                  </a:extLst>
                </p14:cNvPr>
                <p14:cNvContentPartPr/>
                <p14:nvPr/>
              </p14:nvContentPartPr>
              <p14:xfrm>
                <a:off x="6396105" y="336225"/>
                <a:ext cx="1299960" cy="945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930CB83-CE47-76DE-2E2D-5EDE0B1C744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87465" y="327585"/>
                  <a:ext cx="1317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42607F-2CA0-6D08-DE9F-EAD3152C02AE}"/>
                    </a:ext>
                  </a:extLst>
                </p14:cNvPr>
                <p14:cNvContentPartPr/>
                <p14:nvPr/>
              </p14:nvContentPartPr>
              <p14:xfrm>
                <a:off x="8510025" y="1103745"/>
                <a:ext cx="1547640" cy="1086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42607F-2CA0-6D08-DE9F-EAD3152C02A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01025" y="1094745"/>
                  <a:ext cx="1565280" cy="11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8DFEED7-B51F-A1B4-BEDB-F7257B11501F}"/>
                  </a:ext>
                </a:extLst>
              </p14:cNvPr>
              <p14:cNvContentPartPr/>
              <p14:nvPr/>
            </p14:nvContentPartPr>
            <p14:xfrm>
              <a:off x="3045585" y="1250985"/>
              <a:ext cx="2841480" cy="281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8DFEED7-B51F-A1B4-BEDB-F7257B11501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36585" y="1242345"/>
                <a:ext cx="28591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BFC4109-B687-DFB7-1912-69194F53688F}"/>
                  </a:ext>
                </a:extLst>
              </p14:cNvPr>
              <p14:cNvContentPartPr/>
              <p14:nvPr/>
            </p14:nvContentPartPr>
            <p14:xfrm>
              <a:off x="5831265" y="2166825"/>
              <a:ext cx="2419560" cy="39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BFC4109-B687-DFB7-1912-69194F53688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822265" y="2157825"/>
                <a:ext cx="24372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149BA8C-B646-71C1-F1D5-87DD3B8B3440}"/>
                  </a:ext>
                </a:extLst>
              </p14:cNvPr>
              <p14:cNvContentPartPr/>
              <p14:nvPr/>
            </p14:nvContentPartPr>
            <p14:xfrm>
              <a:off x="5567745" y="3333945"/>
              <a:ext cx="2562480" cy="72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149BA8C-B646-71C1-F1D5-87DD3B8B344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59105" y="3324945"/>
                <a:ext cx="2580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098645B-6F68-56C8-C3AF-6E44EFA710C0}"/>
                  </a:ext>
                </a:extLst>
              </p14:cNvPr>
              <p14:cNvContentPartPr/>
              <p14:nvPr/>
            </p14:nvContentPartPr>
            <p14:xfrm>
              <a:off x="9782625" y="3327465"/>
              <a:ext cx="1431720" cy="47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098645B-6F68-56C8-C3AF-6E44EFA710C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73985" y="3318465"/>
                <a:ext cx="144936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FE78F24-92F8-E1FD-68E4-B37B8626F7E7}"/>
              </a:ext>
            </a:extLst>
          </p:cNvPr>
          <p:cNvGrpSpPr/>
          <p:nvPr/>
        </p:nvGrpSpPr>
        <p:grpSpPr>
          <a:xfrm>
            <a:off x="4940985" y="4004625"/>
            <a:ext cx="6561720" cy="749520"/>
            <a:chOff x="4940985" y="4004625"/>
            <a:chExt cx="656172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88FE563-014B-18B9-9D9D-887ADE3131A5}"/>
                    </a:ext>
                  </a:extLst>
                </p14:cNvPr>
                <p14:cNvContentPartPr/>
                <p14:nvPr/>
              </p14:nvContentPartPr>
              <p14:xfrm>
                <a:off x="4940985" y="4210185"/>
                <a:ext cx="126360" cy="365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88FE563-014B-18B9-9D9D-887ADE3131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32345" y="4201185"/>
                  <a:ext cx="144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F129695-A624-3903-4749-53636ABD792C}"/>
                    </a:ext>
                  </a:extLst>
                </p14:cNvPr>
                <p14:cNvContentPartPr/>
                <p14:nvPr/>
              </p14:nvContentPartPr>
              <p14:xfrm>
                <a:off x="5192625" y="4333665"/>
                <a:ext cx="35280" cy="204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F129695-A624-3903-4749-53636ABD792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83625" y="4324665"/>
                  <a:ext cx="52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841F4C-69E3-FE78-3DAB-6E6CCDC0FB13}"/>
                    </a:ext>
                  </a:extLst>
                </p14:cNvPr>
                <p14:cNvContentPartPr/>
                <p14:nvPr/>
              </p14:nvContentPartPr>
              <p14:xfrm>
                <a:off x="5366865" y="4395225"/>
                <a:ext cx="115560" cy="20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841F4C-69E3-FE78-3DAB-6E6CCDC0FB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58225" y="4386225"/>
                  <a:ext cx="13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50F864-61A9-B46E-A7AD-1F8E15819674}"/>
                    </a:ext>
                  </a:extLst>
                </p14:cNvPr>
                <p14:cNvContentPartPr/>
                <p14:nvPr/>
              </p14:nvContentPartPr>
              <p14:xfrm>
                <a:off x="5664945" y="4263105"/>
                <a:ext cx="585360" cy="31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50F864-61A9-B46E-A7AD-1F8E158196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55945" y="4254105"/>
                  <a:ext cx="603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23170DE-8A42-6F84-DE86-0723EBCB9891}"/>
                    </a:ext>
                  </a:extLst>
                </p14:cNvPr>
                <p14:cNvContentPartPr/>
                <p14:nvPr/>
              </p14:nvContentPartPr>
              <p14:xfrm>
                <a:off x="6161385" y="4502505"/>
                <a:ext cx="248400" cy="20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23170DE-8A42-6F84-DE86-0723EBCB98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52385" y="4493865"/>
                  <a:ext cx="266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B484C8-3E36-47BF-DACE-B629609B9E15}"/>
                    </a:ext>
                  </a:extLst>
                </p14:cNvPr>
                <p14:cNvContentPartPr/>
                <p14:nvPr/>
              </p14:nvContentPartPr>
              <p14:xfrm>
                <a:off x="6337785" y="4170225"/>
                <a:ext cx="417600" cy="531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B484C8-3E36-47BF-DACE-B629609B9E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28785" y="4161225"/>
                  <a:ext cx="4352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AF9D4D-58AC-B07F-9D93-F26FFBC946E4}"/>
                    </a:ext>
                  </a:extLst>
                </p14:cNvPr>
                <p14:cNvContentPartPr/>
                <p14:nvPr/>
              </p14:nvContentPartPr>
              <p14:xfrm>
                <a:off x="6959505" y="4161945"/>
                <a:ext cx="257760" cy="284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AF9D4D-58AC-B07F-9D93-F26FFBC946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50505" y="4153305"/>
                  <a:ext cx="275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B9A437-D6BE-E15B-68D6-708A74409DFA}"/>
                    </a:ext>
                  </a:extLst>
                </p14:cNvPr>
                <p14:cNvContentPartPr/>
                <p14:nvPr/>
              </p14:nvContentPartPr>
              <p14:xfrm>
                <a:off x="7355505" y="4255905"/>
                <a:ext cx="142920" cy="162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B9A437-D6BE-E15B-68D6-708A74409DF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6505" y="4246905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0CFC39B-EEC5-1370-B70E-05E1EDCC2E01}"/>
                    </a:ext>
                  </a:extLst>
                </p14:cNvPr>
                <p14:cNvContentPartPr/>
                <p14:nvPr/>
              </p14:nvContentPartPr>
              <p14:xfrm>
                <a:off x="7629465" y="4375425"/>
                <a:ext cx="8640" cy="93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0CFC39B-EEC5-1370-B70E-05E1EDCC2E0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20825" y="4366785"/>
                  <a:ext cx="26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946889-6F67-27A0-F11A-C9A96764CD2F}"/>
                    </a:ext>
                  </a:extLst>
                </p14:cNvPr>
                <p14:cNvContentPartPr/>
                <p14:nvPr/>
              </p14:nvContentPartPr>
              <p14:xfrm>
                <a:off x="8171625" y="4258065"/>
                <a:ext cx="308880" cy="34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946889-6F67-27A0-F11A-C9A96764CD2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62985" y="4249065"/>
                  <a:ext cx="32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B5867C1-4C70-B456-D827-FAFAD1C45214}"/>
                    </a:ext>
                  </a:extLst>
                </p14:cNvPr>
                <p14:cNvContentPartPr/>
                <p14:nvPr/>
              </p14:nvContentPartPr>
              <p14:xfrm>
                <a:off x="8342265" y="4145745"/>
                <a:ext cx="58680" cy="18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B5867C1-4C70-B456-D827-FAFAD1C452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33265" y="4137105"/>
                  <a:ext cx="76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6DD341-6554-4923-52DB-E3A04DF81315}"/>
                    </a:ext>
                  </a:extLst>
                </p14:cNvPr>
                <p14:cNvContentPartPr/>
                <p14:nvPr/>
              </p14:nvContentPartPr>
              <p14:xfrm>
                <a:off x="9029145" y="4060785"/>
                <a:ext cx="336240" cy="212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6DD341-6554-4923-52DB-E3A04DF8131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20145" y="4052145"/>
                  <a:ext cx="353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41C9005-B5D2-3975-F204-116F129080E6}"/>
                    </a:ext>
                  </a:extLst>
                </p14:cNvPr>
                <p14:cNvContentPartPr/>
                <p14:nvPr/>
              </p14:nvContentPartPr>
              <p14:xfrm>
                <a:off x="9268545" y="4289385"/>
                <a:ext cx="281880" cy="20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41C9005-B5D2-3975-F204-116F129080E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59545" y="4280385"/>
                  <a:ext cx="299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9871FB-0457-CD8C-9266-CE52595D349C}"/>
                    </a:ext>
                  </a:extLst>
                </p14:cNvPr>
                <p14:cNvContentPartPr/>
                <p14:nvPr/>
              </p14:nvContentPartPr>
              <p14:xfrm>
                <a:off x="8744025" y="4004625"/>
                <a:ext cx="1000800" cy="662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9871FB-0457-CD8C-9266-CE52595D34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35385" y="3995625"/>
                  <a:ext cx="10184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561C1F-A570-AD3F-F6A6-1C517065654D}"/>
                    </a:ext>
                  </a:extLst>
                </p14:cNvPr>
                <p14:cNvContentPartPr/>
                <p14:nvPr/>
              </p14:nvContentPartPr>
              <p14:xfrm>
                <a:off x="9841305" y="4072665"/>
                <a:ext cx="272520" cy="459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561C1F-A570-AD3F-F6A6-1C51706565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832665" y="4064025"/>
                  <a:ext cx="2901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65D81B-D2EF-3DB9-3797-45D7B5498027}"/>
                    </a:ext>
                  </a:extLst>
                </p14:cNvPr>
                <p14:cNvContentPartPr/>
                <p14:nvPr/>
              </p14:nvContentPartPr>
              <p14:xfrm>
                <a:off x="10279065" y="4016505"/>
                <a:ext cx="257040" cy="372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65D81B-D2EF-3DB9-3797-45D7B549802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70065" y="4007865"/>
                  <a:ext cx="274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0139D1F-F5D3-8410-5E58-E73F5DB2A785}"/>
                    </a:ext>
                  </a:extLst>
                </p14:cNvPr>
                <p14:cNvContentPartPr/>
                <p14:nvPr/>
              </p14:nvContentPartPr>
              <p14:xfrm>
                <a:off x="10642305" y="4184265"/>
                <a:ext cx="257760" cy="239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0139D1F-F5D3-8410-5E58-E73F5DB2A7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33665" y="4175265"/>
                  <a:ext cx="275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648556-A0CF-4D1C-3088-3B329DA963B9}"/>
                    </a:ext>
                  </a:extLst>
                </p14:cNvPr>
                <p14:cNvContentPartPr/>
                <p14:nvPr/>
              </p14:nvContentPartPr>
              <p14:xfrm>
                <a:off x="11014905" y="4321065"/>
                <a:ext cx="383400" cy="222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648556-A0CF-4D1C-3088-3B329DA963B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06265" y="4312425"/>
                  <a:ext cx="401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5DCD823-6168-1438-66FD-E58E5A5E0F61}"/>
                    </a:ext>
                  </a:extLst>
                </p14:cNvPr>
                <p14:cNvContentPartPr/>
                <p14:nvPr/>
              </p14:nvContentPartPr>
              <p14:xfrm>
                <a:off x="7031865" y="4662345"/>
                <a:ext cx="759600" cy="91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5DCD823-6168-1438-66FD-E58E5A5E0F6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3225" y="4653705"/>
                  <a:ext cx="777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EB6DD6-A424-4F27-15D2-EA88680FF634}"/>
                    </a:ext>
                  </a:extLst>
                </p14:cNvPr>
                <p14:cNvContentPartPr/>
                <p14:nvPr/>
              </p14:nvContentPartPr>
              <p14:xfrm>
                <a:off x="10529625" y="4628145"/>
                <a:ext cx="973080" cy="72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EB6DD6-A424-4F27-15D2-EA88680FF63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20625" y="4619145"/>
                  <a:ext cx="9907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15EF45-9061-89E9-A412-3D0EE44B8035}"/>
              </a:ext>
            </a:extLst>
          </p:cNvPr>
          <p:cNvGrpSpPr/>
          <p:nvPr/>
        </p:nvGrpSpPr>
        <p:grpSpPr>
          <a:xfrm>
            <a:off x="9042465" y="4980585"/>
            <a:ext cx="1044720" cy="405720"/>
            <a:chOff x="9042465" y="4980585"/>
            <a:chExt cx="10447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01CE01B-8859-45A6-3AAA-C44FB6FA4B2D}"/>
                    </a:ext>
                  </a:extLst>
                </p14:cNvPr>
                <p14:cNvContentPartPr/>
                <p14:nvPr/>
              </p14:nvContentPartPr>
              <p14:xfrm>
                <a:off x="9042465" y="5213145"/>
                <a:ext cx="218880" cy="54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01CE01B-8859-45A6-3AAA-C44FB6FA4B2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33465" y="5204505"/>
                  <a:ext cx="23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25D8E7-CE96-79E2-02CC-37741061F7B2}"/>
                    </a:ext>
                  </a:extLst>
                </p14:cNvPr>
                <p14:cNvContentPartPr/>
                <p14:nvPr/>
              </p14:nvContentPartPr>
              <p14:xfrm>
                <a:off x="9053985" y="5312505"/>
                <a:ext cx="175320" cy="27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25D8E7-CE96-79E2-02CC-37741061F7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44985" y="5303865"/>
                  <a:ext cx="192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8DADCC9-CBBC-7137-DBFB-59821A398D61}"/>
                    </a:ext>
                  </a:extLst>
                </p14:cNvPr>
                <p14:cNvContentPartPr/>
                <p14:nvPr/>
              </p14:nvContentPartPr>
              <p14:xfrm>
                <a:off x="9730785" y="5088585"/>
                <a:ext cx="356400" cy="297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8DADCC9-CBBC-7137-DBFB-59821A398D6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22145" y="5079585"/>
                  <a:ext cx="374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792DF1-9A71-4552-52D6-5A4AD2360F49}"/>
                    </a:ext>
                  </a:extLst>
                </p14:cNvPr>
                <p14:cNvContentPartPr/>
                <p14:nvPr/>
              </p14:nvContentPartPr>
              <p14:xfrm>
                <a:off x="9375825" y="4980585"/>
                <a:ext cx="353160" cy="351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792DF1-9A71-4552-52D6-5A4AD2360F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66825" y="4971585"/>
                  <a:ext cx="37080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C03BDD-A489-9A88-85FD-970B62AEF5A6}"/>
                  </a:ext>
                </a:extLst>
              </p14:cNvPr>
              <p14:cNvContentPartPr/>
              <p14:nvPr/>
            </p14:nvContentPartPr>
            <p14:xfrm>
              <a:off x="9290865" y="5560545"/>
              <a:ext cx="732960" cy="24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C03BDD-A489-9A88-85FD-970B62AEF5A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281865" y="5551545"/>
                <a:ext cx="75060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72A642D-F533-01D8-39ED-E955EE6C9BF4}"/>
              </a:ext>
            </a:extLst>
          </p:cNvPr>
          <p:cNvGrpSpPr/>
          <p:nvPr/>
        </p:nvGrpSpPr>
        <p:grpSpPr>
          <a:xfrm>
            <a:off x="9248025" y="5727945"/>
            <a:ext cx="834120" cy="356760"/>
            <a:chOff x="9248025" y="5727945"/>
            <a:chExt cx="8341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AD0135-F16B-FA22-12E4-F4F1594AD1B1}"/>
                    </a:ext>
                  </a:extLst>
                </p14:cNvPr>
                <p14:cNvContentPartPr/>
                <p14:nvPr/>
              </p14:nvContentPartPr>
              <p14:xfrm>
                <a:off x="9248025" y="5727945"/>
                <a:ext cx="483120" cy="356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AD0135-F16B-FA22-12E4-F4F1594AD1B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39385" y="5719305"/>
                  <a:ext cx="5007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3984E56-D8BC-B6D8-F84D-B7D6209F95D8}"/>
                    </a:ext>
                  </a:extLst>
                </p14:cNvPr>
                <p14:cNvContentPartPr/>
                <p14:nvPr/>
              </p14:nvContentPartPr>
              <p14:xfrm>
                <a:off x="9870825" y="5826945"/>
                <a:ext cx="211320" cy="186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3984E56-D8BC-B6D8-F84D-B7D6209F95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62185" y="5818305"/>
                  <a:ext cx="22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9964A38-377C-5245-FEC0-1FA24382D873}"/>
                    </a:ext>
                  </a:extLst>
                </p14:cNvPr>
                <p14:cNvContentPartPr/>
                <p14:nvPr/>
              </p14:nvContentPartPr>
              <p14:xfrm>
                <a:off x="9876945" y="5862225"/>
                <a:ext cx="196560" cy="203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9964A38-377C-5245-FEC0-1FA24382D87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67945" y="5853225"/>
                  <a:ext cx="2142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13F8CFA-3BCC-63D6-B6A2-9FF0BF13EE4E}"/>
              </a:ext>
            </a:extLst>
          </p:cNvPr>
          <p:cNvGrpSpPr/>
          <p:nvPr/>
        </p:nvGrpSpPr>
        <p:grpSpPr>
          <a:xfrm>
            <a:off x="4384065" y="5100825"/>
            <a:ext cx="4153320" cy="1098000"/>
            <a:chOff x="4384065" y="5100825"/>
            <a:chExt cx="415332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25B00B3-9A9C-4B04-3878-4D86E1935D94}"/>
                    </a:ext>
                  </a:extLst>
                </p14:cNvPr>
                <p14:cNvContentPartPr/>
                <p14:nvPr/>
              </p14:nvContentPartPr>
              <p14:xfrm>
                <a:off x="5078865" y="5484225"/>
                <a:ext cx="36360" cy="186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25B00B3-9A9C-4B04-3878-4D86E1935D9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070225" y="5475225"/>
                  <a:ext cx="54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D76454-56A8-3390-E0F8-E5853E88AE40}"/>
                    </a:ext>
                  </a:extLst>
                </p14:cNvPr>
                <p14:cNvContentPartPr/>
                <p14:nvPr/>
              </p14:nvContentPartPr>
              <p14:xfrm>
                <a:off x="5372265" y="5575665"/>
                <a:ext cx="272880" cy="9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D76454-56A8-3390-E0F8-E5853E88AE4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63625" y="5567025"/>
                  <a:ext cx="290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F34BB39-9071-65C1-155A-E8DE7014E21B}"/>
                    </a:ext>
                  </a:extLst>
                </p14:cNvPr>
                <p14:cNvContentPartPr/>
                <p14:nvPr/>
              </p14:nvContentPartPr>
              <p14:xfrm>
                <a:off x="5848185" y="5406465"/>
                <a:ext cx="759960" cy="390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F34BB39-9071-65C1-155A-E8DE7014E21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39545" y="5397825"/>
                  <a:ext cx="777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C49995-8A03-D62A-29F6-86BF7A7319E9}"/>
                    </a:ext>
                  </a:extLst>
                </p14:cNvPr>
                <p14:cNvContentPartPr/>
                <p14:nvPr/>
              </p14:nvContentPartPr>
              <p14:xfrm>
                <a:off x="6491505" y="5695185"/>
                <a:ext cx="241560" cy="221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C49995-8A03-D62A-29F6-86BF7A7319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82505" y="5686185"/>
                  <a:ext cx="259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F2565A-B894-387B-7678-4C9E4C6A131F}"/>
                    </a:ext>
                  </a:extLst>
                </p14:cNvPr>
                <p14:cNvContentPartPr/>
                <p14:nvPr/>
              </p14:nvContentPartPr>
              <p14:xfrm>
                <a:off x="7167225" y="5426265"/>
                <a:ext cx="203760" cy="20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F2565A-B894-387B-7678-4C9E4C6A131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58585" y="5417265"/>
                  <a:ext cx="221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D920393-FB9C-4200-D988-6320FD375819}"/>
                    </a:ext>
                  </a:extLst>
                </p14:cNvPr>
                <p14:cNvContentPartPr/>
                <p14:nvPr/>
              </p14:nvContentPartPr>
              <p14:xfrm>
                <a:off x="7676625" y="5306025"/>
                <a:ext cx="293760" cy="207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D920393-FB9C-4200-D988-6320FD37581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67625" y="5297385"/>
                  <a:ext cx="31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08ED43-86D1-A610-B96A-67F79F23FF7C}"/>
                    </a:ext>
                  </a:extLst>
                </p14:cNvPr>
                <p14:cNvContentPartPr/>
                <p14:nvPr/>
              </p14:nvContentPartPr>
              <p14:xfrm>
                <a:off x="7977945" y="5403585"/>
                <a:ext cx="435600" cy="423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08ED43-86D1-A610-B96A-67F79F23FF7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68945" y="5394945"/>
                  <a:ext cx="453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2F42A1D-A685-909D-FEFF-D480A83432FB}"/>
                    </a:ext>
                  </a:extLst>
                </p14:cNvPr>
                <p14:cNvContentPartPr/>
                <p14:nvPr/>
              </p14:nvContentPartPr>
              <p14:xfrm>
                <a:off x="5650185" y="5142945"/>
                <a:ext cx="2887200" cy="1055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2F42A1D-A685-909D-FEFF-D480A83432F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41185" y="5133945"/>
                  <a:ext cx="2904840" cy="10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ED3EE9-5948-6B15-F887-6CFC1CB981C5}"/>
                    </a:ext>
                  </a:extLst>
                </p14:cNvPr>
                <p14:cNvContentPartPr/>
                <p14:nvPr/>
              </p14:nvContentPartPr>
              <p14:xfrm>
                <a:off x="4384065" y="5100825"/>
                <a:ext cx="974520" cy="936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ED3EE9-5948-6B15-F887-6CFC1CB981C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75065" y="5091825"/>
                  <a:ext cx="992160" cy="9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6331802-9BF3-8078-A9F7-A89DD3BC2E60}"/>
              </a:ext>
            </a:extLst>
          </p:cNvPr>
          <p:cNvGrpSpPr/>
          <p:nvPr/>
        </p:nvGrpSpPr>
        <p:grpSpPr>
          <a:xfrm>
            <a:off x="10776225" y="5235105"/>
            <a:ext cx="891360" cy="329400"/>
            <a:chOff x="10776225" y="5235105"/>
            <a:chExt cx="89136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5268FEF-4A91-E842-7412-177375DFE7DE}"/>
                    </a:ext>
                  </a:extLst>
                </p14:cNvPr>
                <p14:cNvContentPartPr/>
                <p14:nvPr/>
              </p14:nvContentPartPr>
              <p14:xfrm>
                <a:off x="10866585" y="5328345"/>
                <a:ext cx="182880" cy="2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5268FEF-4A91-E842-7412-177375DFE7D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857945" y="5319345"/>
                  <a:ext cx="20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FDA16D6-946C-FEC5-7BEA-D3C9255A0254}"/>
                    </a:ext>
                  </a:extLst>
                </p14:cNvPr>
                <p14:cNvContentPartPr/>
                <p14:nvPr/>
              </p14:nvContentPartPr>
              <p14:xfrm>
                <a:off x="10776225" y="5464425"/>
                <a:ext cx="259200" cy="15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FDA16D6-946C-FEC5-7BEA-D3C9255A025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767225" y="5455785"/>
                  <a:ext cx="27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B54A9C0-BA4F-3575-3BCD-07AF9E59616C}"/>
                    </a:ext>
                  </a:extLst>
                </p14:cNvPr>
                <p14:cNvContentPartPr/>
                <p14:nvPr/>
              </p14:nvContentPartPr>
              <p14:xfrm>
                <a:off x="11278425" y="5235105"/>
                <a:ext cx="389160" cy="329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B54A9C0-BA4F-3575-3BCD-07AF9E5961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269425" y="5226465"/>
                  <a:ext cx="406800" cy="34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30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021BD7-AE9A-8565-5AEC-718AF238B71C}"/>
              </a:ext>
            </a:extLst>
          </p:cNvPr>
          <p:cNvGrpSpPr/>
          <p:nvPr/>
        </p:nvGrpSpPr>
        <p:grpSpPr>
          <a:xfrm>
            <a:off x="1089345" y="1113825"/>
            <a:ext cx="819720" cy="208440"/>
            <a:chOff x="1089345" y="1113825"/>
            <a:chExt cx="8197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6FF8DF-2119-0302-0394-0B2146A165C2}"/>
                    </a:ext>
                  </a:extLst>
                </p14:cNvPr>
                <p14:cNvContentPartPr/>
                <p14:nvPr/>
              </p14:nvContentPartPr>
              <p14:xfrm>
                <a:off x="1089345" y="1244505"/>
                <a:ext cx="544320" cy="6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6FF8DF-2119-0302-0394-0B2146A165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0705" y="1235865"/>
                  <a:ext cx="561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0F6306-89C7-0F1C-6E04-6EF2204D040B}"/>
                    </a:ext>
                  </a:extLst>
                </p14:cNvPr>
                <p14:cNvContentPartPr/>
                <p14:nvPr/>
              </p14:nvContentPartPr>
              <p14:xfrm>
                <a:off x="1733745" y="1113825"/>
                <a:ext cx="175320" cy="20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0F6306-89C7-0F1C-6E04-6EF2204D04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4745" y="1104825"/>
                  <a:ext cx="19296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095DFA-3E13-7130-DAB1-43D4BB31ECBA}"/>
              </a:ext>
            </a:extLst>
          </p:cNvPr>
          <p:cNvGrpSpPr/>
          <p:nvPr/>
        </p:nvGrpSpPr>
        <p:grpSpPr>
          <a:xfrm>
            <a:off x="1132545" y="515505"/>
            <a:ext cx="600480" cy="337680"/>
            <a:chOff x="1132545" y="515505"/>
            <a:chExt cx="6004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0F37D4-E905-14CF-2C4A-C419E979865A}"/>
                    </a:ext>
                  </a:extLst>
                </p14:cNvPr>
                <p14:cNvContentPartPr/>
                <p14:nvPr/>
              </p14:nvContentPartPr>
              <p14:xfrm>
                <a:off x="1132545" y="515505"/>
                <a:ext cx="409680" cy="33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0F37D4-E905-14CF-2C4A-C419E97986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905" y="506505"/>
                  <a:ext cx="427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703228-7E1E-17FA-FC64-A9F70F24834B}"/>
                    </a:ext>
                  </a:extLst>
                </p14:cNvPr>
                <p14:cNvContentPartPr/>
                <p14:nvPr/>
              </p14:nvContentPartPr>
              <p14:xfrm>
                <a:off x="1706745" y="668145"/>
                <a:ext cx="26280" cy="10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703228-7E1E-17FA-FC64-A9F70F2483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745" y="659145"/>
                  <a:ext cx="439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90958-3823-2DB8-5504-701D36FE4481}"/>
              </a:ext>
            </a:extLst>
          </p:cNvPr>
          <p:cNvGrpSpPr/>
          <p:nvPr/>
        </p:nvGrpSpPr>
        <p:grpSpPr>
          <a:xfrm>
            <a:off x="4217025" y="643665"/>
            <a:ext cx="815040" cy="438120"/>
            <a:chOff x="4217025" y="643665"/>
            <a:chExt cx="81504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F01A67-A103-FD23-7C55-87E9395F92EA}"/>
                    </a:ext>
                  </a:extLst>
                </p14:cNvPr>
                <p14:cNvContentPartPr/>
                <p14:nvPr/>
              </p14:nvContentPartPr>
              <p14:xfrm>
                <a:off x="4217025" y="643665"/>
                <a:ext cx="349560" cy="43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F01A67-A103-FD23-7C55-87E9395F92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8025" y="634665"/>
                  <a:ext cx="3672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362F2-3FEC-DA85-8922-BBA16AA06B77}"/>
                    </a:ext>
                  </a:extLst>
                </p14:cNvPr>
                <p14:cNvContentPartPr/>
                <p14:nvPr/>
              </p14:nvContentPartPr>
              <p14:xfrm>
                <a:off x="4830465" y="885225"/>
                <a:ext cx="201600" cy="19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362F2-3FEC-DA85-8922-BBA16AA06B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1465" y="876225"/>
                  <a:ext cx="2192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0732F2-387B-B68C-2BA0-2740FD9B3606}"/>
              </a:ext>
            </a:extLst>
          </p:cNvPr>
          <p:cNvGrpSpPr/>
          <p:nvPr/>
        </p:nvGrpSpPr>
        <p:grpSpPr>
          <a:xfrm>
            <a:off x="4419345" y="1300305"/>
            <a:ext cx="798480" cy="186840"/>
            <a:chOff x="4419345" y="1300305"/>
            <a:chExt cx="7984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04251D-C10D-050A-D0DF-DB9DF759E866}"/>
                    </a:ext>
                  </a:extLst>
                </p14:cNvPr>
                <p14:cNvContentPartPr/>
                <p14:nvPr/>
              </p14:nvContentPartPr>
              <p14:xfrm>
                <a:off x="4419345" y="1370505"/>
                <a:ext cx="576720" cy="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04251D-C10D-050A-D0DF-DB9DF759E8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0345" y="1361505"/>
                  <a:ext cx="594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C20119-2929-FEC6-31B2-A78FE95C2027}"/>
                    </a:ext>
                  </a:extLst>
                </p14:cNvPr>
                <p14:cNvContentPartPr/>
                <p14:nvPr/>
              </p14:nvContentPartPr>
              <p14:xfrm>
                <a:off x="5042505" y="1300305"/>
                <a:ext cx="175320" cy="18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C20119-2929-FEC6-31B2-A78FE95C2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3505" y="1291665"/>
                  <a:ext cx="1929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41A24-649F-A646-E14D-9AC100849553}"/>
              </a:ext>
            </a:extLst>
          </p:cNvPr>
          <p:cNvGrpSpPr/>
          <p:nvPr/>
        </p:nvGrpSpPr>
        <p:grpSpPr>
          <a:xfrm>
            <a:off x="589305" y="1652025"/>
            <a:ext cx="11175120" cy="2964240"/>
            <a:chOff x="589305" y="1652025"/>
            <a:chExt cx="11175120" cy="29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4C31D3-BC51-77D5-E66C-A9C5AAAC998C}"/>
                    </a:ext>
                  </a:extLst>
                </p14:cNvPr>
                <p14:cNvContentPartPr/>
                <p14:nvPr/>
              </p14:nvContentPartPr>
              <p14:xfrm>
                <a:off x="1096545" y="3597465"/>
                <a:ext cx="362520" cy="37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4C31D3-BC51-77D5-E66C-A9C5AAAC99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7545" y="3588825"/>
                  <a:ext cx="380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E6DA26-A039-5BFE-07B1-729C3F3B8106}"/>
                    </a:ext>
                  </a:extLst>
                </p14:cNvPr>
                <p14:cNvContentPartPr/>
                <p14:nvPr/>
              </p14:nvContentPartPr>
              <p14:xfrm>
                <a:off x="1456545" y="3846585"/>
                <a:ext cx="83160" cy="21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E6DA26-A039-5BFE-07B1-729C3F3B81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7905" y="3837585"/>
                  <a:ext cx="100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D0A187-7A09-1316-B5F4-A89DF14C603E}"/>
                    </a:ext>
                  </a:extLst>
                </p14:cNvPr>
                <p14:cNvContentPartPr/>
                <p14:nvPr/>
              </p14:nvContentPartPr>
              <p14:xfrm>
                <a:off x="1808985" y="3514665"/>
                <a:ext cx="235440" cy="4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D0A187-7A09-1316-B5F4-A89DF14C60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0345" y="3506025"/>
                  <a:ext cx="2530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EC5D78-CD9F-6C21-2817-283274813245}"/>
                    </a:ext>
                  </a:extLst>
                </p14:cNvPr>
                <p14:cNvContentPartPr/>
                <p14:nvPr/>
              </p14:nvContentPartPr>
              <p14:xfrm>
                <a:off x="2221545" y="3537705"/>
                <a:ext cx="76680" cy="23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EC5D78-CD9F-6C21-2817-2832748132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12905" y="3529065"/>
                  <a:ext cx="9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9FBAC6-16D5-1D35-7329-A2E0C8BCFFFB}"/>
                    </a:ext>
                  </a:extLst>
                </p14:cNvPr>
                <p14:cNvContentPartPr/>
                <p14:nvPr/>
              </p14:nvContentPartPr>
              <p14:xfrm>
                <a:off x="2455545" y="3639585"/>
                <a:ext cx="185760" cy="7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9FBAC6-16D5-1D35-7329-A2E0C8BCF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6545" y="3630585"/>
                  <a:ext cx="203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A91BAB-9F19-8DC2-B103-FF55141595CC}"/>
                    </a:ext>
                  </a:extLst>
                </p14:cNvPr>
                <p14:cNvContentPartPr/>
                <p14:nvPr/>
              </p14:nvContentPartPr>
              <p14:xfrm>
                <a:off x="2832105" y="3512145"/>
                <a:ext cx="227160" cy="20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A91BAB-9F19-8DC2-B103-FF55141595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3105" y="3503505"/>
                  <a:ext cx="244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BBC7B3-3BF7-8D06-0A23-F778C63B0CA6}"/>
                    </a:ext>
                  </a:extLst>
                </p14:cNvPr>
                <p14:cNvContentPartPr/>
                <p14:nvPr/>
              </p14:nvContentPartPr>
              <p14:xfrm>
                <a:off x="3064665" y="3569745"/>
                <a:ext cx="552600" cy="38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BBC7B3-3BF7-8D06-0A23-F778C63B0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6025" y="3560745"/>
                  <a:ext cx="570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DDE620-7104-E556-AAF2-9844CAE7EB1A}"/>
                    </a:ext>
                  </a:extLst>
                </p14:cNvPr>
                <p14:cNvContentPartPr/>
                <p14:nvPr/>
              </p14:nvContentPartPr>
              <p14:xfrm>
                <a:off x="3532305" y="3381105"/>
                <a:ext cx="331920" cy="63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DDE620-7104-E556-AAF2-9844CAE7EB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3665" y="3372465"/>
                  <a:ext cx="3495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385F2A-A873-F490-855B-7CBDE232048C}"/>
                    </a:ext>
                  </a:extLst>
                </p14:cNvPr>
                <p14:cNvContentPartPr/>
                <p14:nvPr/>
              </p14:nvContentPartPr>
              <p14:xfrm>
                <a:off x="4319265" y="3582345"/>
                <a:ext cx="299880" cy="1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385F2A-A873-F490-855B-7CBDE23204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0625" y="3573345"/>
                  <a:ext cx="317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69C1DA-1F01-B933-457C-D1FCCA955904}"/>
                    </a:ext>
                  </a:extLst>
                </p14:cNvPr>
                <p14:cNvContentPartPr/>
                <p14:nvPr/>
              </p14:nvContentPartPr>
              <p14:xfrm>
                <a:off x="4451025" y="3484785"/>
                <a:ext cx="51120" cy="21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69C1DA-1F01-B933-457C-D1FCCA9559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2385" y="3476145"/>
                  <a:ext cx="68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9951BE-D28D-5B5C-6438-C014A9AFBA1C}"/>
                    </a:ext>
                  </a:extLst>
                </p14:cNvPr>
                <p14:cNvContentPartPr/>
                <p14:nvPr/>
              </p14:nvContentPartPr>
              <p14:xfrm>
                <a:off x="4986345" y="3268425"/>
                <a:ext cx="341280" cy="317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9951BE-D28D-5B5C-6438-C014A9AFBA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7345" y="3259425"/>
                  <a:ext cx="358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697965-74A3-A20A-1394-219119B4885B}"/>
                    </a:ext>
                  </a:extLst>
                </p14:cNvPr>
                <p14:cNvContentPartPr/>
                <p14:nvPr/>
              </p14:nvContentPartPr>
              <p14:xfrm>
                <a:off x="5416545" y="3170505"/>
                <a:ext cx="753120" cy="56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697965-74A3-A20A-1394-219119B488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7905" y="3161505"/>
                  <a:ext cx="7707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656974-515B-D38E-3F3D-8C5C2C4E7DE9}"/>
                    </a:ext>
                  </a:extLst>
                </p14:cNvPr>
                <p14:cNvContentPartPr/>
                <p14:nvPr/>
              </p14:nvContentPartPr>
              <p14:xfrm>
                <a:off x="6405465" y="3235665"/>
                <a:ext cx="336960" cy="237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656974-515B-D38E-3F3D-8C5C2C4E7D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96825" y="3226665"/>
                  <a:ext cx="354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ACD672-90C2-801E-692A-D1508B75DB59}"/>
                    </a:ext>
                  </a:extLst>
                </p14:cNvPr>
                <p14:cNvContentPartPr/>
                <p14:nvPr/>
              </p14:nvContentPartPr>
              <p14:xfrm>
                <a:off x="6794625" y="3391185"/>
                <a:ext cx="443880" cy="41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ACD672-90C2-801E-692A-D1508B75DB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5985" y="3382185"/>
                  <a:ext cx="4615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4ABE67-7B40-9E8B-9737-D55389B42E80}"/>
                    </a:ext>
                  </a:extLst>
                </p14:cNvPr>
                <p14:cNvContentPartPr/>
                <p14:nvPr/>
              </p14:nvContentPartPr>
              <p14:xfrm>
                <a:off x="6999825" y="3077625"/>
                <a:ext cx="572040" cy="103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4ABE67-7B40-9E8B-9737-D55389B42E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1185" y="3068625"/>
                  <a:ext cx="58968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64A62C-0899-F92D-1D69-51D245B48F38}"/>
                    </a:ext>
                  </a:extLst>
                </p14:cNvPr>
                <p14:cNvContentPartPr/>
                <p14:nvPr/>
              </p14:nvContentPartPr>
              <p14:xfrm>
                <a:off x="1063785" y="1963065"/>
                <a:ext cx="169200" cy="24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64A62C-0899-F92D-1D69-51D245B48F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5145" y="1954065"/>
                  <a:ext cx="186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738D4A-2B63-156C-200A-96B9780B0B24}"/>
                    </a:ext>
                  </a:extLst>
                </p14:cNvPr>
                <p14:cNvContentPartPr/>
                <p14:nvPr/>
              </p14:nvContentPartPr>
              <p14:xfrm>
                <a:off x="1173945" y="1914105"/>
                <a:ext cx="3382560" cy="14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738D4A-2B63-156C-200A-96B9780B0B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5305" y="1905105"/>
                  <a:ext cx="3400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C95D3D-9964-B5D1-08B0-C2462FADF76B}"/>
                    </a:ext>
                  </a:extLst>
                </p14:cNvPr>
                <p14:cNvContentPartPr/>
                <p14:nvPr/>
              </p14:nvContentPartPr>
              <p14:xfrm>
                <a:off x="4387305" y="1865145"/>
                <a:ext cx="295920" cy="16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C95D3D-9964-B5D1-08B0-C2462FADF7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8305" y="1856505"/>
                  <a:ext cx="313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555F6F-2D52-9D76-51E5-F472BABE84E1}"/>
                    </a:ext>
                  </a:extLst>
                </p14:cNvPr>
                <p14:cNvContentPartPr/>
                <p14:nvPr/>
              </p14:nvContentPartPr>
              <p14:xfrm>
                <a:off x="2692425" y="1937865"/>
                <a:ext cx="166680" cy="10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555F6F-2D52-9D76-51E5-F472BABE84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83785" y="1928865"/>
                  <a:ext cx="184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52139D-CA20-DAF2-0430-F8101493FA25}"/>
                    </a:ext>
                  </a:extLst>
                </p14:cNvPr>
                <p14:cNvContentPartPr/>
                <p14:nvPr/>
              </p14:nvContentPartPr>
              <p14:xfrm>
                <a:off x="2828145" y="1913745"/>
                <a:ext cx="65520" cy="10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52139D-CA20-DAF2-0430-F8101493FA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19505" y="1905105"/>
                  <a:ext cx="83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C0806C-BAC0-5A13-BC7C-9A067575366C}"/>
                    </a:ext>
                  </a:extLst>
                </p14:cNvPr>
                <p14:cNvContentPartPr/>
                <p14:nvPr/>
              </p14:nvContentPartPr>
              <p14:xfrm>
                <a:off x="6727305" y="1923825"/>
                <a:ext cx="226800" cy="21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C0806C-BAC0-5A13-BC7C-9A06757536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8305" y="1915185"/>
                  <a:ext cx="244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E8261A-6D10-3AD9-C9AE-134421B16B30}"/>
                    </a:ext>
                  </a:extLst>
                </p14:cNvPr>
                <p14:cNvContentPartPr/>
                <p14:nvPr/>
              </p14:nvContentPartPr>
              <p14:xfrm>
                <a:off x="6566385" y="1961625"/>
                <a:ext cx="3946680" cy="7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E8261A-6D10-3AD9-C9AE-134421B16B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57385" y="1952985"/>
                  <a:ext cx="3964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D3EA3-C985-E55E-A58C-6AC18ECCD57F}"/>
                    </a:ext>
                  </a:extLst>
                </p14:cNvPr>
                <p14:cNvContentPartPr/>
                <p14:nvPr/>
              </p14:nvContentPartPr>
              <p14:xfrm>
                <a:off x="11601345" y="1853985"/>
                <a:ext cx="163080" cy="16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D3EA3-C985-E55E-A58C-6AC18ECCD5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92705" y="1845345"/>
                  <a:ext cx="180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5F502-C4C1-341C-0098-0FB8AD5A68E2}"/>
                    </a:ext>
                  </a:extLst>
                </p14:cNvPr>
                <p14:cNvContentPartPr/>
                <p14:nvPr/>
              </p14:nvContentPartPr>
              <p14:xfrm>
                <a:off x="11266545" y="1808265"/>
                <a:ext cx="365040" cy="18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15F502-C4C1-341C-0098-0FB8AD5A68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57905" y="1799625"/>
                  <a:ext cx="382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5C025F-D6ED-EF0F-EE22-687131E095FB}"/>
                    </a:ext>
                  </a:extLst>
                </p14:cNvPr>
                <p14:cNvContentPartPr/>
                <p14:nvPr/>
              </p14:nvContentPartPr>
              <p14:xfrm>
                <a:off x="10306425" y="1920945"/>
                <a:ext cx="1290240" cy="9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5C025F-D6ED-EF0F-EE22-687131E095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7785" y="1912305"/>
                  <a:ext cx="1307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8AFB0F-733D-0A82-A4E8-855DC0EE1C3D}"/>
                    </a:ext>
                  </a:extLst>
                </p14:cNvPr>
                <p14:cNvContentPartPr/>
                <p14:nvPr/>
              </p14:nvContentPartPr>
              <p14:xfrm>
                <a:off x="9153705" y="1883865"/>
                <a:ext cx="262800" cy="20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8AFB0F-733D-0A82-A4E8-855DC0EE1C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44705" y="1874865"/>
                  <a:ext cx="280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25CCB6-567F-07E2-959C-4F7981ACDECE}"/>
                    </a:ext>
                  </a:extLst>
                </p14:cNvPr>
                <p14:cNvContentPartPr/>
                <p14:nvPr/>
              </p14:nvContentPartPr>
              <p14:xfrm>
                <a:off x="1180065" y="2636625"/>
                <a:ext cx="165600" cy="17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25CCB6-567F-07E2-959C-4F7981ACDE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71065" y="2627985"/>
                  <a:ext cx="18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EE9481-7FED-3481-BF1F-29CB42A273D4}"/>
                    </a:ext>
                  </a:extLst>
                </p14:cNvPr>
                <p14:cNvContentPartPr/>
                <p14:nvPr/>
              </p14:nvContentPartPr>
              <p14:xfrm>
                <a:off x="1322985" y="2691705"/>
                <a:ext cx="1447200" cy="7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EE9481-7FED-3481-BF1F-29CB42A273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13985" y="2683065"/>
                  <a:ext cx="1464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7D525E-282A-2F25-1240-66B3DDA8B9E0}"/>
                    </a:ext>
                  </a:extLst>
                </p14:cNvPr>
                <p14:cNvContentPartPr/>
                <p14:nvPr/>
              </p14:nvContentPartPr>
              <p14:xfrm>
                <a:off x="2796465" y="2627985"/>
                <a:ext cx="165240" cy="20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7D525E-282A-2F25-1240-66B3DDA8B9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87465" y="2619345"/>
                  <a:ext cx="182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856A42-FCE9-6DF8-3979-27772F60E5F5}"/>
                    </a:ext>
                  </a:extLst>
                </p14:cNvPr>
                <p14:cNvContentPartPr/>
                <p14:nvPr/>
              </p14:nvContentPartPr>
              <p14:xfrm>
                <a:off x="3206505" y="2561025"/>
                <a:ext cx="1258560" cy="29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856A42-FCE9-6DF8-3979-27772F60E5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97865" y="2552385"/>
                  <a:ext cx="1276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75AC47-A6A1-594C-0296-CF6E9A70BE89}"/>
                    </a:ext>
                  </a:extLst>
                </p14:cNvPr>
                <p14:cNvContentPartPr/>
                <p14:nvPr/>
              </p14:nvContentPartPr>
              <p14:xfrm>
                <a:off x="2792865" y="2147385"/>
                <a:ext cx="171360" cy="8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75AC47-A6A1-594C-0296-CF6E9A70BE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83865" y="2138385"/>
                  <a:ext cx="189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022E54-0F06-9FBB-DAF4-E9D5CBAEDF61}"/>
                    </a:ext>
                  </a:extLst>
                </p14:cNvPr>
                <p14:cNvContentPartPr/>
                <p14:nvPr/>
              </p14:nvContentPartPr>
              <p14:xfrm>
                <a:off x="2860185" y="2100225"/>
                <a:ext cx="6074640" cy="433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022E54-0F06-9FBB-DAF4-E9D5CBAEDF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45" y="2091225"/>
                  <a:ext cx="60922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1181E1-543E-98C8-405F-40959818268A}"/>
                    </a:ext>
                  </a:extLst>
                </p14:cNvPr>
                <p14:cNvContentPartPr/>
                <p14:nvPr/>
              </p14:nvContentPartPr>
              <p14:xfrm>
                <a:off x="8858865" y="2389665"/>
                <a:ext cx="182160" cy="19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1181E1-543E-98C8-405F-4095981826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9865" y="2380665"/>
                  <a:ext cx="199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02D218-1A78-6B6F-40AC-342A1099694F}"/>
                    </a:ext>
                  </a:extLst>
                </p14:cNvPr>
                <p14:cNvContentPartPr/>
                <p14:nvPr/>
              </p14:nvContentPartPr>
              <p14:xfrm>
                <a:off x="1752465" y="1652025"/>
                <a:ext cx="38160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02D218-1A78-6B6F-40AC-342A109969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43465" y="1643385"/>
                  <a:ext cx="399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787067-2DDB-55B9-EE20-2E2267EF72A0}"/>
                    </a:ext>
                  </a:extLst>
                </p14:cNvPr>
                <p14:cNvContentPartPr/>
                <p14:nvPr/>
              </p14:nvContentPartPr>
              <p14:xfrm>
                <a:off x="1027425" y="2000145"/>
                <a:ext cx="283680" cy="20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787067-2DDB-55B9-EE20-2E2267EF7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425" y="1991145"/>
                  <a:ext cx="30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71004E-EE45-6BEF-6484-561F2FD2E2DE}"/>
                    </a:ext>
                  </a:extLst>
                </p14:cNvPr>
                <p14:cNvContentPartPr/>
                <p14:nvPr/>
              </p14:nvContentPartPr>
              <p14:xfrm>
                <a:off x="1068105" y="1974945"/>
                <a:ext cx="273960" cy="27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71004E-EE45-6BEF-6484-561F2FD2E2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9465" y="1966305"/>
                  <a:ext cx="291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D16C0C5-1683-06C0-40DD-C9A83F34D979}"/>
                    </a:ext>
                  </a:extLst>
                </p14:cNvPr>
                <p14:cNvContentPartPr/>
                <p14:nvPr/>
              </p14:nvContentPartPr>
              <p14:xfrm>
                <a:off x="589305" y="2873865"/>
                <a:ext cx="7565760" cy="174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D16C0C5-1683-06C0-40DD-C9A83F34D9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0305" y="2865225"/>
                  <a:ext cx="7583400" cy="17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1CF081-BAAA-4CE9-5BE5-1E55D4D78120}"/>
                    </a:ext>
                  </a:extLst>
                </p14:cNvPr>
                <p14:cNvContentPartPr/>
                <p14:nvPr/>
              </p14:nvContentPartPr>
              <p14:xfrm>
                <a:off x="941025" y="3214425"/>
                <a:ext cx="510480" cy="6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1CF081-BAAA-4CE9-5BE5-1E55D4D781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2025" y="3205425"/>
                  <a:ext cx="5281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DC5A22-8DAD-5316-2F81-2D1EB512F0C7}"/>
              </a:ext>
            </a:extLst>
          </p:cNvPr>
          <p:cNvGrpSpPr/>
          <p:nvPr/>
        </p:nvGrpSpPr>
        <p:grpSpPr>
          <a:xfrm>
            <a:off x="682905" y="4966905"/>
            <a:ext cx="1531440" cy="491040"/>
            <a:chOff x="682905" y="4966905"/>
            <a:chExt cx="153144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F12DE6-089A-B82C-6279-1F6FD1A1EF7B}"/>
                    </a:ext>
                  </a:extLst>
                </p14:cNvPr>
                <p14:cNvContentPartPr/>
                <p14:nvPr/>
              </p14:nvContentPartPr>
              <p14:xfrm>
                <a:off x="682905" y="5042865"/>
                <a:ext cx="39960" cy="23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F12DE6-089A-B82C-6279-1F6FD1A1EF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3905" y="5034225"/>
                  <a:ext cx="57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A87EC9-06BF-D313-9CB5-BF727EB90292}"/>
                    </a:ext>
                  </a:extLst>
                </p14:cNvPr>
                <p14:cNvContentPartPr/>
                <p14:nvPr/>
              </p14:nvContentPartPr>
              <p14:xfrm>
                <a:off x="877305" y="5101545"/>
                <a:ext cx="276120" cy="5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A87EC9-06BF-D313-9CB5-BF727EB902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8665" y="5092545"/>
                  <a:ext cx="293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DD43A3-C646-79B4-08B8-E85AF3804591}"/>
                    </a:ext>
                  </a:extLst>
                </p14:cNvPr>
                <p14:cNvContentPartPr/>
                <p14:nvPr/>
              </p14:nvContentPartPr>
              <p14:xfrm>
                <a:off x="1248105" y="4966905"/>
                <a:ext cx="336600" cy="21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DD43A3-C646-79B4-08B8-E85AF38045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39465" y="4958265"/>
                  <a:ext cx="354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6BBB36-C378-FA34-ADD9-CC25D3AECC1D}"/>
                    </a:ext>
                  </a:extLst>
                </p14:cNvPr>
                <p14:cNvContentPartPr/>
                <p14:nvPr/>
              </p14:nvContentPartPr>
              <p14:xfrm>
                <a:off x="1662465" y="5069505"/>
                <a:ext cx="270000" cy="21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6BBB36-C378-FA34-ADD9-CC25D3AECC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53465" y="5060865"/>
                  <a:ext cx="287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48A436-8F03-E8C1-82EB-89E060E0BF1B}"/>
                    </a:ext>
                  </a:extLst>
                </p14:cNvPr>
                <p14:cNvContentPartPr/>
                <p14:nvPr/>
              </p14:nvContentPartPr>
              <p14:xfrm>
                <a:off x="1920585" y="5202345"/>
                <a:ext cx="293760" cy="25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48A436-8F03-E8C1-82EB-89E060E0BF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11585" y="5193705"/>
                  <a:ext cx="3114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B16A4E-8F61-8C76-C06C-DB5FB5CA359C}"/>
              </a:ext>
            </a:extLst>
          </p:cNvPr>
          <p:cNvGrpSpPr/>
          <p:nvPr/>
        </p:nvGrpSpPr>
        <p:grpSpPr>
          <a:xfrm>
            <a:off x="4014345" y="4899945"/>
            <a:ext cx="1234800" cy="593640"/>
            <a:chOff x="4014345" y="4899945"/>
            <a:chExt cx="123480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B93D54-700E-7BCD-63C4-55DCF5AF1EFE}"/>
                    </a:ext>
                  </a:extLst>
                </p14:cNvPr>
                <p14:cNvContentPartPr/>
                <p14:nvPr/>
              </p14:nvContentPartPr>
              <p14:xfrm>
                <a:off x="4014345" y="4899945"/>
                <a:ext cx="312480" cy="23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B93D54-700E-7BCD-63C4-55DCF5AF1E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5345" y="4890945"/>
                  <a:ext cx="330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53AE57-4C14-9FA9-4811-6C929CD385FD}"/>
                    </a:ext>
                  </a:extLst>
                </p14:cNvPr>
                <p14:cNvContentPartPr/>
                <p14:nvPr/>
              </p14:nvContentPartPr>
              <p14:xfrm>
                <a:off x="4454625" y="5068425"/>
                <a:ext cx="203040" cy="145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53AE57-4C14-9FA9-4811-6C929CD385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5985" y="5059425"/>
                  <a:ext cx="220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83D9FC-9F65-F799-76A0-A2844B90FF82}"/>
                    </a:ext>
                  </a:extLst>
                </p14:cNvPr>
                <p14:cNvContentPartPr/>
                <p14:nvPr/>
              </p14:nvContentPartPr>
              <p14:xfrm>
                <a:off x="4799865" y="5313225"/>
                <a:ext cx="449280" cy="18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83D9FC-9F65-F799-76A0-A2844B90FF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1225" y="5304585"/>
                  <a:ext cx="4669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6B7EBB7-238C-F267-9221-3CF4A48DCDC8}"/>
              </a:ext>
            </a:extLst>
          </p:cNvPr>
          <p:cNvGrpSpPr/>
          <p:nvPr/>
        </p:nvGrpSpPr>
        <p:grpSpPr>
          <a:xfrm>
            <a:off x="7127625" y="4601145"/>
            <a:ext cx="1957680" cy="740520"/>
            <a:chOff x="7127625" y="4601145"/>
            <a:chExt cx="195768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7383D7-EAB5-E5E7-40DC-F95669541DED}"/>
                    </a:ext>
                  </a:extLst>
                </p14:cNvPr>
                <p14:cNvContentPartPr/>
                <p14:nvPr/>
              </p14:nvContentPartPr>
              <p14:xfrm>
                <a:off x="7498425" y="4719585"/>
                <a:ext cx="395640" cy="19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7383D7-EAB5-E5E7-40DC-F95669541D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89785" y="4710945"/>
                  <a:ext cx="413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8B8F99-6A8E-2A6F-5E5F-B236FFC1C961}"/>
                    </a:ext>
                  </a:extLst>
                </p14:cNvPr>
                <p14:cNvContentPartPr/>
                <p14:nvPr/>
              </p14:nvContentPartPr>
              <p14:xfrm>
                <a:off x="7127625" y="4601145"/>
                <a:ext cx="96480" cy="18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8B8F99-6A8E-2A6F-5E5F-B236FFC1C9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18985" y="4592505"/>
                  <a:ext cx="114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6D48EC-64C7-F7AF-36F9-CEB34D181CC4}"/>
                    </a:ext>
                  </a:extLst>
                </p14:cNvPr>
                <p14:cNvContentPartPr/>
                <p14:nvPr/>
              </p14:nvContentPartPr>
              <p14:xfrm>
                <a:off x="8234265" y="4604025"/>
                <a:ext cx="254880" cy="33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6D48EC-64C7-F7AF-36F9-CEB34D181C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25265" y="4595385"/>
                  <a:ext cx="272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D6BA0B-109C-C5C3-CA82-04DFFF364B94}"/>
                    </a:ext>
                  </a:extLst>
                </p14:cNvPr>
                <p14:cNvContentPartPr/>
                <p14:nvPr/>
              </p14:nvContentPartPr>
              <p14:xfrm>
                <a:off x="8471505" y="4820025"/>
                <a:ext cx="248040" cy="426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D6BA0B-109C-C5C3-CA82-04DFFF364B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62865" y="4811025"/>
                  <a:ext cx="2656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987FD0-9656-C90B-A387-774BA25604A7}"/>
                    </a:ext>
                  </a:extLst>
                </p14:cNvPr>
                <p14:cNvContentPartPr/>
                <p14:nvPr/>
              </p14:nvContentPartPr>
              <p14:xfrm>
                <a:off x="8781105" y="5108385"/>
                <a:ext cx="304200" cy="23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987FD0-9656-C90B-A387-774BA25604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2105" y="5099745"/>
                  <a:ext cx="3218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B68F943-CCF1-7F85-F532-8339E2DC83A0}"/>
              </a:ext>
            </a:extLst>
          </p:cNvPr>
          <p:cNvGrpSpPr/>
          <p:nvPr/>
        </p:nvGrpSpPr>
        <p:grpSpPr>
          <a:xfrm>
            <a:off x="10676865" y="4591785"/>
            <a:ext cx="1121400" cy="811800"/>
            <a:chOff x="10676865" y="4591785"/>
            <a:chExt cx="112140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59F690-2CA0-E599-47AA-C206B478E2F4}"/>
                    </a:ext>
                  </a:extLst>
                </p14:cNvPr>
                <p14:cNvContentPartPr/>
                <p14:nvPr/>
              </p14:nvContentPartPr>
              <p14:xfrm>
                <a:off x="10676865" y="4591785"/>
                <a:ext cx="285480" cy="25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59F690-2CA0-E599-47AA-C206B478E2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67865" y="4583145"/>
                  <a:ext cx="30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0AF087-5D44-832F-E724-0750FC669029}"/>
                    </a:ext>
                  </a:extLst>
                </p14:cNvPr>
                <p14:cNvContentPartPr/>
                <p14:nvPr/>
              </p14:nvContentPartPr>
              <p14:xfrm>
                <a:off x="10907265" y="4800945"/>
                <a:ext cx="217440" cy="37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0AF087-5D44-832F-E724-0750FC6690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98625" y="4792305"/>
                  <a:ext cx="235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068A8D-8E62-7624-0CBE-37B511D6A2CA}"/>
                    </a:ext>
                  </a:extLst>
                </p14:cNvPr>
                <p14:cNvContentPartPr/>
                <p14:nvPr/>
              </p14:nvContentPartPr>
              <p14:xfrm>
                <a:off x="11267625" y="4845585"/>
                <a:ext cx="530640" cy="55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068A8D-8E62-7624-0CBE-37B511D6A2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58985" y="4836585"/>
                  <a:ext cx="548280" cy="57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808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3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Kanvinde</dc:creator>
  <cp:lastModifiedBy>Amit Kanvinde</cp:lastModifiedBy>
  <cp:revision>2</cp:revision>
  <dcterms:created xsi:type="dcterms:W3CDTF">2023-08-07T16:56:05Z</dcterms:created>
  <dcterms:modified xsi:type="dcterms:W3CDTF">2023-08-07T17:25:48Z</dcterms:modified>
</cp:coreProperties>
</file>