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  <p:sldId id="265" r:id="rId7"/>
    <p:sldId id="263" r:id="rId8"/>
    <p:sldId id="261" r:id="rId9"/>
    <p:sldId id="262" r:id="rId10"/>
    <p:sldId id="266" r:id="rId11"/>
    <p:sldId id="264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5188A-F949-482A-8F27-E4195F8F933E}" type="datetimeFigureOut">
              <a:rPr lang="tr-TR" smtClean="0"/>
              <a:t>14.02.2022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36F1F-7D68-46F8-B702-8791E28D881F}" type="slidenum">
              <a:rPr lang="tr-TR" smtClean="0"/>
              <a:t>‹#›</a:t>
            </a:fld>
            <a:endParaRPr lang="tr-TR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4560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5188A-F949-482A-8F27-E4195F8F933E}" type="datetimeFigureOut">
              <a:rPr lang="tr-TR" smtClean="0"/>
              <a:t>14.02.2022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36F1F-7D68-46F8-B702-8791E28D881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70825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5188A-F949-482A-8F27-E4195F8F933E}" type="datetimeFigureOut">
              <a:rPr lang="tr-TR" smtClean="0"/>
              <a:t>14.02.2022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36F1F-7D68-46F8-B702-8791E28D881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412499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5188A-F949-482A-8F27-E4195F8F933E}" type="datetimeFigureOut">
              <a:rPr lang="tr-TR" smtClean="0"/>
              <a:t>14.02.2022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36F1F-7D68-46F8-B702-8791E28D881F}" type="slidenum">
              <a:rPr lang="tr-TR" smtClean="0"/>
              <a:t>‹#›</a:t>
            </a:fld>
            <a:endParaRPr lang="tr-TR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297657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5188A-F949-482A-8F27-E4195F8F933E}" type="datetimeFigureOut">
              <a:rPr lang="tr-TR" smtClean="0"/>
              <a:t>14.02.2022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36F1F-7D68-46F8-B702-8791E28D881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42996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ıntı 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5188A-F949-482A-8F27-E4195F8F933E}" type="datetimeFigureOut">
              <a:rPr lang="tr-TR" smtClean="0"/>
              <a:t>14.02.2022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36F1F-7D68-46F8-B702-8791E28D881F}" type="slidenum">
              <a:rPr lang="tr-TR" smtClean="0"/>
              <a:t>‹#›</a:t>
            </a:fld>
            <a:endParaRPr lang="tr-TR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405809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ğru veya Yanlı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5188A-F949-482A-8F27-E4195F8F933E}" type="datetimeFigureOut">
              <a:rPr lang="tr-TR" smtClean="0"/>
              <a:t>14.02.2022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36F1F-7D68-46F8-B702-8791E28D881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188505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5188A-F949-482A-8F27-E4195F8F933E}" type="datetimeFigureOut">
              <a:rPr lang="tr-TR" smtClean="0"/>
              <a:t>14.02.2022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36F1F-7D68-46F8-B702-8791E28D881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718888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5188A-F949-482A-8F27-E4195F8F933E}" type="datetimeFigureOut">
              <a:rPr lang="tr-TR" smtClean="0"/>
              <a:t>14.02.2022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36F1F-7D68-46F8-B702-8791E28D881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17254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5188A-F949-482A-8F27-E4195F8F933E}" type="datetimeFigureOut">
              <a:rPr lang="tr-TR" smtClean="0"/>
              <a:t>14.02.2022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36F1F-7D68-46F8-B702-8791E28D881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80403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5188A-F949-482A-8F27-E4195F8F933E}" type="datetimeFigureOut">
              <a:rPr lang="tr-TR" smtClean="0"/>
              <a:t>14.02.2022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36F1F-7D68-46F8-B702-8791E28D881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162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5188A-F949-482A-8F27-E4195F8F933E}" type="datetimeFigureOut">
              <a:rPr lang="tr-TR" smtClean="0"/>
              <a:t>14.02.2022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36F1F-7D68-46F8-B702-8791E28D881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07880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5188A-F949-482A-8F27-E4195F8F933E}" type="datetimeFigureOut">
              <a:rPr lang="tr-TR" smtClean="0"/>
              <a:t>14.02.2022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36F1F-7D68-46F8-B702-8791E28D881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86100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5188A-F949-482A-8F27-E4195F8F933E}" type="datetimeFigureOut">
              <a:rPr lang="tr-TR" smtClean="0"/>
              <a:t>14.02.2022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36F1F-7D68-46F8-B702-8791E28D881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46218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5188A-F949-482A-8F27-E4195F8F933E}" type="datetimeFigureOut">
              <a:rPr lang="tr-TR" smtClean="0"/>
              <a:t>14.02.2022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36F1F-7D68-46F8-B702-8791E28D881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096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5188A-F949-482A-8F27-E4195F8F933E}" type="datetimeFigureOut">
              <a:rPr lang="tr-TR" smtClean="0"/>
              <a:t>14.02.2022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36F1F-7D68-46F8-B702-8791E28D881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2928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5188A-F949-482A-8F27-E4195F8F933E}" type="datetimeFigureOut">
              <a:rPr lang="tr-TR" smtClean="0"/>
              <a:t>14.02.2022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36F1F-7D68-46F8-B702-8791E28D881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6248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8095188A-F949-482A-8F27-E4195F8F933E}" type="datetimeFigureOut">
              <a:rPr lang="tr-TR" smtClean="0"/>
              <a:t>14.02.2022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3EC36F1F-7D68-46F8-B702-8791E28D881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451202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11EC36CC-5324-48C2-A66E-82A5E6033B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814" t="25107" r="18537" b="11915"/>
          <a:stretch/>
        </p:blipFill>
        <p:spPr>
          <a:xfrm>
            <a:off x="340468" y="293115"/>
            <a:ext cx="11488366" cy="6271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3257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136E6D6-572A-4438-AB57-BAFBABF70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123" y="255800"/>
            <a:ext cx="8534400" cy="1507067"/>
          </a:xfrm>
        </p:spPr>
        <p:txBody>
          <a:bodyPr/>
          <a:lstStyle/>
          <a:p>
            <a:r>
              <a:rPr lang="tr-TR" b="1" dirty="0">
                <a:solidFill>
                  <a:srgbClr val="FF0000"/>
                </a:solidFill>
              </a:rPr>
              <a:t>puanlama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28E392AB-A6A5-4AAC-9715-F48EA7FC79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090" t="41844" r="19814" b="37305"/>
          <a:stretch/>
        </p:blipFill>
        <p:spPr>
          <a:xfrm>
            <a:off x="561163" y="1817071"/>
            <a:ext cx="9775126" cy="2932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7837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959C744-42F9-4F59-83F6-F0C6C5CA91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901" y="150828"/>
            <a:ext cx="10256362" cy="34973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sz="28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Yerlilik ödülünün değerlendirilmesi için dört (4) ana başlık bulunur. Bunlar;</a:t>
            </a:r>
          </a:p>
          <a:p>
            <a:pPr marL="457200" indent="-457200">
              <a:buFont typeface="+mj-lt"/>
              <a:buAutoNum type="arabicPeriod"/>
            </a:pPr>
            <a:r>
              <a:rPr lang="tr-TR" sz="2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Oto Pilot Kart tasarımı ve Yazılımı </a:t>
            </a:r>
          </a:p>
          <a:p>
            <a:pPr marL="457200" indent="-457200">
              <a:buFont typeface="+mj-lt"/>
              <a:buAutoNum type="arabicPeriod"/>
            </a:pPr>
            <a:r>
              <a:rPr lang="tr-TR" sz="2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Kumanda Tasarımı ve Yazılımı </a:t>
            </a:r>
          </a:p>
          <a:p>
            <a:pPr marL="457200" indent="-457200">
              <a:buFont typeface="+mj-lt"/>
              <a:buAutoNum type="arabicPeriod"/>
            </a:pPr>
            <a:r>
              <a:rPr lang="tr-TR" sz="2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ESC Donanım Tasarımı ve Yazılımı </a:t>
            </a:r>
          </a:p>
          <a:p>
            <a:pPr marL="457200" indent="-457200">
              <a:buFont typeface="+mj-lt"/>
              <a:buAutoNum type="arabicPeriod"/>
            </a:pPr>
            <a:r>
              <a:rPr lang="tr-TR" sz="2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Fırçasız (</a:t>
            </a:r>
            <a:r>
              <a:rPr lang="tr-TR" sz="28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Brushless</a:t>
            </a:r>
            <a:r>
              <a:rPr lang="tr-TR" sz="2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) Elektrikli Motor Tasarımı ve Uygulaması</a:t>
            </a:r>
          </a:p>
        </p:txBody>
      </p:sp>
    </p:spTree>
    <p:extLst>
      <p:ext uri="{BB962C8B-B14F-4D97-AF65-F5344CB8AC3E}">
        <p14:creationId xmlns:p14="http://schemas.microsoft.com/office/powerpoint/2010/main" val="6559243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F058D03-70EF-4583-B105-26301FAF6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542" y="31405"/>
            <a:ext cx="8534400" cy="1507067"/>
          </a:xfrm>
        </p:spPr>
        <p:txBody>
          <a:bodyPr/>
          <a:lstStyle/>
          <a:p>
            <a:r>
              <a:rPr lang="tr-TR" b="1" dirty="0">
                <a:solidFill>
                  <a:srgbClr val="FF0000"/>
                </a:solidFill>
              </a:rPr>
              <a:t>Takım içi görevler</a:t>
            </a:r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648A89AC-08F2-402E-81AB-9AA538075B2C}"/>
              </a:ext>
            </a:extLst>
          </p:cNvPr>
          <p:cNvSpPr txBox="1"/>
          <p:nvPr/>
        </p:nvSpPr>
        <p:spPr>
          <a:xfrm>
            <a:off x="952106" y="4114329"/>
            <a:ext cx="680615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tr-TR" dirty="0"/>
              <a:t>DRONE TASARIMI </a:t>
            </a:r>
          </a:p>
          <a:p>
            <a:pPr marL="342900" indent="-342900">
              <a:buFont typeface="+mj-lt"/>
              <a:buAutoNum type="arabicPeriod"/>
            </a:pPr>
            <a:r>
              <a:rPr lang="tr-TR" dirty="0"/>
              <a:t>ALINACAK,KULLANILACAK MALZEMELERİN BELİRLEME</a:t>
            </a:r>
          </a:p>
          <a:p>
            <a:pPr marL="342900" indent="-342900">
              <a:buFont typeface="+mj-lt"/>
              <a:buAutoNum type="arabicPeriod"/>
            </a:pPr>
            <a:r>
              <a:rPr lang="tr-TR" dirty="0"/>
              <a:t>YAZILIM</a:t>
            </a:r>
          </a:p>
          <a:p>
            <a:pPr marL="342900" indent="-342900">
              <a:buFont typeface="+mj-lt"/>
              <a:buAutoNum type="arabicPeriod"/>
            </a:pPr>
            <a:r>
              <a:rPr lang="tr-TR" dirty="0"/>
              <a:t>DEVRE TASARIMI</a:t>
            </a:r>
          </a:p>
          <a:p>
            <a:pPr marL="342900" indent="-342900">
              <a:buFont typeface="+mj-lt"/>
              <a:buAutoNum type="arabicPeriod"/>
            </a:pPr>
            <a:r>
              <a:rPr lang="tr-TR" dirty="0"/>
              <a:t>ÜRÜN SATIN ALMA</a:t>
            </a:r>
          </a:p>
          <a:p>
            <a:pPr marL="342900" indent="-342900">
              <a:buFont typeface="+mj-lt"/>
              <a:buAutoNum type="arabicPeriod"/>
            </a:pPr>
            <a:endParaRPr lang="tr-TR" dirty="0"/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8849972B-2F55-4976-AF1D-E324114C503A}"/>
              </a:ext>
            </a:extLst>
          </p:cNvPr>
          <p:cNvSpPr txBox="1"/>
          <p:nvPr/>
        </p:nvSpPr>
        <p:spPr>
          <a:xfrm>
            <a:off x="952106" y="1866507"/>
            <a:ext cx="83992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tr-TR" dirty="0"/>
              <a:t>TAKIM KAPTANI</a:t>
            </a:r>
          </a:p>
          <a:p>
            <a:pPr marL="342900" indent="-342900">
              <a:buFont typeface="+mj-lt"/>
              <a:buAutoNum type="arabicPeriod"/>
            </a:pPr>
            <a:r>
              <a:rPr lang="tr-TR" dirty="0"/>
              <a:t>DANIŞMAN</a:t>
            </a:r>
          </a:p>
          <a:p>
            <a:pPr marL="342900" indent="-342900">
              <a:buFont typeface="+mj-lt"/>
              <a:buAutoNum type="arabicPeriod"/>
            </a:pPr>
            <a:r>
              <a:rPr lang="tr-TR" dirty="0"/>
              <a:t>TAKIM KAPTANI DAHİL EN AZ 3 TAKIM ÜYESİ İLE SATIN ALMA EKİBİ</a:t>
            </a:r>
          </a:p>
          <a:p>
            <a:pPr marL="342900" indent="-342900">
              <a:buFont typeface="+mj-lt"/>
              <a:buAutoNum type="arabicPeriod"/>
            </a:pPr>
            <a:endParaRPr lang="tr-TR" dirty="0"/>
          </a:p>
        </p:txBody>
      </p:sp>
      <p:sp>
        <p:nvSpPr>
          <p:cNvPr id="7" name="Başlık 1">
            <a:extLst>
              <a:ext uri="{FF2B5EF4-FFF2-40B4-BE49-F238E27FC236}">
                <a16:creationId xmlns:a16="http://schemas.microsoft.com/office/drawing/2014/main" id="{6818F4E9-AB31-42EB-83A6-4AD1095A784A}"/>
              </a:ext>
            </a:extLst>
          </p:cNvPr>
          <p:cNvSpPr txBox="1">
            <a:spLocks/>
          </p:cNvSpPr>
          <p:nvPr/>
        </p:nvSpPr>
        <p:spPr>
          <a:xfrm>
            <a:off x="448542" y="2675466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tr-TR" b="1" dirty="0">
                <a:solidFill>
                  <a:srgbClr val="FF0000"/>
                </a:solidFill>
              </a:rPr>
              <a:t>YAPILACAK İŞLER</a:t>
            </a:r>
          </a:p>
        </p:txBody>
      </p:sp>
    </p:spTree>
    <p:extLst>
      <p:ext uri="{BB962C8B-B14F-4D97-AF65-F5344CB8AC3E}">
        <p14:creationId xmlns:p14="http://schemas.microsoft.com/office/powerpoint/2010/main" val="1166151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kutusu 3">
            <a:extLst>
              <a:ext uri="{FF2B5EF4-FFF2-40B4-BE49-F238E27FC236}">
                <a16:creationId xmlns:a16="http://schemas.microsoft.com/office/drawing/2014/main" id="{77CA5D64-6BE3-4662-87D2-948B821E7C84}"/>
              </a:ext>
            </a:extLst>
          </p:cNvPr>
          <p:cNvSpPr txBox="1"/>
          <p:nvPr/>
        </p:nvSpPr>
        <p:spPr>
          <a:xfrm>
            <a:off x="1274189" y="1752381"/>
            <a:ext cx="900259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6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ULUSLARARASI İNSANSIZ HAVA ARAÇLARI YARIŞMASI</a:t>
            </a: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7C14F825-D5BE-4CE8-BF2E-7836B3268E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5638" t="22695" r="13351" b="55745"/>
          <a:stretch/>
        </p:blipFill>
        <p:spPr>
          <a:xfrm>
            <a:off x="10841159" y="0"/>
            <a:ext cx="1342417" cy="1478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515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605E57B8-65CC-4FB8-B362-96FB3DBB84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931" t="42269" r="19734" b="15745"/>
          <a:stretch/>
        </p:blipFill>
        <p:spPr>
          <a:xfrm>
            <a:off x="859743" y="970232"/>
            <a:ext cx="8934706" cy="5364449"/>
          </a:xfrm>
          <a:prstGeom prst="rect">
            <a:avLst/>
          </a:prstGeom>
        </p:spPr>
      </p:pic>
      <p:sp>
        <p:nvSpPr>
          <p:cNvPr id="6" name="Metin kutusu 5">
            <a:extLst>
              <a:ext uri="{FF2B5EF4-FFF2-40B4-BE49-F238E27FC236}">
                <a16:creationId xmlns:a16="http://schemas.microsoft.com/office/drawing/2014/main" id="{14B49216-4E66-40C5-A0D6-66334C8029E0}"/>
              </a:ext>
            </a:extLst>
          </p:cNvPr>
          <p:cNvSpPr txBox="1"/>
          <p:nvPr/>
        </p:nvSpPr>
        <p:spPr>
          <a:xfrm>
            <a:off x="671207" y="269519"/>
            <a:ext cx="51848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2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1.YARIŞMA TAKVİMİ</a:t>
            </a:r>
          </a:p>
        </p:txBody>
      </p:sp>
    </p:spTree>
    <p:extLst>
      <p:ext uri="{BB962C8B-B14F-4D97-AF65-F5344CB8AC3E}">
        <p14:creationId xmlns:p14="http://schemas.microsoft.com/office/powerpoint/2010/main" val="659635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8F853AE-2F34-4DF5-9C86-5284C053E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506" y="1282046"/>
            <a:ext cx="10345149" cy="2997724"/>
          </a:xfrm>
        </p:spPr>
        <p:txBody>
          <a:bodyPr>
            <a:normAutofit/>
          </a:bodyPr>
          <a:lstStyle/>
          <a:p>
            <a:pPr algn="ctr"/>
            <a:r>
              <a:rPr lang="tr-TR" sz="6000" b="1" cap="none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DÖNER KANATLI İNSANSIZ HAVA ARACI</a:t>
            </a:r>
          </a:p>
        </p:txBody>
      </p:sp>
    </p:spTree>
    <p:extLst>
      <p:ext uri="{BB962C8B-B14F-4D97-AF65-F5344CB8AC3E}">
        <p14:creationId xmlns:p14="http://schemas.microsoft.com/office/powerpoint/2010/main" val="34530006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7D0E5BEB-A27F-47D2-9435-57EE476761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319" t="33050" r="31223" b="44965"/>
          <a:stretch/>
        </p:blipFill>
        <p:spPr>
          <a:xfrm>
            <a:off x="345333" y="263949"/>
            <a:ext cx="10260012" cy="4364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080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C08C49E-72C2-4A0B-A586-FB51958CC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5490" y="2309741"/>
            <a:ext cx="8534400" cy="1507067"/>
          </a:xfrm>
        </p:spPr>
        <p:txBody>
          <a:bodyPr>
            <a:noAutofit/>
          </a:bodyPr>
          <a:lstStyle/>
          <a:p>
            <a:pPr algn="ctr"/>
            <a:r>
              <a:rPr lang="tr-TR" sz="9600" b="1" dirty="0">
                <a:solidFill>
                  <a:srgbClr val="FF0000"/>
                </a:solidFill>
              </a:rPr>
              <a:t>görevler</a:t>
            </a:r>
          </a:p>
        </p:txBody>
      </p:sp>
    </p:spTree>
    <p:extLst>
      <p:ext uri="{BB962C8B-B14F-4D97-AF65-F5344CB8AC3E}">
        <p14:creationId xmlns:p14="http://schemas.microsoft.com/office/powerpoint/2010/main" val="30180848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DDDFDD4-9890-43E8-AC9D-9A419D3EF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676" y="386500"/>
            <a:ext cx="10920184" cy="4260914"/>
          </a:xfrm>
        </p:spPr>
        <p:txBody>
          <a:bodyPr>
            <a:normAutofit/>
          </a:bodyPr>
          <a:lstStyle/>
          <a:p>
            <a:r>
              <a:rPr lang="tr-TR" dirty="0">
                <a:solidFill>
                  <a:schemeClr val="bg1">
                    <a:lumMod val="95000"/>
                    <a:lumOff val="5000"/>
                  </a:schemeClr>
                </a:solidFill>
              </a:rPr>
              <a:t>Görev süreleri:</a:t>
            </a:r>
            <a:br>
              <a:rPr lang="tr-TR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br>
              <a:rPr lang="tr-TR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tr-TR" sz="2800" dirty="0"/>
              <a:t>1.Hazırlık süresi her görev için en fazla üç (3) dakika </a:t>
            </a:r>
            <a:br>
              <a:rPr lang="tr-TR" sz="2800" dirty="0"/>
            </a:br>
            <a:br>
              <a:rPr lang="tr-TR" sz="2800" dirty="0"/>
            </a:br>
            <a:r>
              <a:rPr lang="tr-TR" sz="2800" dirty="0"/>
              <a:t>2.Görev-1 için beş (5) dakika </a:t>
            </a:r>
            <a:br>
              <a:rPr lang="tr-TR" sz="2800" dirty="0"/>
            </a:br>
            <a:br>
              <a:rPr lang="tr-TR" sz="2800" dirty="0"/>
            </a:br>
            <a:r>
              <a:rPr lang="tr-TR" sz="2800" dirty="0"/>
              <a:t>3.Görev-2 için yedi (7) dakika olarak belirlenmiştir. </a:t>
            </a:r>
          </a:p>
        </p:txBody>
      </p:sp>
    </p:spTree>
    <p:extLst>
      <p:ext uri="{BB962C8B-B14F-4D97-AF65-F5344CB8AC3E}">
        <p14:creationId xmlns:p14="http://schemas.microsoft.com/office/powerpoint/2010/main" val="30506916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16F2D725-B057-42F7-871C-AF968200CA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170" t="34468" r="22925" b="22553"/>
          <a:stretch/>
        </p:blipFill>
        <p:spPr>
          <a:xfrm>
            <a:off x="170232" y="1702340"/>
            <a:ext cx="5692124" cy="3832698"/>
          </a:xfrm>
          <a:prstGeom prst="rect">
            <a:avLst/>
          </a:prstGeom>
        </p:spPr>
      </p:pic>
      <p:sp>
        <p:nvSpPr>
          <p:cNvPr id="6" name="Metin kutusu 5">
            <a:extLst>
              <a:ext uri="{FF2B5EF4-FFF2-40B4-BE49-F238E27FC236}">
                <a16:creationId xmlns:a16="http://schemas.microsoft.com/office/drawing/2014/main" id="{7B79A8B5-D2F9-4CC4-B8DB-4CE4D5C632D7}"/>
              </a:ext>
            </a:extLst>
          </p:cNvPr>
          <p:cNvSpPr txBox="1"/>
          <p:nvPr/>
        </p:nvSpPr>
        <p:spPr>
          <a:xfrm>
            <a:off x="412673" y="284910"/>
            <a:ext cx="38424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200" b="1" dirty="0">
                <a:solidFill>
                  <a:srgbClr val="FF0000"/>
                </a:solidFill>
              </a:rPr>
              <a:t>1.GÖREV</a:t>
            </a:r>
          </a:p>
        </p:txBody>
      </p:sp>
      <p:pic>
        <p:nvPicPr>
          <p:cNvPr id="8" name="Resim 7">
            <a:extLst>
              <a:ext uri="{FF2B5EF4-FFF2-40B4-BE49-F238E27FC236}">
                <a16:creationId xmlns:a16="http://schemas.microsoft.com/office/drawing/2014/main" id="{57F29DCD-8FC6-4B48-95A9-CE3E39E6A37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0652" t="35461" r="22845" b="21560"/>
          <a:stretch/>
        </p:blipFill>
        <p:spPr>
          <a:xfrm>
            <a:off x="6096000" y="1702340"/>
            <a:ext cx="5786992" cy="3832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0071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40F4476C-3048-4D60-9F73-53BB46F20D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091" t="25106" r="19973" b="28653"/>
          <a:stretch/>
        </p:blipFill>
        <p:spPr>
          <a:xfrm>
            <a:off x="290577" y="1534537"/>
            <a:ext cx="5609877" cy="3747581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1AF0B92E-30B0-40FC-920F-D2B1490D82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1091" t="34185" r="19654" b="19609"/>
          <a:stretch/>
        </p:blipFill>
        <p:spPr>
          <a:xfrm>
            <a:off x="6241226" y="1534538"/>
            <a:ext cx="5660197" cy="3747580"/>
          </a:xfrm>
          <a:prstGeom prst="rect">
            <a:avLst/>
          </a:prstGeom>
        </p:spPr>
      </p:pic>
      <p:sp>
        <p:nvSpPr>
          <p:cNvPr id="8" name="Metin kutusu 7">
            <a:extLst>
              <a:ext uri="{FF2B5EF4-FFF2-40B4-BE49-F238E27FC236}">
                <a16:creationId xmlns:a16="http://schemas.microsoft.com/office/drawing/2014/main" id="{8F54B78A-1A18-4C7A-AB83-57021BA6EF4D}"/>
              </a:ext>
            </a:extLst>
          </p:cNvPr>
          <p:cNvSpPr txBox="1"/>
          <p:nvPr/>
        </p:nvSpPr>
        <p:spPr>
          <a:xfrm>
            <a:off x="710118" y="418289"/>
            <a:ext cx="21984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200" b="1" dirty="0">
                <a:solidFill>
                  <a:srgbClr val="FF0000"/>
                </a:solidFill>
              </a:rPr>
              <a:t>2. GÖREV</a:t>
            </a:r>
          </a:p>
        </p:txBody>
      </p:sp>
    </p:spTree>
    <p:extLst>
      <p:ext uri="{BB962C8B-B14F-4D97-AF65-F5344CB8AC3E}">
        <p14:creationId xmlns:p14="http://schemas.microsoft.com/office/powerpoint/2010/main" val="52809530"/>
      </p:ext>
    </p:extLst>
  </p:cSld>
  <p:clrMapOvr>
    <a:masterClrMapping/>
  </p:clrMapOvr>
</p:sld>
</file>

<file path=ppt/theme/theme1.xml><?xml version="1.0" encoding="utf-8"?>
<a:theme xmlns:a="http://schemas.openxmlformats.org/drawingml/2006/main" name="Dilim">
  <a:themeElements>
    <a:clrScheme name="Dilim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Dilim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lim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283</TotalTime>
  <Words>137</Words>
  <Application>Microsoft Office PowerPoint</Application>
  <PresentationFormat>Geniş ekran</PresentationFormat>
  <Paragraphs>23</Paragraphs>
  <Slides>12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2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12</vt:i4>
      </vt:variant>
    </vt:vector>
  </HeadingPairs>
  <TitlesOfParts>
    <vt:vector size="15" baseType="lpstr">
      <vt:lpstr>Century Gothic</vt:lpstr>
      <vt:lpstr>Wingdings 3</vt:lpstr>
      <vt:lpstr>Dilim</vt:lpstr>
      <vt:lpstr>PowerPoint Sunusu</vt:lpstr>
      <vt:lpstr>PowerPoint Sunusu</vt:lpstr>
      <vt:lpstr>PowerPoint Sunusu</vt:lpstr>
      <vt:lpstr>DÖNER KANATLI İNSANSIZ HAVA ARACI</vt:lpstr>
      <vt:lpstr>PowerPoint Sunusu</vt:lpstr>
      <vt:lpstr>görevler</vt:lpstr>
      <vt:lpstr>Görev süreleri:  1.Hazırlık süresi her görev için en fazla üç (3) dakika   2.Görev-1 için beş (5) dakika   3.Görev-2 için yedi (7) dakika olarak belirlenmiştir. </vt:lpstr>
      <vt:lpstr>PowerPoint Sunusu</vt:lpstr>
      <vt:lpstr>PowerPoint Sunusu</vt:lpstr>
      <vt:lpstr>puanlama</vt:lpstr>
      <vt:lpstr>PowerPoint Sunusu</vt:lpstr>
      <vt:lpstr>Takım içi görevler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The Denizhan</dc:creator>
  <cp:lastModifiedBy>The Denizhan</cp:lastModifiedBy>
  <cp:revision>2</cp:revision>
  <dcterms:created xsi:type="dcterms:W3CDTF">2022-02-12T18:25:31Z</dcterms:created>
  <dcterms:modified xsi:type="dcterms:W3CDTF">2022-02-14T12:23:04Z</dcterms:modified>
</cp:coreProperties>
</file>