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2077b3a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2077b3a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2077b3a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2077b3a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2077b3a7d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2077b3a7d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SIC-VM Group Project	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Selma Eklund, Jacob Vorndran, Jacob McGowan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Languages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25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As a group we have the most experience in </a:t>
            </a:r>
            <a:r>
              <a:rPr b="1" lang="en" sz="1500">
                <a:solidFill>
                  <a:schemeClr val="accent1"/>
                </a:solidFill>
              </a:rPr>
              <a:t>Java</a:t>
            </a:r>
            <a:r>
              <a:rPr lang="en" sz="1500">
                <a:solidFill>
                  <a:schemeClr val="accent1"/>
                </a:solidFill>
              </a:rPr>
              <a:t>. W</a:t>
            </a:r>
            <a:r>
              <a:rPr lang="en" sz="1500">
                <a:solidFill>
                  <a:schemeClr val="accent1"/>
                </a:solidFill>
              </a:rPr>
              <a:t>ith extensive documentation and examples on GUI, we can build out our program with confidence that it is possible.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Using GitHub, we can clone the files and edit them on there IDE.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Then when changes are made we can all integrate them onto the main repo.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750" y="3093513"/>
            <a:ext cx="2926203" cy="182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873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4787975" y="3873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Our GitHub repo has been setup with a basic Java project so that we are fully set up for </a:t>
            </a:r>
            <a:r>
              <a:rPr lang="en" sz="1700">
                <a:solidFill>
                  <a:schemeClr val="accent1"/>
                </a:solidFill>
              </a:rPr>
              <a:t>fulfilling</a:t>
            </a:r>
            <a:r>
              <a:rPr lang="en" sz="1700">
                <a:solidFill>
                  <a:schemeClr val="accent1"/>
                </a:solidFill>
              </a:rPr>
              <a:t> project goals.</a:t>
            </a:r>
            <a:endParaRPr sz="1700">
              <a:solidFill>
                <a:schemeClr val="accent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2300825"/>
            <a:ext cx="4584248" cy="27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3" y="2300825"/>
            <a:ext cx="4359558" cy="272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0950" y="1138300"/>
            <a:ext cx="1554176" cy="87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r>
              <a:rPr lang="en" sz="1100"/>
              <a:t> - abstract window toolkit (awt)- Java.file.io - lots of text </a:t>
            </a:r>
            <a:r>
              <a:rPr lang="en" sz="1100"/>
              <a:t>boxes</a:t>
            </a:r>
            <a:endParaRPr sz="11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505700"/>
            <a:ext cx="8608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File Input						- read a file using Java.file.io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GUI Window						- Java.AWT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User Input (Buttons)				- Included with AWT - control the program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Save States </a:t>
            </a:r>
            <a:r>
              <a:rPr lang="en" sz="1700"/>
              <a:t>(File Output)			- output a file using Java.file.io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Load State From File				- read a different file using Java.file.io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Memory</a:t>
            </a:r>
            <a:r>
              <a:rPr lang="en" sz="1800"/>
              <a:t> Display					- a big text box that is </a:t>
            </a:r>
            <a:r>
              <a:rPr lang="en" sz="1800"/>
              <a:t>formatted</a:t>
            </a:r>
            <a:r>
              <a:rPr lang="en" sz="1800"/>
              <a:t> using GUI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Display What The Command Is		- a text box that shows the command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