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exend Medium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exendMedium-bold.fntdata"/><Relationship Id="rId10" Type="http://schemas.openxmlformats.org/officeDocument/2006/relationships/font" Target="fonts/LexendMedium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2077b3a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2077b3a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4f89450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4f89450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51ca9a50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51ca9a50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519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SIC-VM Project Prototype	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Team - Core Computing Solutions</a:t>
            </a:r>
            <a:endParaRPr sz="3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66375" y="3824975"/>
            <a:ext cx="1894800" cy="12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Selma Eklund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Natalie Spiro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Jacob McGowan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Jacob Vorndran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1642"/>
          <a:stretch/>
        </p:blipFill>
        <p:spPr>
          <a:xfrm>
            <a:off x="3952426" y="1789475"/>
            <a:ext cx="4993850" cy="3252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00600" y="1840750"/>
            <a:ext cx="4013400" cy="21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Medium"/>
              <a:buChar char="-"/>
            </a:pPr>
            <a:r>
              <a:rPr lang="en" sz="25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Project Update</a:t>
            </a:r>
            <a:endParaRPr sz="25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Medium"/>
              <a:buChar char="-"/>
            </a:pPr>
            <a:r>
              <a:rPr lang="en" sz="25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What We Have</a:t>
            </a:r>
            <a:endParaRPr sz="25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Medium"/>
              <a:buChar char="-"/>
            </a:pPr>
            <a:r>
              <a:rPr lang="en" sz="25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What We Need</a:t>
            </a:r>
            <a:endParaRPr sz="25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Medium"/>
              <a:buChar char="-"/>
            </a:pPr>
            <a:r>
              <a:rPr lang="en" sz="25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Challenges</a:t>
            </a:r>
            <a:endParaRPr sz="25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665900" y="33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665900" y="905575"/>
            <a:ext cx="4166400" cy="31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Load a .asm / .obj file and split it into each line and process what it is doing.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UI Base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Show code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Show memory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Show registers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Show steps being done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Buttons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75" y="207450"/>
            <a:ext cx="2948475" cy="1948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75" y="477347"/>
            <a:ext cx="2211225" cy="158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375" y="2203250"/>
            <a:ext cx="4333826" cy="287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Need - Tasks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865275" y="1195475"/>
            <a:ext cx="4166400" cy="31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Natalie </a:t>
            </a:r>
            <a:r>
              <a:rPr lang="en" sz="1500">
                <a:solidFill>
                  <a:schemeClr val="dk1"/>
                </a:solidFill>
              </a:rPr>
              <a:t>- Create the functions for each of the commands in mips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Jacob </a:t>
            </a:r>
            <a:r>
              <a:rPr lang="en" sz="1500">
                <a:solidFill>
                  <a:schemeClr val="dk1"/>
                </a:solidFill>
              </a:rPr>
              <a:t>- Create a way for the program to step through commands w/ microsteps and steps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Jake </a:t>
            </a:r>
            <a:r>
              <a:rPr lang="en" sz="1500">
                <a:solidFill>
                  <a:schemeClr val="dk1"/>
                </a:solidFill>
              </a:rPr>
              <a:t>- binary / hex readout for memory and registers, how the data is stored and changed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Selma </a:t>
            </a:r>
            <a:r>
              <a:rPr lang="en" sz="1500">
                <a:solidFill>
                  <a:schemeClr val="dk1"/>
                </a:solidFill>
              </a:rPr>
              <a:t>- a way to save and load a checkpoint file, how the data is used in program.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75" y="1122050"/>
            <a:ext cx="3351375" cy="21979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74" y="3688225"/>
            <a:ext cx="969751" cy="12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3200" y="2794849"/>
            <a:ext cx="3445000" cy="2148351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38100">
              <a:srgbClr val="000000">
                <a:alpha val="87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05600" y="1130225"/>
            <a:ext cx="4166400" cy="31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Group meetings - </a:t>
            </a:r>
            <a:r>
              <a:rPr lang="en" sz="1500">
                <a:solidFill>
                  <a:schemeClr val="dk1"/>
                </a:solidFill>
              </a:rPr>
              <a:t>finding days that line up, but when we do, we get things done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Work at the same time -</a:t>
            </a:r>
            <a:r>
              <a:rPr lang="en" sz="1500">
                <a:solidFill>
                  <a:schemeClr val="dk1"/>
                </a:solidFill>
              </a:rPr>
              <a:t> certain task need to be done before others causing workflow problems, nothing crazy, but </a:t>
            </a:r>
            <a:r>
              <a:rPr lang="en" sz="1500">
                <a:solidFill>
                  <a:schemeClr val="dk1"/>
                </a:solidFill>
              </a:rPr>
              <a:t>noticeable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Sense of urgency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4738350" y="5575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738350" y="1130225"/>
            <a:ext cx="4166400" cy="31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Meet online</a:t>
            </a:r>
            <a:r>
              <a:rPr b="1" lang="en" sz="1500">
                <a:solidFill>
                  <a:schemeClr val="dk1"/>
                </a:solidFill>
              </a:rPr>
              <a:t> - </a:t>
            </a:r>
            <a:r>
              <a:rPr lang="en" sz="1500">
                <a:solidFill>
                  <a:schemeClr val="dk1"/>
                </a:solidFill>
              </a:rPr>
              <a:t>finding days that line up, but when we do, we get things done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Redistribute tasks</a:t>
            </a:r>
            <a:r>
              <a:rPr b="1" lang="en" sz="1500">
                <a:solidFill>
                  <a:schemeClr val="dk1"/>
                </a:solidFill>
              </a:rPr>
              <a:t> -</a:t>
            </a:r>
            <a:r>
              <a:rPr lang="en" sz="1500">
                <a:solidFill>
                  <a:schemeClr val="dk1"/>
                </a:solidFill>
              </a:rPr>
              <a:t> chop tasks into smaller segments with small deadlines so others can expect things at certain times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Add check in dates with checks on our expectations - </a:t>
            </a:r>
            <a:r>
              <a:rPr lang="en" sz="1500">
                <a:solidFill>
                  <a:schemeClr val="dk1"/>
                </a:solidFill>
              </a:rPr>
              <a:t>change the plan if it is not working well, or work together on challenging parts of the code.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