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4"/>
  </p:notesMasterIdLst>
  <p:handoutMasterIdLst>
    <p:handoutMasterId r:id="rId35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3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62" r:id="rId31"/>
    <p:sldId id="436" r:id="rId32"/>
    <p:sldId id="460" r:id="rId3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86871" autoAdjust="0"/>
  </p:normalViewPr>
  <p:slideViewPr>
    <p:cSldViewPr>
      <p:cViewPr varScale="1">
        <p:scale>
          <a:sx n="147" d="100"/>
          <a:sy n="147" d="100"/>
        </p:scale>
        <p:origin x="68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Initialize, you just did a pure insert, haven’t actually changed anything</a:t>
            </a:r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Formula, let’s fill in blanks, looking at 3 squares to left and bottom</a:t>
            </a:r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Formula above, maybe write on board if possible?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Backtrace</a:t>
            </a:r>
            <a:r>
              <a:rPr lang="en-US" dirty="0"/>
              <a:t>, </a:t>
            </a:r>
            <a:r>
              <a:rPr lang="en-US" dirty="0" err="1"/>
              <a:t>n+m</a:t>
            </a:r>
            <a:r>
              <a:rPr lang="en-US" dirty="0"/>
              <a:t> since just need one pointer to go all the way back horizontally and vertically</a:t>
            </a:r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27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and S more likely to be confused</a:t>
            </a:r>
          </a:p>
          <a:p>
            <a:r>
              <a:rPr lang="en-US" dirty="0"/>
              <a:t>A is often confused with other vowels</a:t>
            </a:r>
          </a:p>
          <a:p>
            <a:r>
              <a:rPr lang="en-US" dirty="0"/>
              <a:t>O and P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7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Look-up table for each deletion and insertion type</a:t>
            </a:r>
          </a:p>
          <a:p>
            <a:r>
              <a:rPr lang="en-US" dirty="0"/>
              <a:t>Biology takes this </a:t>
            </a:r>
            <a:r>
              <a:rPr lang="en-US"/>
              <a:t>more seriously, BLOSUM, PAM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problem in computational biology, alignment is often less clear in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 bit more knowledge, said/confirm versus trying to line up s in senior or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8/29/22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1681</Words>
  <Application>Microsoft Macintosh PowerPoint</Application>
  <PresentationFormat>On-screen Show (16:9)</PresentationFormat>
  <Paragraphs>502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Osborne, John David (Campus)</cp:lastModifiedBy>
  <cp:revision>110</cp:revision>
  <cp:lastPrinted>2009-04-20T16:46:08Z</cp:lastPrinted>
  <dcterms:created xsi:type="dcterms:W3CDTF">2010-04-19T15:31:24Z</dcterms:created>
  <dcterms:modified xsi:type="dcterms:W3CDTF">2022-08-29T19:02:37Z</dcterms:modified>
  <cp:category/>
</cp:coreProperties>
</file>